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5" r:id="rId1"/>
  </p:sldMasterIdLst>
  <p:notesMasterIdLst>
    <p:notesMasterId r:id="rId14"/>
  </p:notesMasterIdLst>
  <p:sldIdLst>
    <p:sldId id="256" r:id="rId2"/>
    <p:sldId id="258" r:id="rId3"/>
    <p:sldId id="353" r:id="rId4"/>
    <p:sldId id="257" r:id="rId5"/>
    <p:sldId id="344" r:id="rId6"/>
    <p:sldId id="260" r:id="rId7"/>
    <p:sldId id="345" r:id="rId8"/>
    <p:sldId id="261" r:id="rId9"/>
    <p:sldId id="348" r:id="rId10"/>
    <p:sldId id="346" r:id="rId11"/>
    <p:sldId id="265" r:id="rId12"/>
    <p:sldId id="355"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9Slide07 HoneyCream" panose="020B0604020202020204" charset="0"/>
      <p:regular r:id="rId19"/>
    </p:embeddedFont>
    <p:embeddedFont>
      <p:font typeface="SVN-Newton" panose="02040603050506020204" pitchFamily="18" charset="0"/>
      <p:regular r:id="rId20"/>
    </p:embeddedFont>
    <p:embeddedFont>
      <p:font typeface="Lexend Deca" panose="020B0604020202020204" charset="0"/>
      <p:regular r:id="rId21"/>
      <p:bold r:id="rId22"/>
    </p:embeddedFont>
    <p:embeddedFont>
      <p:font typeface="UTM Guanine" panose="02040603050506020204" pitchFamily="18" charset="0"/>
      <p:regular r:id="rId23"/>
    </p:embeddedFont>
    <p:embeddedFont>
      <p:font typeface="#9Slide05 Aphrodite Pro" panose="020B0604020202020204" charset="0"/>
      <p:regular r:id="rId24"/>
    </p:embeddedFont>
    <p:embeddedFont>
      <p:font typeface="Roboto Slab Light" panose="020B0604020202020204" charset="0"/>
      <p:regular r:id="rId25"/>
    </p:embeddedFont>
    <p:embeddedFont>
      <p:font typeface="#9Slide07 Altus" panose="020B0604020202020204" charset="0"/>
      <p:regular r:id="rId26"/>
    </p:embeddedFont>
    <p:embeddedFont>
      <p:font typeface="UTM Avo" panose="02040603050506020204" pitchFamily="18" charset="0"/>
      <p:regular r:id="rId27"/>
      <p:bold r:id="rId28"/>
      <p:italic r:id="rId29"/>
      <p:boldItalic r:id="rId30"/>
    </p:embeddedFont>
    <p:embeddedFont>
      <p:font typeface="Fira Sans Extra Condensed Medium" panose="020B060402020202020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AD8BF9-D47D-4556-8EE2-29CF0E60035C}">
  <a:tblStyle styleId="{D6AD8BF9-D47D-4556-8EE2-29CF0E6003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0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font" Target="fonts/font2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b7ba77226e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b7ba7722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7c57e09d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7c57e09d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5cf8b5f36_0_6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85cf8b5f36_0_6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b7ba77226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b7ba77226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b7ba77226e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b7ba77226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b7ba77226e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b7ba77226e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B0313-D4CB-4654-B883-0637BB670F17}"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2014759236"/>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B0313-D4CB-4654-B883-0637BB670F17}"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3984267537"/>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B0313-D4CB-4654-B883-0637BB670F17}"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1406663988"/>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5"/>
        <p:cNvGrpSpPr/>
        <p:nvPr/>
      </p:nvGrpSpPr>
      <p:grpSpPr>
        <a:xfrm>
          <a:off x="0" y="0"/>
          <a:ext cx="0" cy="0"/>
          <a:chOff x="0" y="0"/>
          <a:chExt cx="0" cy="0"/>
        </a:xfrm>
      </p:grpSpPr>
      <p:sp>
        <p:nvSpPr>
          <p:cNvPr id="46" name="Google Shape;46;p13"/>
          <p:cNvSpPr txBox="1">
            <a:spLocks noGrp="1"/>
          </p:cNvSpPr>
          <p:nvPr>
            <p:ph type="subTitle" idx="1"/>
          </p:nvPr>
        </p:nvSpPr>
        <p:spPr>
          <a:xfrm>
            <a:off x="6270399" y="1528994"/>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47" name="Google Shape;47;p13"/>
          <p:cNvSpPr txBox="1">
            <a:spLocks noGrp="1"/>
          </p:cNvSpPr>
          <p:nvPr>
            <p:ph type="subTitle" idx="2"/>
          </p:nvPr>
        </p:nvSpPr>
        <p:spPr>
          <a:xfrm>
            <a:off x="5235456" y="2994143"/>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defRPr>
            </a:lvl2pPr>
            <a:lvl3pPr lvl="2" algn="r" rtl="0">
              <a:lnSpc>
                <a:spcPct val="100000"/>
              </a:lnSpc>
              <a:spcBef>
                <a:spcPts val="1600"/>
              </a:spcBef>
              <a:spcAft>
                <a:spcPts val="0"/>
              </a:spcAft>
              <a:buNone/>
              <a:defRPr>
                <a:solidFill>
                  <a:schemeClr val="accent1"/>
                </a:solidFill>
              </a:defRPr>
            </a:lvl3pPr>
            <a:lvl4pPr lvl="3" algn="r" rtl="0">
              <a:lnSpc>
                <a:spcPct val="100000"/>
              </a:lnSpc>
              <a:spcBef>
                <a:spcPts val="1600"/>
              </a:spcBef>
              <a:spcAft>
                <a:spcPts val="0"/>
              </a:spcAft>
              <a:buNone/>
              <a:defRPr>
                <a:solidFill>
                  <a:schemeClr val="accent1"/>
                </a:solidFill>
              </a:defRPr>
            </a:lvl4pPr>
            <a:lvl5pPr lvl="4" algn="r" rtl="0">
              <a:lnSpc>
                <a:spcPct val="100000"/>
              </a:lnSpc>
              <a:spcBef>
                <a:spcPts val="1600"/>
              </a:spcBef>
              <a:spcAft>
                <a:spcPts val="0"/>
              </a:spcAft>
              <a:buNone/>
              <a:defRPr>
                <a:solidFill>
                  <a:schemeClr val="accent1"/>
                </a:solidFill>
              </a:defRPr>
            </a:lvl5pPr>
            <a:lvl6pPr lvl="5" algn="r" rtl="0">
              <a:lnSpc>
                <a:spcPct val="100000"/>
              </a:lnSpc>
              <a:spcBef>
                <a:spcPts val="1600"/>
              </a:spcBef>
              <a:spcAft>
                <a:spcPts val="0"/>
              </a:spcAft>
              <a:buNone/>
              <a:defRPr>
                <a:solidFill>
                  <a:schemeClr val="accent1"/>
                </a:solidFill>
              </a:defRPr>
            </a:lvl6pPr>
            <a:lvl7pPr lvl="6" algn="r" rtl="0">
              <a:lnSpc>
                <a:spcPct val="100000"/>
              </a:lnSpc>
              <a:spcBef>
                <a:spcPts val="1600"/>
              </a:spcBef>
              <a:spcAft>
                <a:spcPts val="0"/>
              </a:spcAft>
              <a:buNone/>
              <a:defRPr>
                <a:solidFill>
                  <a:schemeClr val="accent1"/>
                </a:solidFill>
              </a:defRPr>
            </a:lvl7pPr>
            <a:lvl8pPr lvl="7" algn="r" rtl="0">
              <a:lnSpc>
                <a:spcPct val="100000"/>
              </a:lnSpc>
              <a:spcBef>
                <a:spcPts val="1600"/>
              </a:spcBef>
              <a:spcAft>
                <a:spcPts val="0"/>
              </a:spcAft>
              <a:buNone/>
              <a:defRPr>
                <a:solidFill>
                  <a:schemeClr val="accent1"/>
                </a:solidFill>
              </a:defRPr>
            </a:lvl8pPr>
            <a:lvl9pPr lvl="8" algn="r" rtl="0">
              <a:lnSpc>
                <a:spcPct val="100000"/>
              </a:lnSpc>
              <a:spcBef>
                <a:spcPts val="1600"/>
              </a:spcBef>
              <a:spcAft>
                <a:spcPts val="1600"/>
              </a:spcAft>
              <a:buNone/>
              <a:defRPr>
                <a:solidFill>
                  <a:schemeClr val="accent1"/>
                </a:solidFill>
              </a:defRPr>
            </a:lvl9pPr>
          </a:lstStyle>
          <a:p>
            <a:endParaRPr/>
          </a:p>
        </p:txBody>
      </p:sp>
      <p:sp>
        <p:nvSpPr>
          <p:cNvPr id="48" name="Google Shape;48;p13"/>
          <p:cNvSpPr txBox="1">
            <a:spLocks noGrp="1"/>
          </p:cNvSpPr>
          <p:nvPr>
            <p:ph type="subTitle" idx="3"/>
          </p:nvPr>
        </p:nvSpPr>
        <p:spPr>
          <a:xfrm>
            <a:off x="775976" y="2994127"/>
            <a:ext cx="2118900" cy="500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algn="r" rtl="0">
              <a:lnSpc>
                <a:spcPct val="100000"/>
              </a:lnSpc>
              <a:spcBef>
                <a:spcPts val="1600"/>
              </a:spcBef>
              <a:spcAft>
                <a:spcPts val="0"/>
              </a:spcAft>
              <a:buNone/>
              <a:defRPr>
                <a:solidFill>
                  <a:schemeClr val="accent1"/>
                </a:solidFill>
                <a:latin typeface="Lexend Deca"/>
                <a:ea typeface="Lexend Deca"/>
                <a:cs typeface="Lexend Deca"/>
                <a:sym typeface="Lexend Deca"/>
              </a:defRPr>
            </a:lvl2pPr>
            <a:lvl3pPr lvl="2" algn="r" rtl="0">
              <a:lnSpc>
                <a:spcPct val="100000"/>
              </a:lnSpc>
              <a:spcBef>
                <a:spcPts val="1600"/>
              </a:spcBef>
              <a:spcAft>
                <a:spcPts val="0"/>
              </a:spcAft>
              <a:buNone/>
              <a:defRPr>
                <a:solidFill>
                  <a:schemeClr val="accent1"/>
                </a:solidFill>
                <a:latin typeface="Lexend Deca"/>
                <a:ea typeface="Lexend Deca"/>
                <a:cs typeface="Lexend Deca"/>
                <a:sym typeface="Lexend Deca"/>
              </a:defRPr>
            </a:lvl3pPr>
            <a:lvl4pPr lvl="3" algn="r" rtl="0">
              <a:lnSpc>
                <a:spcPct val="100000"/>
              </a:lnSpc>
              <a:spcBef>
                <a:spcPts val="1600"/>
              </a:spcBef>
              <a:spcAft>
                <a:spcPts val="0"/>
              </a:spcAft>
              <a:buNone/>
              <a:defRPr>
                <a:solidFill>
                  <a:schemeClr val="accent1"/>
                </a:solidFill>
                <a:latin typeface="Lexend Deca"/>
                <a:ea typeface="Lexend Deca"/>
                <a:cs typeface="Lexend Deca"/>
                <a:sym typeface="Lexend Deca"/>
              </a:defRPr>
            </a:lvl4pPr>
            <a:lvl5pPr lvl="4" algn="r" rtl="0">
              <a:lnSpc>
                <a:spcPct val="100000"/>
              </a:lnSpc>
              <a:spcBef>
                <a:spcPts val="1600"/>
              </a:spcBef>
              <a:spcAft>
                <a:spcPts val="0"/>
              </a:spcAft>
              <a:buNone/>
              <a:defRPr>
                <a:solidFill>
                  <a:schemeClr val="accent1"/>
                </a:solidFill>
                <a:latin typeface="Lexend Deca"/>
                <a:ea typeface="Lexend Deca"/>
                <a:cs typeface="Lexend Deca"/>
                <a:sym typeface="Lexend Deca"/>
              </a:defRPr>
            </a:lvl5pPr>
            <a:lvl6pPr lvl="5" algn="r" rtl="0">
              <a:lnSpc>
                <a:spcPct val="100000"/>
              </a:lnSpc>
              <a:spcBef>
                <a:spcPts val="1600"/>
              </a:spcBef>
              <a:spcAft>
                <a:spcPts val="0"/>
              </a:spcAft>
              <a:buNone/>
              <a:defRPr>
                <a:solidFill>
                  <a:schemeClr val="accent1"/>
                </a:solidFill>
                <a:latin typeface="Lexend Deca"/>
                <a:ea typeface="Lexend Deca"/>
                <a:cs typeface="Lexend Deca"/>
                <a:sym typeface="Lexend Deca"/>
              </a:defRPr>
            </a:lvl6pPr>
            <a:lvl7pPr lvl="6" algn="r" rtl="0">
              <a:lnSpc>
                <a:spcPct val="100000"/>
              </a:lnSpc>
              <a:spcBef>
                <a:spcPts val="1600"/>
              </a:spcBef>
              <a:spcAft>
                <a:spcPts val="0"/>
              </a:spcAft>
              <a:buNone/>
              <a:defRPr>
                <a:solidFill>
                  <a:schemeClr val="accent1"/>
                </a:solidFill>
                <a:latin typeface="Lexend Deca"/>
                <a:ea typeface="Lexend Deca"/>
                <a:cs typeface="Lexend Deca"/>
                <a:sym typeface="Lexend Deca"/>
              </a:defRPr>
            </a:lvl7pPr>
            <a:lvl8pPr lvl="7" algn="r" rtl="0">
              <a:lnSpc>
                <a:spcPct val="100000"/>
              </a:lnSpc>
              <a:spcBef>
                <a:spcPts val="1600"/>
              </a:spcBef>
              <a:spcAft>
                <a:spcPts val="0"/>
              </a:spcAft>
              <a:buNone/>
              <a:defRPr>
                <a:solidFill>
                  <a:schemeClr val="accent1"/>
                </a:solidFill>
                <a:latin typeface="Lexend Deca"/>
                <a:ea typeface="Lexend Deca"/>
                <a:cs typeface="Lexend Deca"/>
                <a:sym typeface="Lexend Deca"/>
              </a:defRPr>
            </a:lvl8pPr>
            <a:lvl9pPr lvl="8" algn="r" rtl="0">
              <a:lnSpc>
                <a:spcPct val="100000"/>
              </a:lnSpc>
              <a:spcBef>
                <a:spcPts val="1600"/>
              </a:spcBef>
              <a:spcAft>
                <a:spcPts val="1600"/>
              </a:spcAft>
              <a:buNone/>
              <a:defRPr>
                <a:solidFill>
                  <a:schemeClr val="accent1"/>
                </a:solidFill>
                <a:latin typeface="Lexend Deca"/>
                <a:ea typeface="Lexend Deca"/>
                <a:cs typeface="Lexend Deca"/>
                <a:sym typeface="Lexend Deca"/>
              </a:defRPr>
            </a:lvl9pPr>
          </a:lstStyle>
          <a:p>
            <a:endParaRPr/>
          </a:p>
        </p:txBody>
      </p:sp>
      <p:sp>
        <p:nvSpPr>
          <p:cNvPr id="49" name="Google Shape;49;p13"/>
          <p:cNvSpPr txBox="1">
            <a:spLocks noGrp="1"/>
          </p:cNvSpPr>
          <p:nvPr>
            <p:ph type="subTitle" idx="4"/>
          </p:nvPr>
        </p:nvSpPr>
        <p:spPr>
          <a:xfrm>
            <a:off x="1792853" y="1528988"/>
            <a:ext cx="2118900" cy="50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solidFill>
                  <a:schemeClr val="accent1"/>
                </a:solidFill>
                <a:latin typeface="Lexend Deca"/>
                <a:ea typeface="Lexend Deca"/>
                <a:cs typeface="Lexend Deca"/>
                <a:sym typeface="Lexend Deca"/>
              </a:defRPr>
            </a:lvl1pPr>
            <a:lvl2pPr lvl="1" rtl="0">
              <a:lnSpc>
                <a:spcPct val="100000"/>
              </a:lnSpc>
              <a:spcBef>
                <a:spcPts val="1600"/>
              </a:spcBef>
              <a:spcAft>
                <a:spcPts val="0"/>
              </a:spcAft>
              <a:buNone/>
              <a:defRPr>
                <a:solidFill>
                  <a:schemeClr val="accent1"/>
                </a:solidFill>
              </a:defRPr>
            </a:lvl2pPr>
            <a:lvl3pPr lvl="2" rtl="0">
              <a:lnSpc>
                <a:spcPct val="100000"/>
              </a:lnSpc>
              <a:spcBef>
                <a:spcPts val="1600"/>
              </a:spcBef>
              <a:spcAft>
                <a:spcPts val="0"/>
              </a:spcAft>
              <a:buNone/>
              <a:defRPr>
                <a:solidFill>
                  <a:schemeClr val="accent1"/>
                </a:solidFill>
              </a:defRPr>
            </a:lvl3pPr>
            <a:lvl4pPr lvl="3" rtl="0">
              <a:lnSpc>
                <a:spcPct val="100000"/>
              </a:lnSpc>
              <a:spcBef>
                <a:spcPts val="1600"/>
              </a:spcBef>
              <a:spcAft>
                <a:spcPts val="0"/>
              </a:spcAft>
              <a:buNone/>
              <a:defRPr>
                <a:solidFill>
                  <a:schemeClr val="accent1"/>
                </a:solidFill>
              </a:defRPr>
            </a:lvl4pPr>
            <a:lvl5pPr lvl="4" rtl="0">
              <a:lnSpc>
                <a:spcPct val="100000"/>
              </a:lnSpc>
              <a:spcBef>
                <a:spcPts val="1600"/>
              </a:spcBef>
              <a:spcAft>
                <a:spcPts val="0"/>
              </a:spcAft>
              <a:buNone/>
              <a:defRPr>
                <a:solidFill>
                  <a:schemeClr val="accent1"/>
                </a:solidFill>
              </a:defRPr>
            </a:lvl5pPr>
            <a:lvl6pPr lvl="5" rtl="0">
              <a:lnSpc>
                <a:spcPct val="100000"/>
              </a:lnSpc>
              <a:spcBef>
                <a:spcPts val="1600"/>
              </a:spcBef>
              <a:spcAft>
                <a:spcPts val="0"/>
              </a:spcAft>
              <a:buNone/>
              <a:defRPr>
                <a:solidFill>
                  <a:schemeClr val="accent1"/>
                </a:solidFill>
              </a:defRPr>
            </a:lvl6pPr>
            <a:lvl7pPr lvl="6" rtl="0">
              <a:lnSpc>
                <a:spcPct val="100000"/>
              </a:lnSpc>
              <a:spcBef>
                <a:spcPts val="1600"/>
              </a:spcBef>
              <a:spcAft>
                <a:spcPts val="0"/>
              </a:spcAft>
              <a:buNone/>
              <a:defRPr>
                <a:solidFill>
                  <a:schemeClr val="accent1"/>
                </a:solidFill>
              </a:defRPr>
            </a:lvl7pPr>
            <a:lvl8pPr lvl="7" rtl="0">
              <a:lnSpc>
                <a:spcPct val="100000"/>
              </a:lnSpc>
              <a:spcBef>
                <a:spcPts val="1600"/>
              </a:spcBef>
              <a:spcAft>
                <a:spcPts val="0"/>
              </a:spcAft>
              <a:buNone/>
              <a:defRPr>
                <a:solidFill>
                  <a:schemeClr val="accent1"/>
                </a:solidFill>
              </a:defRPr>
            </a:lvl8pPr>
            <a:lvl9pPr lvl="8" rtl="0">
              <a:lnSpc>
                <a:spcPct val="100000"/>
              </a:lnSpc>
              <a:spcBef>
                <a:spcPts val="1600"/>
              </a:spcBef>
              <a:spcAft>
                <a:spcPts val="1600"/>
              </a:spcAft>
              <a:buNone/>
              <a:defRPr>
                <a:solidFill>
                  <a:schemeClr val="accent1"/>
                </a:solidFill>
              </a:defRPr>
            </a:lvl9pPr>
          </a:lstStyle>
          <a:p>
            <a:endParaRPr/>
          </a:p>
        </p:txBody>
      </p:sp>
      <p:sp>
        <p:nvSpPr>
          <p:cNvPr id="50" name="Google Shape;50;p13"/>
          <p:cNvSpPr txBox="1">
            <a:spLocks noGrp="1"/>
          </p:cNvSpPr>
          <p:nvPr>
            <p:ph type="subTitle" idx="5"/>
          </p:nvPr>
        </p:nvSpPr>
        <p:spPr>
          <a:xfrm>
            <a:off x="775976" y="3198202"/>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51" name="Google Shape;51;p13"/>
          <p:cNvSpPr txBox="1">
            <a:spLocks noGrp="1"/>
          </p:cNvSpPr>
          <p:nvPr>
            <p:ph type="subTitle" idx="6"/>
          </p:nvPr>
        </p:nvSpPr>
        <p:spPr>
          <a:xfrm>
            <a:off x="1792853" y="1733063"/>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2" name="Google Shape;52;p13"/>
          <p:cNvSpPr txBox="1">
            <a:spLocks noGrp="1"/>
          </p:cNvSpPr>
          <p:nvPr>
            <p:ph type="subTitle" idx="7"/>
          </p:nvPr>
        </p:nvSpPr>
        <p:spPr>
          <a:xfrm>
            <a:off x="6270399" y="1733069"/>
            <a:ext cx="2067600" cy="34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000"/>
            </a:lvl1pPr>
            <a:lvl2pPr lvl="1" rtl="0">
              <a:lnSpc>
                <a:spcPct val="100000"/>
              </a:lnSpc>
              <a:spcBef>
                <a:spcPts val="1600"/>
              </a:spcBef>
              <a:spcAft>
                <a:spcPts val="0"/>
              </a:spcAft>
              <a:buNone/>
              <a:defRPr/>
            </a:lvl2pPr>
            <a:lvl3pPr lvl="2" rtl="0">
              <a:lnSpc>
                <a:spcPct val="100000"/>
              </a:lnSpc>
              <a:spcBef>
                <a:spcPts val="1600"/>
              </a:spcBef>
              <a:spcAft>
                <a:spcPts val="0"/>
              </a:spcAft>
              <a:buNone/>
              <a:defRPr/>
            </a:lvl3pPr>
            <a:lvl4pPr lvl="3" rtl="0">
              <a:lnSpc>
                <a:spcPct val="100000"/>
              </a:lnSpc>
              <a:spcBef>
                <a:spcPts val="1600"/>
              </a:spcBef>
              <a:spcAft>
                <a:spcPts val="0"/>
              </a:spcAft>
              <a:buNone/>
              <a:defRPr/>
            </a:lvl4pPr>
            <a:lvl5pPr lvl="4" rtl="0">
              <a:lnSpc>
                <a:spcPct val="100000"/>
              </a:lnSpc>
              <a:spcBef>
                <a:spcPts val="1600"/>
              </a:spcBef>
              <a:spcAft>
                <a:spcPts val="0"/>
              </a:spcAft>
              <a:buNone/>
              <a:defRPr/>
            </a:lvl5pPr>
            <a:lvl6pPr lvl="5" rtl="0">
              <a:lnSpc>
                <a:spcPct val="100000"/>
              </a:lnSpc>
              <a:spcBef>
                <a:spcPts val="1600"/>
              </a:spcBef>
              <a:spcAft>
                <a:spcPts val="0"/>
              </a:spcAft>
              <a:buNone/>
              <a:defRPr/>
            </a:lvl6pPr>
            <a:lvl7pPr lvl="6" rtl="0">
              <a:lnSpc>
                <a:spcPct val="100000"/>
              </a:lnSpc>
              <a:spcBef>
                <a:spcPts val="1600"/>
              </a:spcBef>
              <a:spcAft>
                <a:spcPts val="0"/>
              </a:spcAft>
              <a:buNone/>
              <a:defRPr/>
            </a:lvl7pPr>
            <a:lvl8pPr lvl="7" rtl="0">
              <a:lnSpc>
                <a:spcPct val="100000"/>
              </a:lnSpc>
              <a:spcBef>
                <a:spcPts val="1600"/>
              </a:spcBef>
              <a:spcAft>
                <a:spcPts val="0"/>
              </a:spcAft>
              <a:buNone/>
              <a:defRPr/>
            </a:lvl8pPr>
            <a:lvl9pPr lvl="8" rtl="0">
              <a:lnSpc>
                <a:spcPct val="100000"/>
              </a:lnSpc>
              <a:spcBef>
                <a:spcPts val="1600"/>
              </a:spcBef>
              <a:spcAft>
                <a:spcPts val="1600"/>
              </a:spcAft>
              <a:buNone/>
              <a:defRPr/>
            </a:lvl9pPr>
          </a:lstStyle>
          <a:p>
            <a:endParaRPr/>
          </a:p>
        </p:txBody>
      </p:sp>
      <p:sp>
        <p:nvSpPr>
          <p:cNvPr id="53" name="Google Shape;53;p13"/>
          <p:cNvSpPr txBox="1">
            <a:spLocks noGrp="1"/>
          </p:cNvSpPr>
          <p:nvPr>
            <p:ph type="subTitle" idx="8"/>
          </p:nvPr>
        </p:nvSpPr>
        <p:spPr>
          <a:xfrm>
            <a:off x="5235456" y="3198218"/>
            <a:ext cx="2067600" cy="34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000"/>
            </a:lvl1pPr>
            <a:lvl2pPr lvl="1" algn="r" rtl="0">
              <a:lnSpc>
                <a:spcPct val="100000"/>
              </a:lnSpc>
              <a:spcBef>
                <a:spcPts val="1600"/>
              </a:spcBef>
              <a:spcAft>
                <a:spcPts val="0"/>
              </a:spcAft>
              <a:buNone/>
              <a:defRPr/>
            </a:lvl2pPr>
            <a:lvl3pPr lvl="2" algn="r" rtl="0">
              <a:lnSpc>
                <a:spcPct val="100000"/>
              </a:lnSpc>
              <a:spcBef>
                <a:spcPts val="1600"/>
              </a:spcBef>
              <a:spcAft>
                <a:spcPts val="0"/>
              </a:spcAft>
              <a:buNone/>
              <a:defRPr/>
            </a:lvl3pPr>
            <a:lvl4pPr lvl="3" algn="r" rtl="0">
              <a:lnSpc>
                <a:spcPct val="100000"/>
              </a:lnSpc>
              <a:spcBef>
                <a:spcPts val="1600"/>
              </a:spcBef>
              <a:spcAft>
                <a:spcPts val="0"/>
              </a:spcAft>
              <a:buNone/>
              <a:defRPr/>
            </a:lvl4pPr>
            <a:lvl5pPr lvl="4" algn="r" rtl="0">
              <a:lnSpc>
                <a:spcPct val="100000"/>
              </a:lnSpc>
              <a:spcBef>
                <a:spcPts val="1600"/>
              </a:spcBef>
              <a:spcAft>
                <a:spcPts val="0"/>
              </a:spcAft>
              <a:buNone/>
              <a:defRPr/>
            </a:lvl5pPr>
            <a:lvl6pPr lvl="5" algn="r" rtl="0">
              <a:lnSpc>
                <a:spcPct val="100000"/>
              </a:lnSpc>
              <a:spcBef>
                <a:spcPts val="1600"/>
              </a:spcBef>
              <a:spcAft>
                <a:spcPts val="0"/>
              </a:spcAft>
              <a:buNone/>
              <a:defRPr/>
            </a:lvl6pPr>
            <a:lvl7pPr lvl="6" algn="r" rtl="0">
              <a:lnSpc>
                <a:spcPct val="100000"/>
              </a:lnSpc>
              <a:spcBef>
                <a:spcPts val="1600"/>
              </a:spcBef>
              <a:spcAft>
                <a:spcPts val="0"/>
              </a:spcAft>
              <a:buNone/>
              <a:defRPr/>
            </a:lvl7pPr>
            <a:lvl8pPr lvl="7" algn="r" rtl="0">
              <a:lnSpc>
                <a:spcPct val="100000"/>
              </a:lnSpc>
              <a:spcBef>
                <a:spcPts val="1600"/>
              </a:spcBef>
              <a:spcAft>
                <a:spcPts val="0"/>
              </a:spcAft>
              <a:buNone/>
              <a:defRPr/>
            </a:lvl8pPr>
            <a:lvl9pPr lvl="8" algn="r" rtl="0">
              <a:lnSpc>
                <a:spcPct val="100000"/>
              </a:lnSpc>
              <a:spcBef>
                <a:spcPts val="1600"/>
              </a:spcBef>
              <a:spcAft>
                <a:spcPts val="1600"/>
              </a:spcAft>
              <a:buNone/>
              <a:defRPr/>
            </a:lvl9pPr>
          </a:lstStyle>
          <a:p>
            <a:endParaRPr/>
          </a:p>
        </p:txBody>
      </p:sp>
      <p:sp>
        <p:nvSpPr>
          <p:cNvPr id="54" name="Google Shape;54;p13"/>
          <p:cNvSpPr txBox="1">
            <a:spLocks noGrp="1"/>
          </p:cNvSpPr>
          <p:nvPr>
            <p:ph type="title" hasCustomPrompt="1"/>
          </p:nvPr>
        </p:nvSpPr>
        <p:spPr>
          <a:xfrm flipH="1">
            <a:off x="652486" y="191647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3"/>
          <p:cNvSpPr txBox="1">
            <a:spLocks noGrp="1"/>
          </p:cNvSpPr>
          <p:nvPr>
            <p:ph type="title" idx="9" hasCustomPrompt="1"/>
          </p:nvPr>
        </p:nvSpPr>
        <p:spPr>
          <a:xfrm flipH="1">
            <a:off x="2881251" y="3381619"/>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6" name="Google Shape;56;p13"/>
          <p:cNvSpPr txBox="1">
            <a:spLocks noGrp="1"/>
          </p:cNvSpPr>
          <p:nvPr>
            <p:ph type="title" idx="13" hasCustomPrompt="1"/>
          </p:nvPr>
        </p:nvSpPr>
        <p:spPr>
          <a:xfrm flipH="1">
            <a:off x="5110001" y="1922325"/>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13"/>
          <p:cNvSpPr txBox="1">
            <a:spLocks noGrp="1"/>
          </p:cNvSpPr>
          <p:nvPr>
            <p:ph type="title" idx="14" hasCustomPrompt="1"/>
          </p:nvPr>
        </p:nvSpPr>
        <p:spPr>
          <a:xfrm flipH="1">
            <a:off x="7338734" y="3381624"/>
            <a:ext cx="1154400" cy="53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4800"/>
              <a:buNone/>
              <a:defRPr sz="4800">
                <a:solidFill>
                  <a:schemeClr val="accent2"/>
                </a:solidFill>
              </a:defRPr>
            </a:lvl1pPr>
            <a:lvl2pPr lvl="1"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6000"/>
              <a:buFont typeface="Fira Sans Extra Condensed Medium"/>
              <a:buNone/>
              <a:defRPr sz="60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3"/>
          <p:cNvSpPr txBox="1">
            <a:spLocks noGrp="1"/>
          </p:cNvSpPr>
          <p:nvPr>
            <p:ph type="title" idx="15"/>
          </p:nvPr>
        </p:nvSpPr>
        <p:spPr>
          <a:xfrm>
            <a:off x="620714" y="430112"/>
            <a:ext cx="26157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3215979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620725" y="1046400"/>
            <a:ext cx="7084800" cy="34518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200"/>
            </a:lvl1pPr>
            <a:lvl2pPr marL="914400" lvl="1" indent="-304800">
              <a:lnSpc>
                <a:spcPct val="100000"/>
              </a:lnSpc>
              <a:spcBef>
                <a:spcPts val="1600"/>
              </a:spcBef>
              <a:spcAft>
                <a:spcPts val="0"/>
              </a:spcAft>
              <a:buSzPts val="1200"/>
              <a:buChar char="○"/>
              <a:defRPr sz="1200"/>
            </a:lvl2pPr>
            <a:lvl3pPr marL="1371600" lvl="2" indent="-304800">
              <a:lnSpc>
                <a:spcPct val="100000"/>
              </a:lnSpc>
              <a:spcBef>
                <a:spcPts val="1600"/>
              </a:spcBef>
              <a:spcAft>
                <a:spcPts val="0"/>
              </a:spcAft>
              <a:buSzPts val="1200"/>
              <a:buChar char="■"/>
              <a:defRPr sz="1200"/>
            </a:lvl3pPr>
            <a:lvl4pPr marL="1828800" lvl="3" indent="-304800">
              <a:lnSpc>
                <a:spcPct val="100000"/>
              </a:lnSpc>
              <a:spcBef>
                <a:spcPts val="1600"/>
              </a:spcBef>
              <a:spcAft>
                <a:spcPts val="0"/>
              </a:spcAft>
              <a:buSzPts val="1200"/>
              <a:buChar char="●"/>
              <a:defRPr sz="1200"/>
            </a:lvl4pPr>
            <a:lvl5pPr marL="2286000" lvl="4" indent="-304800">
              <a:lnSpc>
                <a:spcPct val="100000"/>
              </a:lnSpc>
              <a:spcBef>
                <a:spcPts val="1600"/>
              </a:spcBef>
              <a:spcAft>
                <a:spcPts val="0"/>
              </a:spcAft>
              <a:buSzPts val="1200"/>
              <a:buChar char="○"/>
              <a:defRPr sz="1200"/>
            </a:lvl5pPr>
            <a:lvl6pPr marL="2743200" lvl="5" indent="-304800">
              <a:lnSpc>
                <a:spcPct val="100000"/>
              </a:lnSpc>
              <a:spcBef>
                <a:spcPts val="1600"/>
              </a:spcBef>
              <a:spcAft>
                <a:spcPts val="0"/>
              </a:spcAft>
              <a:buSzPts val="1200"/>
              <a:buChar char="■"/>
              <a:defRPr sz="1200"/>
            </a:lvl6pPr>
            <a:lvl7pPr marL="3200400" lvl="6" indent="-304800">
              <a:lnSpc>
                <a:spcPct val="100000"/>
              </a:lnSpc>
              <a:spcBef>
                <a:spcPts val="1600"/>
              </a:spcBef>
              <a:spcAft>
                <a:spcPts val="0"/>
              </a:spcAft>
              <a:buSzPts val="1200"/>
              <a:buChar char="●"/>
              <a:defRPr sz="1200"/>
            </a:lvl7pPr>
            <a:lvl8pPr marL="3657600" lvl="7" indent="-304800">
              <a:lnSpc>
                <a:spcPct val="100000"/>
              </a:lnSpc>
              <a:spcBef>
                <a:spcPts val="1600"/>
              </a:spcBef>
              <a:spcAft>
                <a:spcPts val="0"/>
              </a:spcAft>
              <a:buSzPts val="1200"/>
              <a:buChar char="○"/>
              <a:defRPr sz="1200"/>
            </a:lvl8pPr>
            <a:lvl9pPr marL="4114800" lvl="8" indent="-304800">
              <a:lnSpc>
                <a:spcPct val="100000"/>
              </a:lnSpc>
              <a:spcBef>
                <a:spcPts val="1600"/>
              </a:spcBef>
              <a:spcAft>
                <a:spcPts val="1600"/>
              </a:spcAft>
              <a:buSzPts val="1200"/>
              <a:buChar char="■"/>
              <a:defRPr sz="1200"/>
            </a:lvl9pPr>
          </a:lstStyle>
          <a:p>
            <a:endParaRPr/>
          </a:p>
        </p:txBody>
      </p:sp>
      <p:sp>
        <p:nvSpPr>
          <p:cNvPr id="17" name="Google Shape;17;p4"/>
          <p:cNvSpPr txBox="1">
            <a:spLocks noGrp="1"/>
          </p:cNvSpPr>
          <p:nvPr>
            <p:ph type="title"/>
          </p:nvPr>
        </p:nvSpPr>
        <p:spPr>
          <a:xfrm>
            <a:off x="620725" y="430100"/>
            <a:ext cx="3951300" cy="55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Tree>
    <p:extLst>
      <p:ext uri="{BB962C8B-B14F-4D97-AF65-F5344CB8AC3E}">
        <p14:creationId xmlns:p14="http://schemas.microsoft.com/office/powerpoint/2010/main" val="1596827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800"/>
              <a:buNone/>
              <a:defRPr sz="2800">
                <a:solidFill>
                  <a:schemeClr val="accen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0" name="Google Shape;30;p7"/>
          <p:cNvSpPr txBox="1">
            <a:spLocks noGrp="1"/>
          </p:cNvSpPr>
          <p:nvPr>
            <p:ph type="subTitle" idx="1"/>
          </p:nvPr>
        </p:nvSpPr>
        <p:spPr>
          <a:xfrm>
            <a:off x="861550" y="1597750"/>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869869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spTree>
      <p:nvGrpSpPr>
        <p:cNvPr id="1" name="Shape 64"/>
        <p:cNvGrpSpPr/>
        <p:nvPr/>
      </p:nvGrpSpPr>
      <p:grpSpPr>
        <a:xfrm>
          <a:off x="0" y="0"/>
          <a:ext cx="0" cy="0"/>
          <a:chOff x="0" y="0"/>
          <a:chExt cx="0" cy="0"/>
        </a:xfrm>
      </p:grpSpPr>
      <p:cxnSp>
        <p:nvCxnSpPr>
          <p:cNvPr id="9" name="Google Shape;195;p4">
            <a:extLst>
              <a:ext uri="{FF2B5EF4-FFF2-40B4-BE49-F238E27FC236}">
                <a16:creationId xmlns:a16="http://schemas.microsoft.com/office/drawing/2014/main" id="{54E60971-ED18-09B4-6620-B7D138ACA260}"/>
              </a:ext>
            </a:extLst>
          </p:cNvPr>
          <p:cNvCxnSpPr/>
          <p:nvPr userDrawn="1"/>
        </p:nvCxnSpPr>
        <p:spPr>
          <a:xfrm>
            <a:off x="9096291" y="4576519"/>
            <a:ext cx="662700" cy="0"/>
          </a:xfrm>
          <a:prstGeom prst="straightConnector1">
            <a:avLst/>
          </a:prstGeom>
          <a:noFill/>
          <a:ln w="19050" cap="flat" cmpd="sng">
            <a:solidFill>
              <a:schemeClr val="dk2"/>
            </a:solidFill>
            <a:prstDash val="solid"/>
            <a:round/>
            <a:headEnd type="none" w="med" len="med"/>
            <a:tailEnd type="none" w="med" len="med"/>
          </a:ln>
        </p:spPr>
      </p:cxnSp>
      <p:grpSp>
        <p:nvGrpSpPr>
          <p:cNvPr id="10" name="Google Shape;196;p4">
            <a:extLst>
              <a:ext uri="{FF2B5EF4-FFF2-40B4-BE49-F238E27FC236}">
                <a16:creationId xmlns:a16="http://schemas.microsoft.com/office/drawing/2014/main" id="{E9505048-A381-4970-8B29-582881E968E6}"/>
              </a:ext>
            </a:extLst>
          </p:cNvPr>
          <p:cNvGrpSpPr/>
          <p:nvPr userDrawn="1"/>
        </p:nvGrpSpPr>
        <p:grpSpPr>
          <a:xfrm flipH="1">
            <a:off x="399009" y="199505"/>
            <a:ext cx="8470670" cy="4655129"/>
            <a:chOff x="3790550" y="840383"/>
            <a:chExt cx="2882210" cy="1688660"/>
          </a:xfrm>
        </p:grpSpPr>
        <p:sp>
          <p:nvSpPr>
            <p:cNvPr id="11" name="Google Shape;197;p4">
              <a:extLst>
                <a:ext uri="{FF2B5EF4-FFF2-40B4-BE49-F238E27FC236}">
                  <a16:creationId xmlns:a16="http://schemas.microsoft.com/office/drawing/2014/main" id="{595E48BA-865C-459F-A443-7F503F87D979}"/>
                </a:ext>
              </a:extLst>
            </p:cNvPr>
            <p:cNvSpPr/>
            <p:nvPr/>
          </p:nvSpPr>
          <p:spPr>
            <a:xfrm>
              <a:off x="4656900" y="1434650"/>
              <a:ext cx="107425" cy="110100"/>
            </a:xfrm>
            <a:custGeom>
              <a:avLst/>
              <a:gdLst/>
              <a:ahLst/>
              <a:cxnLst/>
              <a:rect l="l" t="t" r="r" b="b"/>
              <a:pathLst>
                <a:path w="4297" h="4404" extrusionOk="0">
                  <a:moveTo>
                    <a:pt x="2641" y="0"/>
                  </a:moveTo>
                  <a:cubicBezTo>
                    <a:pt x="2641" y="37"/>
                    <a:pt x="2604" y="37"/>
                    <a:pt x="2604" y="37"/>
                  </a:cubicBezTo>
                  <a:cubicBezTo>
                    <a:pt x="2415" y="227"/>
                    <a:pt x="2297" y="489"/>
                    <a:pt x="2152" y="715"/>
                  </a:cubicBezTo>
                  <a:cubicBezTo>
                    <a:pt x="1999" y="977"/>
                    <a:pt x="1881" y="1275"/>
                    <a:pt x="1737" y="1583"/>
                  </a:cubicBezTo>
                  <a:cubicBezTo>
                    <a:pt x="1773" y="1203"/>
                    <a:pt x="1773" y="823"/>
                    <a:pt x="1700" y="453"/>
                  </a:cubicBezTo>
                  <a:cubicBezTo>
                    <a:pt x="1666" y="362"/>
                    <a:pt x="1636" y="165"/>
                    <a:pt x="1575" y="165"/>
                  </a:cubicBezTo>
                  <a:cubicBezTo>
                    <a:pt x="1557" y="165"/>
                    <a:pt x="1536" y="183"/>
                    <a:pt x="1511" y="227"/>
                  </a:cubicBezTo>
                  <a:cubicBezTo>
                    <a:pt x="1429" y="335"/>
                    <a:pt x="1429" y="453"/>
                    <a:pt x="1429" y="561"/>
                  </a:cubicBezTo>
                  <a:cubicBezTo>
                    <a:pt x="1393" y="1085"/>
                    <a:pt x="1284" y="1619"/>
                    <a:pt x="1022" y="2107"/>
                  </a:cubicBezTo>
                  <a:cubicBezTo>
                    <a:pt x="751" y="2595"/>
                    <a:pt x="380" y="3047"/>
                    <a:pt x="1" y="3463"/>
                  </a:cubicBezTo>
                  <a:lnTo>
                    <a:pt x="2261" y="4403"/>
                  </a:lnTo>
                  <a:cubicBezTo>
                    <a:pt x="2641" y="3273"/>
                    <a:pt x="3617" y="2559"/>
                    <a:pt x="4187" y="1583"/>
                  </a:cubicBezTo>
                  <a:cubicBezTo>
                    <a:pt x="4296" y="1387"/>
                    <a:pt x="4274" y="1319"/>
                    <a:pt x="4195" y="1319"/>
                  </a:cubicBezTo>
                  <a:cubicBezTo>
                    <a:pt x="4058" y="1319"/>
                    <a:pt x="3751" y="1521"/>
                    <a:pt x="3653" y="1619"/>
                  </a:cubicBezTo>
                  <a:cubicBezTo>
                    <a:pt x="3427" y="1845"/>
                    <a:pt x="3201" y="2143"/>
                    <a:pt x="2975" y="2369"/>
                  </a:cubicBezTo>
                  <a:cubicBezTo>
                    <a:pt x="3237" y="2035"/>
                    <a:pt x="3509" y="1691"/>
                    <a:pt x="3735" y="1275"/>
                  </a:cubicBezTo>
                  <a:cubicBezTo>
                    <a:pt x="3807" y="1131"/>
                    <a:pt x="3997" y="905"/>
                    <a:pt x="3997" y="715"/>
                  </a:cubicBezTo>
                  <a:cubicBezTo>
                    <a:pt x="4011" y="613"/>
                    <a:pt x="3974" y="578"/>
                    <a:pt x="3920" y="578"/>
                  </a:cubicBezTo>
                  <a:cubicBezTo>
                    <a:pt x="3834" y="578"/>
                    <a:pt x="3703" y="665"/>
                    <a:pt x="3653" y="715"/>
                  </a:cubicBezTo>
                  <a:cubicBezTo>
                    <a:pt x="3283" y="1085"/>
                    <a:pt x="2939" y="1501"/>
                    <a:pt x="2641" y="1953"/>
                  </a:cubicBezTo>
                  <a:cubicBezTo>
                    <a:pt x="2903" y="1429"/>
                    <a:pt x="3201" y="905"/>
                    <a:pt x="3463" y="371"/>
                  </a:cubicBezTo>
                  <a:cubicBezTo>
                    <a:pt x="3534" y="276"/>
                    <a:pt x="3543" y="175"/>
                    <a:pt x="3442" y="175"/>
                  </a:cubicBezTo>
                  <a:cubicBezTo>
                    <a:pt x="3427" y="175"/>
                    <a:pt x="3410" y="177"/>
                    <a:pt x="3391" y="181"/>
                  </a:cubicBezTo>
                  <a:cubicBezTo>
                    <a:pt x="3283" y="227"/>
                    <a:pt x="3201" y="299"/>
                    <a:pt x="3129" y="335"/>
                  </a:cubicBezTo>
                  <a:cubicBezTo>
                    <a:pt x="3011" y="489"/>
                    <a:pt x="2867" y="633"/>
                    <a:pt x="2785" y="787"/>
                  </a:cubicBezTo>
                  <a:cubicBezTo>
                    <a:pt x="2677" y="941"/>
                    <a:pt x="2559" y="1085"/>
                    <a:pt x="2487" y="1239"/>
                  </a:cubicBezTo>
                  <a:cubicBezTo>
                    <a:pt x="2451" y="1311"/>
                    <a:pt x="2415" y="1393"/>
                    <a:pt x="2378" y="1501"/>
                  </a:cubicBezTo>
                  <a:cubicBezTo>
                    <a:pt x="2341" y="1532"/>
                    <a:pt x="2284" y="1619"/>
                    <a:pt x="2266" y="1689"/>
                  </a:cubicBezTo>
                  <a:lnTo>
                    <a:pt x="2266" y="1689"/>
                  </a:lnTo>
                  <a:cubicBezTo>
                    <a:pt x="2310" y="1404"/>
                    <a:pt x="2455" y="1118"/>
                    <a:pt x="2559" y="823"/>
                  </a:cubicBezTo>
                  <a:cubicBezTo>
                    <a:pt x="2604" y="715"/>
                    <a:pt x="2677" y="561"/>
                    <a:pt x="2713" y="407"/>
                  </a:cubicBezTo>
                  <a:cubicBezTo>
                    <a:pt x="2713" y="335"/>
                    <a:pt x="2785" y="73"/>
                    <a:pt x="2713" y="37"/>
                  </a:cubicBezTo>
                  <a:cubicBezTo>
                    <a:pt x="2713" y="0"/>
                    <a:pt x="2677" y="0"/>
                    <a:pt x="2641"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98;p4">
              <a:extLst>
                <a:ext uri="{FF2B5EF4-FFF2-40B4-BE49-F238E27FC236}">
                  <a16:creationId xmlns:a16="http://schemas.microsoft.com/office/drawing/2014/main" id="{EBBD9D69-63D1-C8A1-0B79-F0D453D57238}"/>
                </a:ext>
              </a:extLst>
            </p:cNvPr>
            <p:cNvSpPr/>
            <p:nvPr/>
          </p:nvSpPr>
          <p:spPr>
            <a:xfrm>
              <a:off x="3840500" y="2368800"/>
              <a:ext cx="969000" cy="125250"/>
            </a:xfrm>
            <a:custGeom>
              <a:avLst/>
              <a:gdLst/>
              <a:ahLst/>
              <a:cxnLst/>
              <a:rect l="l" t="t" r="r" b="b"/>
              <a:pathLst>
                <a:path w="38760" h="5010" extrusionOk="0">
                  <a:moveTo>
                    <a:pt x="27530" y="1"/>
                  </a:moveTo>
                  <a:cubicBezTo>
                    <a:pt x="23688" y="1"/>
                    <a:pt x="20298" y="381"/>
                    <a:pt x="18309" y="977"/>
                  </a:cubicBezTo>
                  <a:cubicBezTo>
                    <a:pt x="16609" y="715"/>
                    <a:pt x="14575" y="525"/>
                    <a:pt x="12351" y="489"/>
                  </a:cubicBezTo>
                  <a:lnTo>
                    <a:pt x="12351" y="977"/>
                  </a:lnTo>
                  <a:lnTo>
                    <a:pt x="10126" y="977"/>
                  </a:lnTo>
                  <a:lnTo>
                    <a:pt x="10126" y="489"/>
                  </a:lnTo>
                  <a:cubicBezTo>
                    <a:pt x="8436" y="525"/>
                    <a:pt x="6890" y="643"/>
                    <a:pt x="5497" y="787"/>
                  </a:cubicBezTo>
                  <a:lnTo>
                    <a:pt x="5497" y="977"/>
                  </a:lnTo>
                  <a:lnTo>
                    <a:pt x="4331" y="977"/>
                  </a:lnTo>
                  <a:cubicBezTo>
                    <a:pt x="1691" y="1393"/>
                    <a:pt x="1" y="2035"/>
                    <a:pt x="1" y="2749"/>
                  </a:cubicBezTo>
                  <a:cubicBezTo>
                    <a:pt x="1" y="3997"/>
                    <a:pt x="5045" y="5010"/>
                    <a:pt x="11257" y="5010"/>
                  </a:cubicBezTo>
                  <a:cubicBezTo>
                    <a:pt x="15099" y="5010"/>
                    <a:pt x="18489" y="4630"/>
                    <a:pt x="20487" y="4033"/>
                  </a:cubicBezTo>
                  <a:cubicBezTo>
                    <a:pt x="22449" y="4332"/>
                    <a:pt x="24899" y="4521"/>
                    <a:pt x="27530" y="4521"/>
                  </a:cubicBezTo>
                  <a:cubicBezTo>
                    <a:pt x="33751" y="4521"/>
                    <a:pt x="38759" y="3500"/>
                    <a:pt x="38759" y="2261"/>
                  </a:cubicBezTo>
                  <a:cubicBezTo>
                    <a:pt x="38759" y="1013"/>
                    <a:pt x="33751" y="1"/>
                    <a:pt x="27530" y="1"/>
                  </a:cubicBezTo>
                  <a:close/>
                </a:path>
              </a:pathLst>
            </a:custGeom>
            <a:solidFill>
              <a:srgbClr val="8CACB9">
                <a:alpha val="91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99;p4">
              <a:extLst>
                <a:ext uri="{FF2B5EF4-FFF2-40B4-BE49-F238E27FC236}">
                  <a16:creationId xmlns:a16="http://schemas.microsoft.com/office/drawing/2014/main" id="{B4D7CC7F-56BF-EC7A-4932-C74C18954879}"/>
                </a:ext>
              </a:extLst>
            </p:cNvPr>
            <p:cNvSpPr/>
            <p:nvPr/>
          </p:nvSpPr>
          <p:spPr>
            <a:xfrm>
              <a:off x="4459500" y="840383"/>
              <a:ext cx="2213260" cy="1688660"/>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00;p4">
              <a:extLst>
                <a:ext uri="{FF2B5EF4-FFF2-40B4-BE49-F238E27FC236}">
                  <a16:creationId xmlns:a16="http://schemas.microsoft.com/office/drawing/2014/main" id="{43750CF4-6179-63FC-0364-743663CEEB93}"/>
                </a:ext>
              </a:extLst>
            </p:cNvPr>
            <p:cNvSpPr/>
            <p:nvPr/>
          </p:nvSpPr>
          <p:spPr>
            <a:xfrm>
              <a:off x="3845025" y="1087325"/>
              <a:ext cx="128175" cy="119900"/>
            </a:xfrm>
            <a:custGeom>
              <a:avLst/>
              <a:gdLst/>
              <a:ahLst/>
              <a:cxnLst/>
              <a:rect l="l" t="t" r="r" b="b"/>
              <a:pathLst>
                <a:path w="5127" h="4796" extrusionOk="0">
                  <a:moveTo>
                    <a:pt x="2338" y="1"/>
                  </a:moveTo>
                  <a:cubicBezTo>
                    <a:pt x="2137" y="1"/>
                    <a:pt x="1935" y="21"/>
                    <a:pt x="1736" y="61"/>
                  </a:cubicBezTo>
                  <a:cubicBezTo>
                    <a:pt x="796" y="287"/>
                    <a:pt x="0" y="1345"/>
                    <a:pt x="0" y="2285"/>
                  </a:cubicBezTo>
                  <a:cubicBezTo>
                    <a:pt x="0" y="3270"/>
                    <a:pt x="308" y="4247"/>
                    <a:pt x="1284" y="4626"/>
                  </a:cubicBezTo>
                  <a:cubicBezTo>
                    <a:pt x="1605" y="4739"/>
                    <a:pt x="1962" y="4796"/>
                    <a:pt x="2319" y="4796"/>
                  </a:cubicBezTo>
                  <a:cubicBezTo>
                    <a:pt x="2677" y="4796"/>
                    <a:pt x="3034" y="4739"/>
                    <a:pt x="3355" y="4626"/>
                  </a:cubicBezTo>
                  <a:lnTo>
                    <a:pt x="4638" y="3415"/>
                  </a:lnTo>
                  <a:cubicBezTo>
                    <a:pt x="5127" y="2592"/>
                    <a:pt x="4937" y="1462"/>
                    <a:pt x="4259" y="784"/>
                  </a:cubicBezTo>
                  <a:cubicBezTo>
                    <a:pt x="3758" y="255"/>
                    <a:pt x="3053" y="1"/>
                    <a:pt x="2338" y="1"/>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01;p4">
              <a:extLst>
                <a:ext uri="{FF2B5EF4-FFF2-40B4-BE49-F238E27FC236}">
                  <a16:creationId xmlns:a16="http://schemas.microsoft.com/office/drawing/2014/main" id="{1A7E1DC2-74E7-56F9-9BEC-B1716F65874D}"/>
                </a:ext>
              </a:extLst>
            </p:cNvPr>
            <p:cNvSpPr/>
            <p:nvPr/>
          </p:nvSpPr>
          <p:spPr>
            <a:xfrm>
              <a:off x="3960975" y="1099450"/>
              <a:ext cx="26475" cy="74175"/>
            </a:xfrm>
            <a:custGeom>
              <a:avLst/>
              <a:gdLst/>
              <a:ahLst/>
              <a:cxnLst/>
              <a:rect l="l" t="t" r="r" b="b"/>
              <a:pathLst>
                <a:path w="1059" h="2967" extrusionOk="0">
                  <a:moveTo>
                    <a:pt x="752" y="1"/>
                  </a:moveTo>
                  <a:cubicBezTo>
                    <a:pt x="715" y="1"/>
                    <a:pt x="678" y="10"/>
                    <a:pt x="642" y="28"/>
                  </a:cubicBezTo>
                  <a:cubicBezTo>
                    <a:pt x="525" y="109"/>
                    <a:pt x="489" y="218"/>
                    <a:pt x="416" y="299"/>
                  </a:cubicBezTo>
                  <a:cubicBezTo>
                    <a:pt x="380" y="408"/>
                    <a:pt x="299" y="480"/>
                    <a:pt x="263" y="561"/>
                  </a:cubicBezTo>
                  <a:cubicBezTo>
                    <a:pt x="190" y="751"/>
                    <a:pt x="154" y="932"/>
                    <a:pt x="109" y="1122"/>
                  </a:cubicBezTo>
                  <a:cubicBezTo>
                    <a:pt x="37" y="1465"/>
                    <a:pt x="0" y="1800"/>
                    <a:pt x="0" y="2107"/>
                  </a:cubicBezTo>
                  <a:cubicBezTo>
                    <a:pt x="0" y="2632"/>
                    <a:pt x="73" y="2966"/>
                    <a:pt x="109" y="2966"/>
                  </a:cubicBezTo>
                  <a:cubicBezTo>
                    <a:pt x="109" y="2966"/>
                    <a:pt x="73" y="2632"/>
                    <a:pt x="109" y="2107"/>
                  </a:cubicBezTo>
                  <a:cubicBezTo>
                    <a:pt x="109" y="1836"/>
                    <a:pt x="154" y="1501"/>
                    <a:pt x="263" y="1158"/>
                  </a:cubicBezTo>
                  <a:cubicBezTo>
                    <a:pt x="299" y="1013"/>
                    <a:pt x="335" y="823"/>
                    <a:pt x="416" y="634"/>
                  </a:cubicBezTo>
                  <a:cubicBezTo>
                    <a:pt x="452" y="561"/>
                    <a:pt x="525" y="480"/>
                    <a:pt x="561" y="371"/>
                  </a:cubicBezTo>
                  <a:cubicBezTo>
                    <a:pt x="606" y="299"/>
                    <a:pt x="678" y="218"/>
                    <a:pt x="715" y="182"/>
                  </a:cubicBezTo>
                  <a:cubicBezTo>
                    <a:pt x="734" y="172"/>
                    <a:pt x="751" y="167"/>
                    <a:pt x="767" y="167"/>
                  </a:cubicBezTo>
                  <a:cubicBezTo>
                    <a:pt x="811" y="167"/>
                    <a:pt x="842" y="201"/>
                    <a:pt x="868" y="254"/>
                  </a:cubicBezTo>
                  <a:cubicBezTo>
                    <a:pt x="904" y="335"/>
                    <a:pt x="904" y="408"/>
                    <a:pt x="904" y="525"/>
                  </a:cubicBezTo>
                  <a:cubicBezTo>
                    <a:pt x="904" y="597"/>
                    <a:pt x="904" y="670"/>
                    <a:pt x="868" y="787"/>
                  </a:cubicBezTo>
                  <a:cubicBezTo>
                    <a:pt x="832" y="860"/>
                    <a:pt x="832" y="932"/>
                    <a:pt x="787" y="1049"/>
                  </a:cubicBezTo>
                  <a:cubicBezTo>
                    <a:pt x="715" y="1384"/>
                    <a:pt x="606" y="1691"/>
                    <a:pt x="525" y="1954"/>
                  </a:cubicBezTo>
                  <a:cubicBezTo>
                    <a:pt x="335" y="2478"/>
                    <a:pt x="226" y="2785"/>
                    <a:pt x="226" y="2785"/>
                  </a:cubicBezTo>
                  <a:cubicBezTo>
                    <a:pt x="263" y="2785"/>
                    <a:pt x="452" y="2514"/>
                    <a:pt x="642" y="1990"/>
                  </a:cubicBezTo>
                  <a:cubicBezTo>
                    <a:pt x="751" y="1728"/>
                    <a:pt x="868" y="1429"/>
                    <a:pt x="941" y="1086"/>
                  </a:cubicBezTo>
                  <a:cubicBezTo>
                    <a:pt x="977" y="1013"/>
                    <a:pt x="1013" y="896"/>
                    <a:pt x="1013" y="823"/>
                  </a:cubicBezTo>
                  <a:cubicBezTo>
                    <a:pt x="1058" y="706"/>
                    <a:pt x="1058" y="597"/>
                    <a:pt x="1058" y="525"/>
                  </a:cubicBezTo>
                  <a:cubicBezTo>
                    <a:pt x="1058" y="408"/>
                    <a:pt x="1058" y="299"/>
                    <a:pt x="1013" y="182"/>
                  </a:cubicBezTo>
                  <a:cubicBezTo>
                    <a:pt x="977" y="145"/>
                    <a:pt x="941" y="73"/>
                    <a:pt x="868" y="28"/>
                  </a:cubicBezTo>
                  <a:cubicBezTo>
                    <a:pt x="828" y="10"/>
                    <a:pt x="789" y="1"/>
                    <a:pt x="752"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02;p4">
              <a:extLst>
                <a:ext uri="{FF2B5EF4-FFF2-40B4-BE49-F238E27FC236}">
                  <a16:creationId xmlns:a16="http://schemas.microsoft.com/office/drawing/2014/main" id="{1AADF75C-F980-2250-6740-9DE511B585A6}"/>
                </a:ext>
              </a:extLst>
            </p:cNvPr>
            <p:cNvSpPr/>
            <p:nvPr/>
          </p:nvSpPr>
          <p:spPr>
            <a:xfrm>
              <a:off x="3938375" y="1103300"/>
              <a:ext cx="22625" cy="73250"/>
            </a:xfrm>
            <a:custGeom>
              <a:avLst/>
              <a:gdLst/>
              <a:ahLst/>
              <a:cxnLst/>
              <a:rect l="l" t="t" r="r" b="b"/>
              <a:pathLst>
                <a:path w="905" h="2930" extrusionOk="0">
                  <a:moveTo>
                    <a:pt x="226" y="181"/>
                  </a:moveTo>
                  <a:cubicBezTo>
                    <a:pt x="226" y="181"/>
                    <a:pt x="262" y="217"/>
                    <a:pt x="299" y="254"/>
                  </a:cubicBezTo>
                  <a:cubicBezTo>
                    <a:pt x="299" y="290"/>
                    <a:pt x="335" y="326"/>
                    <a:pt x="380" y="371"/>
                  </a:cubicBezTo>
                  <a:cubicBezTo>
                    <a:pt x="416" y="443"/>
                    <a:pt x="452" y="552"/>
                    <a:pt x="452" y="633"/>
                  </a:cubicBezTo>
                  <a:cubicBezTo>
                    <a:pt x="525" y="823"/>
                    <a:pt x="561" y="968"/>
                    <a:pt x="606" y="1158"/>
                  </a:cubicBezTo>
                  <a:cubicBezTo>
                    <a:pt x="642" y="1501"/>
                    <a:pt x="642" y="1800"/>
                    <a:pt x="678" y="2098"/>
                  </a:cubicBezTo>
                  <a:cubicBezTo>
                    <a:pt x="692" y="2302"/>
                    <a:pt x="718" y="2472"/>
                    <a:pt x="747" y="2604"/>
                  </a:cubicBezTo>
                  <a:lnTo>
                    <a:pt x="747" y="2604"/>
                  </a:lnTo>
                  <a:cubicBezTo>
                    <a:pt x="675" y="2476"/>
                    <a:pt x="585" y="2307"/>
                    <a:pt x="489" y="2098"/>
                  </a:cubicBezTo>
                  <a:cubicBezTo>
                    <a:pt x="380" y="1872"/>
                    <a:pt x="262" y="1574"/>
                    <a:pt x="190" y="1194"/>
                  </a:cubicBezTo>
                  <a:cubicBezTo>
                    <a:pt x="154" y="1049"/>
                    <a:pt x="154" y="859"/>
                    <a:pt x="154" y="669"/>
                  </a:cubicBezTo>
                  <a:lnTo>
                    <a:pt x="154" y="516"/>
                  </a:lnTo>
                  <a:cubicBezTo>
                    <a:pt x="154" y="480"/>
                    <a:pt x="154" y="443"/>
                    <a:pt x="190" y="371"/>
                  </a:cubicBezTo>
                  <a:lnTo>
                    <a:pt x="190" y="254"/>
                  </a:lnTo>
                  <a:cubicBezTo>
                    <a:pt x="226" y="217"/>
                    <a:pt x="226" y="181"/>
                    <a:pt x="226" y="181"/>
                  </a:cubicBezTo>
                  <a:close/>
                  <a:moveTo>
                    <a:pt x="226" y="0"/>
                  </a:moveTo>
                  <a:cubicBezTo>
                    <a:pt x="199" y="0"/>
                    <a:pt x="172" y="9"/>
                    <a:pt x="154" y="28"/>
                  </a:cubicBezTo>
                  <a:cubicBezTo>
                    <a:pt x="73" y="64"/>
                    <a:pt x="73" y="145"/>
                    <a:pt x="36" y="181"/>
                  </a:cubicBezTo>
                  <a:cubicBezTo>
                    <a:pt x="36" y="254"/>
                    <a:pt x="36" y="290"/>
                    <a:pt x="0" y="371"/>
                  </a:cubicBezTo>
                  <a:lnTo>
                    <a:pt x="0" y="516"/>
                  </a:lnTo>
                  <a:lnTo>
                    <a:pt x="0" y="669"/>
                  </a:lnTo>
                  <a:cubicBezTo>
                    <a:pt x="0" y="859"/>
                    <a:pt x="0" y="1049"/>
                    <a:pt x="36" y="1230"/>
                  </a:cubicBezTo>
                  <a:cubicBezTo>
                    <a:pt x="109" y="1610"/>
                    <a:pt x="262" y="1908"/>
                    <a:pt x="380" y="2134"/>
                  </a:cubicBezTo>
                  <a:cubicBezTo>
                    <a:pt x="489" y="2405"/>
                    <a:pt x="642" y="2586"/>
                    <a:pt x="715" y="2704"/>
                  </a:cubicBezTo>
                  <a:cubicBezTo>
                    <a:pt x="747" y="2733"/>
                    <a:pt x="773" y="2761"/>
                    <a:pt x="795" y="2786"/>
                  </a:cubicBezTo>
                  <a:lnTo>
                    <a:pt x="795" y="2786"/>
                  </a:lnTo>
                  <a:cubicBezTo>
                    <a:pt x="825" y="2880"/>
                    <a:pt x="854" y="2930"/>
                    <a:pt x="868" y="2930"/>
                  </a:cubicBezTo>
                  <a:cubicBezTo>
                    <a:pt x="868" y="2930"/>
                    <a:pt x="866" y="2907"/>
                    <a:pt x="862" y="2864"/>
                  </a:cubicBezTo>
                  <a:lnTo>
                    <a:pt x="862" y="2864"/>
                  </a:lnTo>
                  <a:cubicBezTo>
                    <a:pt x="878" y="2883"/>
                    <a:pt x="891" y="2894"/>
                    <a:pt x="904" y="2894"/>
                  </a:cubicBezTo>
                  <a:cubicBezTo>
                    <a:pt x="904" y="2882"/>
                    <a:pt x="886" y="2849"/>
                    <a:pt x="854" y="2793"/>
                  </a:cubicBezTo>
                  <a:lnTo>
                    <a:pt x="854" y="2793"/>
                  </a:lnTo>
                  <a:cubicBezTo>
                    <a:pt x="840" y="2646"/>
                    <a:pt x="815" y="2389"/>
                    <a:pt x="787" y="2062"/>
                  </a:cubicBezTo>
                  <a:cubicBezTo>
                    <a:pt x="787" y="1800"/>
                    <a:pt x="787" y="1501"/>
                    <a:pt x="751" y="1121"/>
                  </a:cubicBezTo>
                  <a:cubicBezTo>
                    <a:pt x="715" y="968"/>
                    <a:pt x="678" y="778"/>
                    <a:pt x="606" y="597"/>
                  </a:cubicBezTo>
                  <a:cubicBezTo>
                    <a:pt x="606" y="480"/>
                    <a:pt x="561" y="407"/>
                    <a:pt x="525" y="290"/>
                  </a:cubicBezTo>
                  <a:cubicBezTo>
                    <a:pt x="489" y="254"/>
                    <a:pt x="452" y="217"/>
                    <a:pt x="452" y="181"/>
                  </a:cubicBezTo>
                  <a:cubicBezTo>
                    <a:pt x="416" y="145"/>
                    <a:pt x="416" y="100"/>
                    <a:pt x="380" y="100"/>
                  </a:cubicBezTo>
                  <a:cubicBezTo>
                    <a:pt x="380" y="64"/>
                    <a:pt x="335" y="28"/>
                    <a:pt x="299" y="28"/>
                  </a:cubicBezTo>
                  <a:cubicBezTo>
                    <a:pt x="281" y="9"/>
                    <a:pt x="253" y="0"/>
                    <a:pt x="226"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03;p4">
              <a:extLst>
                <a:ext uri="{FF2B5EF4-FFF2-40B4-BE49-F238E27FC236}">
                  <a16:creationId xmlns:a16="http://schemas.microsoft.com/office/drawing/2014/main" id="{46012C05-97B9-1A32-BC7F-CEE4A9D9BCD8}"/>
                </a:ext>
              </a:extLst>
            </p:cNvPr>
            <p:cNvSpPr/>
            <p:nvPr/>
          </p:nvSpPr>
          <p:spPr>
            <a:xfrm>
              <a:off x="3899725" y="1136825"/>
              <a:ext cx="230800" cy="142350"/>
            </a:xfrm>
            <a:custGeom>
              <a:avLst/>
              <a:gdLst/>
              <a:ahLst/>
              <a:cxnLst/>
              <a:rect l="l" t="t" r="r" b="b"/>
              <a:pathLst>
                <a:path w="9232" h="5694" extrusionOk="0">
                  <a:moveTo>
                    <a:pt x="5434" y="0"/>
                  </a:moveTo>
                  <a:cubicBezTo>
                    <a:pt x="4592" y="0"/>
                    <a:pt x="3741" y="128"/>
                    <a:pt x="2975" y="495"/>
                  </a:cubicBezTo>
                  <a:cubicBezTo>
                    <a:pt x="2604" y="648"/>
                    <a:pt x="2261" y="911"/>
                    <a:pt x="1962" y="1209"/>
                  </a:cubicBezTo>
                  <a:cubicBezTo>
                    <a:pt x="1882" y="1289"/>
                    <a:pt x="1264" y="2128"/>
                    <a:pt x="1283" y="2149"/>
                  </a:cubicBezTo>
                  <a:lnTo>
                    <a:pt x="1283" y="2149"/>
                  </a:lnTo>
                  <a:cubicBezTo>
                    <a:pt x="1210" y="2121"/>
                    <a:pt x="1134" y="2109"/>
                    <a:pt x="1058" y="2109"/>
                  </a:cubicBezTo>
                  <a:cubicBezTo>
                    <a:pt x="738" y="2109"/>
                    <a:pt x="409" y="2331"/>
                    <a:pt x="226" y="2601"/>
                  </a:cubicBezTo>
                  <a:cubicBezTo>
                    <a:pt x="36" y="2945"/>
                    <a:pt x="0" y="3361"/>
                    <a:pt x="0" y="3777"/>
                  </a:cubicBezTo>
                  <a:cubicBezTo>
                    <a:pt x="36" y="4409"/>
                    <a:pt x="190" y="5088"/>
                    <a:pt x="452" y="5693"/>
                  </a:cubicBezTo>
                  <a:lnTo>
                    <a:pt x="8743" y="5431"/>
                  </a:lnTo>
                  <a:cubicBezTo>
                    <a:pt x="9077" y="5169"/>
                    <a:pt x="9231" y="4681"/>
                    <a:pt x="9077" y="4265"/>
                  </a:cubicBezTo>
                  <a:cubicBezTo>
                    <a:pt x="9005" y="4111"/>
                    <a:pt x="8851" y="3957"/>
                    <a:pt x="8707" y="3957"/>
                  </a:cubicBezTo>
                  <a:cubicBezTo>
                    <a:pt x="9041" y="3397"/>
                    <a:pt x="9114" y="2683"/>
                    <a:pt x="8933" y="2041"/>
                  </a:cubicBezTo>
                  <a:cubicBezTo>
                    <a:pt x="8517" y="721"/>
                    <a:pt x="7043" y="115"/>
                    <a:pt x="5768" y="6"/>
                  </a:cubicBezTo>
                  <a:cubicBezTo>
                    <a:pt x="5657" y="2"/>
                    <a:pt x="5545" y="0"/>
                    <a:pt x="5434"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04;p4">
              <a:extLst>
                <a:ext uri="{FF2B5EF4-FFF2-40B4-BE49-F238E27FC236}">
                  <a16:creationId xmlns:a16="http://schemas.microsoft.com/office/drawing/2014/main" id="{71DDF590-D176-698A-5C02-09003B6AE37D}"/>
                </a:ext>
              </a:extLst>
            </p:cNvPr>
            <p:cNvSpPr/>
            <p:nvPr/>
          </p:nvSpPr>
          <p:spPr>
            <a:xfrm>
              <a:off x="4106075" y="1248900"/>
              <a:ext cx="25350" cy="52875"/>
            </a:xfrm>
            <a:custGeom>
              <a:avLst/>
              <a:gdLst/>
              <a:ahLst/>
              <a:cxnLst/>
              <a:rect l="l" t="t" r="r" b="b"/>
              <a:pathLst>
                <a:path w="1014" h="2115" extrusionOk="0">
                  <a:moveTo>
                    <a:pt x="378" y="1"/>
                  </a:moveTo>
                  <a:cubicBezTo>
                    <a:pt x="208" y="1"/>
                    <a:pt x="32" y="105"/>
                    <a:pt x="1" y="270"/>
                  </a:cubicBezTo>
                  <a:lnTo>
                    <a:pt x="73" y="2114"/>
                  </a:lnTo>
                  <a:cubicBezTo>
                    <a:pt x="371" y="1961"/>
                    <a:pt x="634" y="1698"/>
                    <a:pt x="823" y="1400"/>
                  </a:cubicBezTo>
                  <a:cubicBezTo>
                    <a:pt x="977" y="1102"/>
                    <a:pt x="1013" y="722"/>
                    <a:pt x="860" y="379"/>
                  </a:cubicBezTo>
                  <a:cubicBezTo>
                    <a:pt x="787" y="234"/>
                    <a:pt x="634" y="44"/>
                    <a:pt x="453" y="8"/>
                  </a:cubicBezTo>
                  <a:cubicBezTo>
                    <a:pt x="428" y="3"/>
                    <a:pt x="403" y="1"/>
                    <a:pt x="378" y="1"/>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05;p4">
              <a:extLst>
                <a:ext uri="{FF2B5EF4-FFF2-40B4-BE49-F238E27FC236}">
                  <a16:creationId xmlns:a16="http://schemas.microsoft.com/office/drawing/2014/main" id="{6431CF9F-6142-8D45-4007-D7620E38F4C0}"/>
                </a:ext>
              </a:extLst>
            </p:cNvPr>
            <p:cNvSpPr/>
            <p:nvPr/>
          </p:nvSpPr>
          <p:spPr>
            <a:xfrm>
              <a:off x="4110600" y="1260375"/>
              <a:ext cx="21725" cy="31900"/>
            </a:xfrm>
            <a:custGeom>
              <a:avLst/>
              <a:gdLst/>
              <a:ahLst/>
              <a:cxnLst/>
              <a:rect l="l" t="t" r="r" b="b"/>
              <a:pathLst>
                <a:path w="869" h="1276" extrusionOk="0">
                  <a:moveTo>
                    <a:pt x="453" y="1"/>
                  </a:moveTo>
                  <a:cubicBezTo>
                    <a:pt x="344" y="1"/>
                    <a:pt x="272" y="109"/>
                    <a:pt x="190" y="191"/>
                  </a:cubicBezTo>
                  <a:cubicBezTo>
                    <a:pt x="118" y="335"/>
                    <a:pt x="46" y="489"/>
                    <a:pt x="1" y="643"/>
                  </a:cubicBezTo>
                  <a:lnTo>
                    <a:pt x="1" y="787"/>
                  </a:lnTo>
                  <a:cubicBezTo>
                    <a:pt x="1" y="941"/>
                    <a:pt x="46" y="1131"/>
                    <a:pt x="82" y="1276"/>
                  </a:cubicBezTo>
                  <a:cubicBezTo>
                    <a:pt x="118" y="1276"/>
                    <a:pt x="154" y="1239"/>
                    <a:pt x="190" y="1203"/>
                  </a:cubicBezTo>
                  <a:cubicBezTo>
                    <a:pt x="272" y="1167"/>
                    <a:pt x="344" y="1095"/>
                    <a:pt x="380" y="1013"/>
                  </a:cubicBezTo>
                  <a:cubicBezTo>
                    <a:pt x="534" y="869"/>
                    <a:pt x="868" y="37"/>
                    <a:pt x="453" y="1"/>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6;p4">
              <a:extLst>
                <a:ext uri="{FF2B5EF4-FFF2-40B4-BE49-F238E27FC236}">
                  <a16:creationId xmlns:a16="http://schemas.microsoft.com/office/drawing/2014/main" id="{F7B90F8B-DACD-B804-6130-0CD364B3055A}"/>
                </a:ext>
              </a:extLst>
            </p:cNvPr>
            <p:cNvSpPr/>
            <p:nvPr/>
          </p:nvSpPr>
          <p:spPr>
            <a:xfrm>
              <a:off x="4108800" y="1260375"/>
              <a:ext cx="14250" cy="25350"/>
            </a:xfrm>
            <a:custGeom>
              <a:avLst/>
              <a:gdLst/>
              <a:ahLst/>
              <a:cxnLst/>
              <a:rect l="l" t="t" r="r" b="b"/>
              <a:pathLst>
                <a:path w="570" h="1014" extrusionOk="0">
                  <a:moveTo>
                    <a:pt x="570" y="1"/>
                  </a:moveTo>
                  <a:cubicBezTo>
                    <a:pt x="525" y="1"/>
                    <a:pt x="299" y="109"/>
                    <a:pt x="154" y="453"/>
                  </a:cubicBezTo>
                  <a:cubicBezTo>
                    <a:pt x="0" y="751"/>
                    <a:pt x="36" y="1013"/>
                    <a:pt x="73" y="1013"/>
                  </a:cubicBezTo>
                  <a:cubicBezTo>
                    <a:pt x="118" y="1013"/>
                    <a:pt x="118" y="751"/>
                    <a:pt x="262" y="489"/>
                  </a:cubicBezTo>
                  <a:cubicBezTo>
                    <a:pt x="380" y="227"/>
                    <a:pt x="570" y="37"/>
                    <a:pt x="57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7;p4">
              <a:extLst>
                <a:ext uri="{FF2B5EF4-FFF2-40B4-BE49-F238E27FC236}">
                  <a16:creationId xmlns:a16="http://schemas.microsoft.com/office/drawing/2014/main" id="{D02FE533-1FC6-779F-DA8B-F68FBDE2F823}"/>
                </a:ext>
              </a:extLst>
            </p:cNvPr>
            <p:cNvSpPr/>
            <p:nvPr/>
          </p:nvSpPr>
          <p:spPr>
            <a:xfrm>
              <a:off x="4113550" y="1269650"/>
              <a:ext cx="5675" cy="19000"/>
            </a:xfrm>
            <a:custGeom>
              <a:avLst/>
              <a:gdLst/>
              <a:ahLst/>
              <a:cxnLst/>
              <a:rect l="l" t="t" r="r" b="b"/>
              <a:pathLst>
                <a:path w="227" h="760" extrusionOk="0">
                  <a:moveTo>
                    <a:pt x="36" y="1"/>
                  </a:moveTo>
                  <a:lnTo>
                    <a:pt x="36" y="1"/>
                  </a:lnTo>
                  <a:cubicBezTo>
                    <a:pt x="0" y="46"/>
                    <a:pt x="72" y="190"/>
                    <a:pt x="72" y="380"/>
                  </a:cubicBezTo>
                  <a:cubicBezTo>
                    <a:pt x="109" y="570"/>
                    <a:pt x="36" y="724"/>
                    <a:pt x="36" y="760"/>
                  </a:cubicBezTo>
                  <a:cubicBezTo>
                    <a:pt x="72" y="760"/>
                    <a:pt x="109" y="724"/>
                    <a:pt x="154" y="679"/>
                  </a:cubicBezTo>
                  <a:cubicBezTo>
                    <a:pt x="190" y="606"/>
                    <a:pt x="226" y="498"/>
                    <a:pt x="226" y="380"/>
                  </a:cubicBezTo>
                  <a:cubicBezTo>
                    <a:pt x="226" y="272"/>
                    <a:pt x="190" y="154"/>
                    <a:pt x="109" y="82"/>
                  </a:cubicBezTo>
                  <a:cubicBezTo>
                    <a:pt x="72" y="46"/>
                    <a:pt x="36" y="1"/>
                    <a:pt x="36"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8;p4">
              <a:extLst>
                <a:ext uri="{FF2B5EF4-FFF2-40B4-BE49-F238E27FC236}">
                  <a16:creationId xmlns:a16="http://schemas.microsoft.com/office/drawing/2014/main" id="{712CC536-E467-66DD-31FD-77146E537092}"/>
                </a:ext>
              </a:extLst>
            </p:cNvPr>
            <p:cNvSpPr/>
            <p:nvPr/>
          </p:nvSpPr>
          <p:spPr>
            <a:xfrm>
              <a:off x="3923225" y="1320500"/>
              <a:ext cx="45225" cy="28350"/>
            </a:xfrm>
            <a:custGeom>
              <a:avLst/>
              <a:gdLst/>
              <a:ahLst/>
              <a:cxnLst/>
              <a:rect l="l" t="t" r="r" b="b"/>
              <a:pathLst>
                <a:path w="1809" h="1134" extrusionOk="0">
                  <a:moveTo>
                    <a:pt x="1" y="1"/>
                  </a:moveTo>
                  <a:cubicBezTo>
                    <a:pt x="37" y="344"/>
                    <a:pt x="227" y="724"/>
                    <a:pt x="534" y="950"/>
                  </a:cubicBezTo>
                  <a:cubicBezTo>
                    <a:pt x="689" y="1067"/>
                    <a:pt x="875" y="1133"/>
                    <a:pt x="1060" y="1133"/>
                  </a:cubicBezTo>
                  <a:cubicBezTo>
                    <a:pt x="1232" y="1133"/>
                    <a:pt x="1403" y="1076"/>
                    <a:pt x="1547" y="950"/>
                  </a:cubicBezTo>
                  <a:cubicBezTo>
                    <a:pt x="1664" y="869"/>
                    <a:pt x="1736" y="760"/>
                    <a:pt x="1809" y="643"/>
                  </a:cubicBezTo>
                  <a:lnTo>
                    <a:pt x="1" y="1"/>
                  </a:ln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9;p4">
              <a:extLst>
                <a:ext uri="{FF2B5EF4-FFF2-40B4-BE49-F238E27FC236}">
                  <a16:creationId xmlns:a16="http://schemas.microsoft.com/office/drawing/2014/main" id="{0CA7835D-5490-A51B-5835-62A61F730426}"/>
                </a:ext>
              </a:extLst>
            </p:cNvPr>
            <p:cNvSpPr/>
            <p:nvPr/>
          </p:nvSpPr>
          <p:spPr>
            <a:xfrm>
              <a:off x="3908300" y="1329100"/>
              <a:ext cx="215650" cy="155300"/>
            </a:xfrm>
            <a:custGeom>
              <a:avLst/>
              <a:gdLst/>
              <a:ahLst/>
              <a:cxnLst/>
              <a:rect l="l" t="t" r="r" b="b"/>
              <a:pathLst>
                <a:path w="8626" h="6212" extrusionOk="0">
                  <a:moveTo>
                    <a:pt x="5082" y="0"/>
                  </a:moveTo>
                  <a:cubicBezTo>
                    <a:pt x="4476" y="0"/>
                    <a:pt x="3916" y="36"/>
                    <a:pt x="3310" y="36"/>
                  </a:cubicBezTo>
                  <a:lnTo>
                    <a:pt x="3391" y="73"/>
                  </a:lnTo>
                  <a:cubicBezTo>
                    <a:pt x="3427" y="904"/>
                    <a:pt x="3391" y="1736"/>
                    <a:pt x="3274" y="2523"/>
                  </a:cubicBezTo>
                  <a:cubicBezTo>
                    <a:pt x="2559" y="2785"/>
                    <a:pt x="1809" y="3092"/>
                    <a:pt x="1086" y="3391"/>
                  </a:cubicBezTo>
                  <a:cubicBezTo>
                    <a:pt x="634" y="3617"/>
                    <a:pt x="263" y="3770"/>
                    <a:pt x="1" y="4259"/>
                  </a:cubicBezTo>
                  <a:cubicBezTo>
                    <a:pt x="335" y="4675"/>
                    <a:pt x="715" y="5127"/>
                    <a:pt x="1167" y="5461"/>
                  </a:cubicBezTo>
                  <a:cubicBezTo>
                    <a:pt x="1692" y="5805"/>
                    <a:pt x="2333" y="5985"/>
                    <a:pt x="2975" y="6067"/>
                  </a:cubicBezTo>
                  <a:cubicBezTo>
                    <a:pt x="3653" y="6175"/>
                    <a:pt x="4331" y="6211"/>
                    <a:pt x="5010" y="6211"/>
                  </a:cubicBezTo>
                  <a:cubicBezTo>
                    <a:pt x="5688" y="6211"/>
                    <a:pt x="6402" y="6139"/>
                    <a:pt x="6890" y="5651"/>
                  </a:cubicBezTo>
                  <a:cubicBezTo>
                    <a:pt x="7414" y="5163"/>
                    <a:pt x="7984" y="4855"/>
                    <a:pt x="8545" y="4485"/>
                  </a:cubicBezTo>
                  <a:cubicBezTo>
                    <a:pt x="8626" y="4069"/>
                    <a:pt x="8364" y="3653"/>
                    <a:pt x="8056" y="3427"/>
                  </a:cubicBezTo>
                  <a:cubicBezTo>
                    <a:pt x="7722" y="3201"/>
                    <a:pt x="7306" y="3092"/>
                    <a:pt x="6926" y="3011"/>
                  </a:cubicBezTo>
                  <a:cubicBezTo>
                    <a:pt x="6366" y="2866"/>
                    <a:pt x="5760" y="2713"/>
                    <a:pt x="5199" y="2559"/>
                  </a:cubicBezTo>
                  <a:cubicBezTo>
                    <a:pt x="5154" y="1736"/>
                    <a:pt x="5118" y="868"/>
                    <a:pt x="5082"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0;p4">
              <a:extLst>
                <a:ext uri="{FF2B5EF4-FFF2-40B4-BE49-F238E27FC236}">
                  <a16:creationId xmlns:a16="http://schemas.microsoft.com/office/drawing/2014/main" id="{97DEAAE9-D048-686E-5D4D-AEEEF0C43493}"/>
                </a:ext>
              </a:extLst>
            </p:cNvPr>
            <p:cNvSpPr/>
            <p:nvPr/>
          </p:nvSpPr>
          <p:spPr>
            <a:xfrm>
              <a:off x="3790550" y="1489825"/>
              <a:ext cx="152600" cy="268900"/>
            </a:xfrm>
            <a:custGeom>
              <a:avLst/>
              <a:gdLst/>
              <a:ahLst/>
              <a:cxnLst/>
              <a:rect l="l" t="t" r="r" b="b"/>
              <a:pathLst>
                <a:path w="6104" h="10756" extrusionOk="0">
                  <a:moveTo>
                    <a:pt x="2961" y="1"/>
                  </a:moveTo>
                  <a:cubicBezTo>
                    <a:pt x="2863" y="1"/>
                    <a:pt x="2754" y="29"/>
                    <a:pt x="2631" y="90"/>
                  </a:cubicBezTo>
                  <a:cubicBezTo>
                    <a:pt x="2297" y="280"/>
                    <a:pt x="1999" y="650"/>
                    <a:pt x="1727" y="958"/>
                  </a:cubicBezTo>
                  <a:cubicBezTo>
                    <a:pt x="1429" y="1256"/>
                    <a:pt x="1167" y="1555"/>
                    <a:pt x="868" y="1862"/>
                  </a:cubicBezTo>
                  <a:cubicBezTo>
                    <a:pt x="525" y="2233"/>
                    <a:pt x="145" y="2648"/>
                    <a:pt x="73" y="3173"/>
                  </a:cubicBezTo>
                  <a:cubicBezTo>
                    <a:pt x="0" y="3968"/>
                    <a:pt x="227" y="4755"/>
                    <a:pt x="525" y="5433"/>
                  </a:cubicBezTo>
                  <a:cubicBezTo>
                    <a:pt x="1094" y="6645"/>
                    <a:pt x="1809" y="7775"/>
                    <a:pt x="2595" y="8823"/>
                  </a:cubicBezTo>
                  <a:cubicBezTo>
                    <a:pt x="3011" y="9357"/>
                    <a:pt x="3391" y="9728"/>
                    <a:pt x="3843" y="10107"/>
                  </a:cubicBezTo>
                  <a:cubicBezTo>
                    <a:pt x="4105" y="10333"/>
                    <a:pt x="4331" y="10596"/>
                    <a:pt x="4666" y="10713"/>
                  </a:cubicBezTo>
                  <a:cubicBezTo>
                    <a:pt x="4743" y="10742"/>
                    <a:pt x="4817" y="10755"/>
                    <a:pt x="4889" y="10755"/>
                  </a:cubicBezTo>
                  <a:cubicBezTo>
                    <a:pt x="5553" y="10755"/>
                    <a:pt x="5961" y="9601"/>
                    <a:pt x="6067" y="9095"/>
                  </a:cubicBezTo>
                  <a:cubicBezTo>
                    <a:pt x="6103" y="8823"/>
                    <a:pt x="6067" y="8525"/>
                    <a:pt x="5913" y="8299"/>
                  </a:cubicBezTo>
                  <a:lnTo>
                    <a:pt x="5877" y="8263"/>
                  </a:lnTo>
                  <a:cubicBezTo>
                    <a:pt x="5877" y="8263"/>
                    <a:pt x="5841" y="8299"/>
                    <a:pt x="5796" y="8299"/>
                  </a:cubicBezTo>
                  <a:cubicBezTo>
                    <a:pt x="5497" y="8597"/>
                    <a:pt x="5308" y="8941"/>
                    <a:pt x="5045" y="9239"/>
                  </a:cubicBezTo>
                  <a:cubicBezTo>
                    <a:pt x="5045" y="9239"/>
                    <a:pt x="5045" y="9276"/>
                    <a:pt x="5009" y="9276"/>
                  </a:cubicBezTo>
                  <a:cubicBezTo>
                    <a:pt x="5009" y="9276"/>
                    <a:pt x="4973" y="9239"/>
                    <a:pt x="4973" y="9203"/>
                  </a:cubicBezTo>
                  <a:cubicBezTo>
                    <a:pt x="4666" y="8715"/>
                    <a:pt x="4485" y="8145"/>
                    <a:pt x="4259" y="7621"/>
                  </a:cubicBezTo>
                  <a:cubicBezTo>
                    <a:pt x="3951" y="6943"/>
                    <a:pt x="3689" y="6193"/>
                    <a:pt x="3427" y="5514"/>
                  </a:cubicBezTo>
                  <a:cubicBezTo>
                    <a:pt x="3237" y="5026"/>
                    <a:pt x="3047" y="4529"/>
                    <a:pt x="2939" y="4041"/>
                  </a:cubicBezTo>
                  <a:cubicBezTo>
                    <a:pt x="2939" y="4005"/>
                    <a:pt x="2903" y="3932"/>
                    <a:pt x="2903" y="3851"/>
                  </a:cubicBezTo>
                  <a:cubicBezTo>
                    <a:pt x="2857" y="3742"/>
                    <a:pt x="3762" y="3101"/>
                    <a:pt x="3879" y="2992"/>
                  </a:cubicBezTo>
                  <a:cubicBezTo>
                    <a:pt x="4259" y="2685"/>
                    <a:pt x="4485" y="2576"/>
                    <a:pt x="4214" y="2088"/>
                  </a:cubicBezTo>
                  <a:cubicBezTo>
                    <a:pt x="3951" y="1591"/>
                    <a:pt x="3807" y="1030"/>
                    <a:pt x="3536" y="506"/>
                  </a:cubicBezTo>
                  <a:cubicBezTo>
                    <a:pt x="3404" y="203"/>
                    <a:pt x="3224" y="1"/>
                    <a:pt x="2961"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1;p4">
              <a:extLst>
                <a:ext uri="{FF2B5EF4-FFF2-40B4-BE49-F238E27FC236}">
                  <a16:creationId xmlns:a16="http://schemas.microsoft.com/office/drawing/2014/main" id="{A94331A7-39B6-B179-9B06-0D3F72083032}"/>
                </a:ext>
              </a:extLst>
            </p:cNvPr>
            <p:cNvSpPr/>
            <p:nvPr/>
          </p:nvSpPr>
          <p:spPr>
            <a:xfrm>
              <a:off x="4102250" y="2369875"/>
              <a:ext cx="127050" cy="94450"/>
            </a:xfrm>
            <a:custGeom>
              <a:avLst/>
              <a:gdLst/>
              <a:ahLst/>
              <a:cxnLst/>
              <a:rect l="l" t="t" r="r" b="b"/>
              <a:pathLst>
                <a:path w="5082" h="3778" extrusionOk="0">
                  <a:moveTo>
                    <a:pt x="1188" y="0"/>
                  </a:moveTo>
                  <a:cubicBezTo>
                    <a:pt x="860" y="0"/>
                    <a:pt x="303" y="54"/>
                    <a:pt x="226" y="112"/>
                  </a:cubicBezTo>
                  <a:cubicBezTo>
                    <a:pt x="154" y="184"/>
                    <a:pt x="72" y="338"/>
                    <a:pt x="36" y="518"/>
                  </a:cubicBezTo>
                  <a:cubicBezTo>
                    <a:pt x="0" y="1468"/>
                    <a:pt x="0" y="2408"/>
                    <a:pt x="0" y="3384"/>
                  </a:cubicBezTo>
                  <a:cubicBezTo>
                    <a:pt x="226" y="3502"/>
                    <a:pt x="1013" y="3647"/>
                    <a:pt x="1130" y="3647"/>
                  </a:cubicBezTo>
                  <a:cubicBezTo>
                    <a:pt x="1614" y="3735"/>
                    <a:pt x="2118" y="3778"/>
                    <a:pt x="2612" y="3778"/>
                  </a:cubicBezTo>
                  <a:cubicBezTo>
                    <a:pt x="2774" y="3778"/>
                    <a:pt x="2934" y="3773"/>
                    <a:pt x="3092" y="3764"/>
                  </a:cubicBezTo>
                  <a:lnTo>
                    <a:pt x="3616" y="3764"/>
                  </a:lnTo>
                  <a:cubicBezTo>
                    <a:pt x="4222" y="3728"/>
                    <a:pt x="5081" y="3647"/>
                    <a:pt x="5045" y="3574"/>
                  </a:cubicBezTo>
                  <a:cubicBezTo>
                    <a:pt x="4973" y="3005"/>
                    <a:pt x="4557" y="2706"/>
                    <a:pt x="4032" y="2480"/>
                  </a:cubicBezTo>
                  <a:cubicBezTo>
                    <a:pt x="3499" y="2254"/>
                    <a:pt x="2938" y="2182"/>
                    <a:pt x="2414" y="1992"/>
                  </a:cubicBezTo>
                  <a:cubicBezTo>
                    <a:pt x="2188" y="1920"/>
                    <a:pt x="1917" y="1838"/>
                    <a:pt x="1772" y="1649"/>
                  </a:cubicBezTo>
                  <a:cubicBezTo>
                    <a:pt x="1356" y="1242"/>
                    <a:pt x="1546" y="518"/>
                    <a:pt x="1429" y="30"/>
                  </a:cubicBezTo>
                  <a:cubicBezTo>
                    <a:pt x="1418" y="9"/>
                    <a:pt x="1322" y="0"/>
                    <a:pt x="1188"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2;p4">
              <a:extLst>
                <a:ext uri="{FF2B5EF4-FFF2-40B4-BE49-F238E27FC236}">
                  <a16:creationId xmlns:a16="http://schemas.microsoft.com/office/drawing/2014/main" id="{4E6EDD71-F4FE-8D2C-5760-1A7687D3AF2F}"/>
                </a:ext>
              </a:extLst>
            </p:cNvPr>
            <p:cNvSpPr/>
            <p:nvPr/>
          </p:nvSpPr>
          <p:spPr>
            <a:xfrm>
              <a:off x="3925250" y="2367900"/>
              <a:ext cx="47950" cy="78600"/>
            </a:xfrm>
            <a:custGeom>
              <a:avLst/>
              <a:gdLst/>
              <a:ahLst/>
              <a:cxnLst/>
              <a:rect l="l" t="t" r="r" b="b"/>
              <a:pathLst>
                <a:path w="1918" h="3144" extrusionOk="0">
                  <a:moveTo>
                    <a:pt x="1583" y="1"/>
                  </a:moveTo>
                  <a:lnTo>
                    <a:pt x="372" y="37"/>
                  </a:lnTo>
                  <a:cubicBezTo>
                    <a:pt x="227" y="1049"/>
                    <a:pt x="109" y="2071"/>
                    <a:pt x="1" y="3084"/>
                  </a:cubicBezTo>
                  <a:cubicBezTo>
                    <a:pt x="453" y="3116"/>
                    <a:pt x="910" y="3144"/>
                    <a:pt x="1368" y="3144"/>
                  </a:cubicBezTo>
                  <a:cubicBezTo>
                    <a:pt x="1551" y="3144"/>
                    <a:pt x="1734" y="3139"/>
                    <a:pt x="1918" y="3129"/>
                  </a:cubicBezTo>
                  <a:cubicBezTo>
                    <a:pt x="1881" y="2071"/>
                    <a:pt x="1764" y="1049"/>
                    <a:pt x="158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p4">
              <a:extLst>
                <a:ext uri="{FF2B5EF4-FFF2-40B4-BE49-F238E27FC236}">
                  <a16:creationId xmlns:a16="http://schemas.microsoft.com/office/drawing/2014/main" id="{7C8F4341-8BA2-7F9A-F672-65CB6762DF13}"/>
                </a:ext>
              </a:extLst>
            </p:cNvPr>
            <p:cNvSpPr/>
            <p:nvPr/>
          </p:nvSpPr>
          <p:spPr>
            <a:xfrm>
              <a:off x="4102250" y="2416725"/>
              <a:ext cx="127050" cy="47600"/>
            </a:xfrm>
            <a:custGeom>
              <a:avLst/>
              <a:gdLst/>
              <a:ahLst/>
              <a:cxnLst/>
              <a:rect l="l" t="t" r="r" b="b"/>
              <a:pathLst>
                <a:path w="5082" h="1904" extrusionOk="0">
                  <a:moveTo>
                    <a:pt x="2107" y="1"/>
                  </a:moveTo>
                  <a:cubicBezTo>
                    <a:pt x="1736" y="154"/>
                    <a:pt x="1392" y="344"/>
                    <a:pt x="1094" y="570"/>
                  </a:cubicBezTo>
                  <a:cubicBezTo>
                    <a:pt x="750" y="380"/>
                    <a:pt x="380" y="190"/>
                    <a:pt x="0" y="118"/>
                  </a:cubicBezTo>
                  <a:lnTo>
                    <a:pt x="0" y="1510"/>
                  </a:lnTo>
                  <a:cubicBezTo>
                    <a:pt x="226" y="1628"/>
                    <a:pt x="1013" y="1773"/>
                    <a:pt x="1130" y="1773"/>
                  </a:cubicBezTo>
                  <a:cubicBezTo>
                    <a:pt x="1614" y="1861"/>
                    <a:pt x="2118" y="1904"/>
                    <a:pt x="2612" y="1904"/>
                  </a:cubicBezTo>
                  <a:cubicBezTo>
                    <a:pt x="2774" y="1904"/>
                    <a:pt x="2934" y="1899"/>
                    <a:pt x="3092" y="1890"/>
                  </a:cubicBezTo>
                  <a:lnTo>
                    <a:pt x="3616" y="1890"/>
                  </a:lnTo>
                  <a:cubicBezTo>
                    <a:pt x="4222" y="1854"/>
                    <a:pt x="5081" y="1773"/>
                    <a:pt x="5045" y="1700"/>
                  </a:cubicBezTo>
                  <a:cubicBezTo>
                    <a:pt x="4973" y="1131"/>
                    <a:pt x="4557" y="832"/>
                    <a:pt x="4032" y="606"/>
                  </a:cubicBezTo>
                  <a:cubicBezTo>
                    <a:pt x="3499" y="380"/>
                    <a:pt x="2938" y="308"/>
                    <a:pt x="2414" y="118"/>
                  </a:cubicBezTo>
                  <a:cubicBezTo>
                    <a:pt x="2296" y="82"/>
                    <a:pt x="2188" y="46"/>
                    <a:pt x="2107"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4;p4">
              <a:extLst>
                <a:ext uri="{FF2B5EF4-FFF2-40B4-BE49-F238E27FC236}">
                  <a16:creationId xmlns:a16="http://schemas.microsoft.com/office/drawing/2014/main" id="{733C979D-1FFF-8593-DD16-C402863624D7}"/>
                </a:ext>
              </a:extLst>
            </p:cNvPr>
            <p:cNvSpPr/>
            <p:nvPr/>
          </p:nvSpPr>
          <p:spPr>
            <a:xfrm>
              <a:off x="3904475" y="2405125"/>
              <a:ext cx="87500" cy="55250"/>
            </a:xfrm>
            <a:custGeom>
              <a:avLst/>
              <a:gdLst/>
              <a:ahLst/>
              <a:cxnLst/>
              <a:rect l="l" t="t" r="r" b="b"/>
              <a:pathLst>
                <a:path w="3500" h="2210" extrusionOk="0">
                  <a:moveTo>
                    <a:pt x="1788" y="1"/>
                  </a:moveTo>
                  <a:cubicBezTo>
                    <a:pt x="1513" y="1"/>
                    <a:pt x="1247" y="65"/>
                    <a:pt x="1013" y="239"/>
                  </a:cubicBezTo>
                  <a:cubicBezTo>
                    <a:pt x="751" y="428"/>
                    <a:pt x="525" y="654"/>
                    <a:pt x="380" y="917"/>
                  </a:cubicBezTo>
                  <a:cubicBezTo>
                    <a:pt x="335" y="998"/>
                    <a:pt x="0" y="1712"/>
                    <a:pt x="72" y="1785"/>
                  </a:cubicBezTo>
                  <a:cubicBezTo>
                    <a:pt x="262" y="1902"/>
                    <a:pt x="452" y="2011"/>
                    <a:pt x="678" y="2047"/>
                  </a:cubicBezTo>
                  <a:cubicBezTo>
                    <a:pt x="1021" y="2144"/>
                    <a:pt x="1364" y="2210"/>
                    <a:pt x="1727" y="2210"/>
                  </a:cubicBezTo>
                  <a:cubicBezTo>
                    <a:pt x="1804" y="2210"/>
                    <a:pt x="1883" y="2207"/>
                    <a:pt x="1962" y="2200"/>
                  </a:cubicBezTo>
                  <a:cubicBezTo>
                    <a:pt x="2523" y="2200"/>
                    <a:pt x="3011" y="2011"/>
                    <a:pt x="3499" y="1785"/>
                  </a:cubicBezTo>
                  <a:cubicBezTo>
                    <a:pt x="3499" y="1748"/>
                    <a:pt x="3463" y="1748"/>
                    <a:pt x="3463" y="1712"/>
                  </a:cubicBezTo>
                  <a:cubicBezTo>
                    <a:pt x="3427" y="1522"/>
                    <a:pt x="3391" y="1369"/>
                    <a:pt x="3354" y="1224"/>
                  </a:cubicBezTo>
                  <a:cubicBezTo>
                    <a:pt x="3201" y="691"/>
                    <a:pt x="3092" y="320"/>
                    <a:pt x="2559" y="130"/>
                  </a:cubicBezTo>
                  <a:cubicBezTo>
                    <a:pt x="2306" y="56"/>
                    <a:pt x="2044" y="1"/>
                    <a:pt x="1788"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5;p4">
              <a:extLst>
                <a:ext uri="{FF2B5EF4-FFF2-40B4-BE49-F238E27FC236}">
                  <a16:creationId xmlns:a16="http://schemas.microsoft.com/office/drawing/2014/main" id="{7AD65E3D-D7F3-A8C6-4DCC-24E6A19196B0}"/>
                </a:ext>
              </a:extLst>
            </p:cNvPr>
            <p:cNvSpPr/>
            <p:nvPr/>
          </p:nvSpPr>
          <p:spPr>
            <a:xfrm>
              <a:off x="4053200" y="1773675"/>
              <a:ext cx="96075" cy="619575"/>
            </a:xfrm>
            <a:custGeom>
              <a:avLst/>
              <a:gdLst/>
              <a:ahLst/>
              <a:cxnLst/>
              <a:rect l="l" t="t" r="r" b="b"/>
              <a:pathLst>
                <a:path w="3843" h="24783" extrusionOk="0">
                  <a:moveTo>
                    <a:pt x="3770" y="1"/>
                  </a:moveTo>
                  <a:lnTo>
                    <a:pt x="0" y="146"/>
                  </a:lnTo>
                  <a:lnTo>
                    <a:pt x="1618" y="24782"/>
                  </a:lnTo>
                  <a:lnTo>
                    <a:pt x="3843" y="24782"/>
                  </a:lnTo>
                  <a:lnTo>
                    <a:pt x="377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6;p4">
              <a:extLst>
                <a:ext uri="{FF2B5EF4-FFF2-40B4-BE49-F238E27FC236}">
                  <a16:creationId xmlns:a16="http://schemas.microsoft.com/office/drawing/2014/main" id="{0CD520E8-1A0A-6CA9-4ECA-AF55869F3FBD}"/>
                </a:ext>
              </a:extLst>
            </p:cNvPr>
            <p:cNvSpPr/>
            <p:nvPr/>
          </p:nvSpPr>
          <p:spPr>
            <a:xfrm>
              <a:off x="3923225" y="1773675"/>
              <a:ext cx="110325" cy="619575"/>
            </a:xfrm>
            <a:custGeom>
              <a:avLst/>
              <a:gdLst/>
              <a:ahLst/>
              <a:cxnLst/>
              <a:rect l="l" t="t" r="r" b="b"/>
              <a:pathLst>
                <a:path w="4413" h="24783" extrusionOk="0">
                  <a:moveTo>
                    <a:pt x="380" y="1"/>
                  </a:moveTo>
                  <a:lnTo>
                    <a:pt x="1" y="24782"/>
                  </a:lnTo>
                  <a:lnTo>
                    <a:pt x="2188" y="24782"/>
                  </a:lnTo>
                  <a:lnTo>
                    <a:pt x="4413" y="408"/>
                  </a:lnTo>
                  <a:lnTo>
                    <a:pt x="380" y="1"/>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p4">
              <a:extLst>
                <a:ext uri="{FF2B5EF4-FFF2-40B4-BE49-F238E27FC236}">
                  <a16:creationId xmlns:a16="http://schemas.microsoft.com/office/drawing/2014/main" id="{2A6546CD-7AF0-CF86-EBCC-5EC99AAEE654}"/>
                </a:ext>
              </a:extLst>
            </p:cNvPr>
            <p:cNvSpPr/>
            <p:nvPr/>
          </p:nvSpPr>
          <p:spPr>
            <a:xfrm>
              <a:off x="4053200" y="1773675"/>
              <a:ext cx="94275" cy="76200"/>
            </a:xfrm>
            <a:custGeom>
              <a:avLst/>
              <a:gdLst/>
              <a:ahLst/>
              <a:cxnLst/>
              <a:rect l="l" t="t" r="r" b="b"/>
              <a:pathLst>
                <a:path w="3771" h="3048" extrusionOk="0">
                  <a:moveTo>
                    <a:pt x="3770" y="1"/>
                  </a:moveTo>
                  <a:cubicBezTo>
                    <a:pt x="2830" y="73"/>
                    <a:pt x="1890" y="109"/>
                    <a:pt x="940" y="109"/>
                  </a:cubicBezTo>
                  <a:lnTo>
                    <a:pt x="904" y="109"/>
                  </a:lnTo>
                  <a:lnTo>
                    <a:pt x="0" y="146"/>
                  </a:lnTo>
                  <a:lnTo>
                    <a:pt x="226" y="3048"/>
                  </a:lnTo>
                  <a:lnTo>
                    <a:pt x="986" y="3048"/>
                  </a:lnTo>
                  <a:cubicBezTo>
                    <a:pt x="1844" y="3012"/>
                    <a:pt x="2866" y="2975"/>
                    <a:pt x="3770" y="2822"/>
                  </a:cubicBezTo>
                  <a:lnTo>
                    <a:pt x="3770"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8;p4">
              <a:extLst>
                <a:ext uri="{FF2B5EF4-FFF2-40B4-BE49-F238E27FC236}">
                  <a16:creationId xmlns:a16="http://schemas.microsoft.com/office/drawing/2014/main" id="{94A9A85B-7732-0406-0EF2-22A27BA5E010}"/>
                </a:ext>
              </a:extLst>
            </p:cNvPr>
            <p:cNvSpPr/>
            <p:nvPr/>
          </p:nvSpPr>
          <p:spPr>
            <a:xfrm>
              <a:off x="4026975" y="1783850"/>
              <a:ext cx="6575" cy="64225"/>
            </a:xfrm>
            <a:custGeom>
              <a:avLst/>
              <a:gdLst/>
              <a:ahLst/>
              <a:cxnLst/>
              <a:rect l="l" t="t" r="r" b="b"/>
              <a:pathLst>
                <a:path w="263" h="2569" extrusionOk="0">
                  <a:moveTo>
                    <a:pt x="263" y="1"/>
                  </a:moveTo>
                  <a:lnTo>
                    <a:pt x="0" y="2568"/>
                  </a:lnTo>
                  <a:lnTo>
                    <a:pt x="0" y="2568"/>
                  </a:lnTo>
                  <a:close/>
                </a:path>
              </a:pathLst>
            </a:custGeom>
            <a:solidFill>
              <a:srgbClr val="ABD0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9;p4">
              <a:extLst>
                <a:ext uri="{FF2B5EF4-FFF2-40B4-BE49-F238E27FC236}">
                  <a16:creationId xmlns:a16="http://schemas.microsoft.com/office/drawing/2014/main" id="{D413B287-C56B-E462-2B9A-164FAD8C212F}"/>
                </a:ext>
              </a:extLst>
            </p:cNvPr>
            <p:cNvSpPr/>
            <p:nvPr/>
          </p:nvSpPr>
          <p:spPr>
            <a:xfrm>
              <a:off x="3931825" y="1773675"/>
              <a:ext cx="101725" cy="74400"/>
            </a:xfrm>
            <a:custGeom>
              <a:avLst/>
              <a:gdLst/>
              <a:ahLst/>
              <a:cxnLst/>
              <a:rect l="l" t="t" r="r" b="b"/>
              <a:pathLst>
                <a:path w="4069" h="2976" extrusionOk="0">
                  <a:moveTo>
                    <a:pt x="36" y="1"/>
                  </a:moveTo>
                  <a:lnTo>
                    <a:pt x="0" y="2442"/>
                  </a:lnTo>
                  <a:cubicBezTo>
                    <a:pt x="1275" y="2668"/>
                    <a:pt x="2559" y="2894"/>
                    <a:pt x="3806" y="2975"/>
                  </a:cubicBezTo>
                  <a:lnTo>
                    <a:pt x="4069" y="408"/>
                  </a:lnTo>
                  <a:lnTo>
                    <a:pt x="36" y="1"/>
                  </a:lnTo>
                  <a:close/>
                </a:path>
              </a:pathLst>
            </a:custGeom>
            <a:solidFill>
              <a:srgbClr val="255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0;p4">
              <a:extLst>
                <a:ext uri="{FF2B5EF4-FFF2-40B4-BE49-F238E27FC236}">
                  <a16:creationId xmlns:a16="http://schemas.microsoft.com/office/drawing/2014/main" id="{AD68FAE7-BA10-B670-4443-8B55B802BF56}"/>
                </a:ext>
              </a:extLst>
            </p:cNvPr>
            <p:cNvSpPr/>
            <p:nvPr/>
          </p:nvSpPr>
          <p:spPr>
            <a:xfrm>
              <a:off x="4065400" y="1501325"/>
              <a:ext cx="132025" cy="148600"/>
            </a:xfrm>
            <a:custGeom>
              <a:avLst/>
              <a:gdLst/>
              <a:ahLst/>
              <a:cxnLst/>
              <a:rect l="l" t="t" r="r" b="b"/>
              <a:pathLst>
                <a:path w="5281" h="5944" extrusionOk="0">
                  <a:moveTo>
                    <a:pt x="1854" y="1"/>
                  </a:moveTo>
                  <a:cubicBezTo>
                    <a:pt x="1176" y="227"/>
                    <a:pt x="724" y="905"/>
                    <a:pt x="452" y="1583"/>
                  </a:cubicBezTo>
                  <a:cubicBezTo>
                    <a:pt x="118" y="2451"/>
                    <a:pt x="0" y="3472"/>
                    <a:pt x="344" y="4376"/>
                  </a:cubicBezTo>
                  <a:cubicBezTo>
                    <a:pt x="832" y="5463"/>
                    <a:pt x="2038" y="5943"/>
                    <a:pt x="3200" y="5943"/>
                  </a:cubicBezTo>
                  <a:cubicBezTo>
                    <a:pt x="3565" y="5943"/>
                    <a:pt x="3926" y="5896"/>
                    <a:pt x="4259" y="5805"/>
                  </a:cubicBezTo>
                  <a:cubicBezTo>
                    <a:pt x="5018" y="5579"/>
                    <a:pt x="5280" y="5163"/>
                    <a:pt x="5280" y="4340"/>
                  </a:cubicBezTo>
                  <a:cubicBezTo>
                    <a:pt x="5280" y="3020"/>
                    <a:pt x="4521" y="1736"/>
                    <a:pt x="3924" y="570"/>
                  </a:cubicBezTo>
                  <a:lnTo>
                    <a:pt x="1854" y="1"/>
                  </a:ln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1;p4">
              <a:extLst>
                <a:ext uri="{FF2B5EF4-FFF2-40B4-BE49-F238E27FC236}">
                  <a16:creationId xmlns:a16="http://schemas.microsoft.com/office/drawing/2014/main" id="{937957EB-5518-F393-9AB3-C9CD2AAA48C1}"/>
                </a:ext>
              </a:extLst>
            </p:cNvPr>
            <p:cNvSpPr/>
            <p:nvPr/>
          </p:nvSpPr>
          <p:spPr>
            <a:xfrm>
              <a:off x="3821525" y="1393050"/>
              <a:ext cx="366400" cy="434375"/>
            </a:xfrm>
            <a:custGeom>
              <a:avLst/>
              <a:gdLst/>
              <a:ahLst/>
              <a:cxnLst/>
              <a:rect l="l" t="t" r="r" b="b"/>
              <a:pathLst>
                <a:path w="14656" h="17375" extrusionOk="0">
                  <a:moveTo>
                    <a:pt x="9611" y="1"/>
                  </a:moveTo>
                  <a:cubicBezTo>
                    <a:pt x="9493" y="417"/>
                    <a:pt x="9348" y="797"/>
                    <a:pt x="9122" y="1212"/>
                  </a:cubicBezTo>
                  <a:cubicBezTo>
                    <a:pt x="8815" y="1845"/>
                    <a:pt x="8444" y="2451"/>
                    <a:pt x="8065" y="3057"/>
                  </a:cubicBezTo>
                  <a:cubicBezTo>
                    <a:pt x="8065" y="3057"/>
                    <a:pt x="6971" y="1701"/>
                    <a:pt x="6898" y="1547"/>
                  </a:cubicBezTo>
                  <a:cubicBezTo>
                    <a:pt x="6591" y="1059"/>
                    <a:pt x="6293" y="571"/>
                    <a:pt x="6103" y="37"/>
                  </a:cubicBezTo>
                  <a:cubicBezTo>
                    <a:pt x="5054" y="308"/>
                    <a:pt x="4069" y="760"/>
                    <a:pt x="3201" y="1393"/>
                  </a:cubicBezTo>
                  <a:cubicBezTo>
                    <a:pt x="3201" y="1438"/>
                    <a:pt x="3164" y="1438"/>
                    <a:pt x="3164" y="1475"/>
                  </a:cubicBezTo>
                  <a:cubicBezTo>
                    <a:pt x="2604" y="1963"/>
                    <a:pt x="2070" y="2451"/>
                    <a:pt x="1546" y="2939"/>
                  </a:cubicBezTo>
                  <a:cubicBezTo>
                    <a:pt x="1022" y="3509"/>
                    <a:pt x="534" y="4106"/>
                    <a:pt x="0" y="4711"/>
                  </a:cubicBezTo>
                  <a:cubicBezTo>
                    <a:pt x="307" y="5200"/>
                    <a:pt x="678" y="5688"/>
                    <a:pt x="1058" y="6140"/>
                  </a:cubicBezTo>
                  <a:cubicBezTo>
                    <a:pt x="1166" y="6257"/>
                    <a:pt x="2450" y="7460"/>
                    <a:pt x="2450" y="7460"/>
                  </a:cubicBezTo>
                  <a:cubicBezTo>
                    <a:pt x="3015" y="6752"/>
                    <a:pt x="3606" y="6079"/>
                    <a:pt x="4242" y="5477"/>
                  </a:cubicBezTo>
                  <a:lnTo>
                    <a:pt x="4242" y="5477"/>
                  </a:lnTo>
                  <a:cubicBezTo>
                    <a:pt x="4113" y="5625"/>
                    <a:pt x="4221" y="6192"/>
                    <a:pt x="4186" y="6366"/>
                  </a:cubicBezTo>
                  <a:cubicBezTo>
                    <a:pt x="4186" y="6782"/>
                    <a:pt x="4150" y="7234"/>
                    <a:pt x="4150" y="7650"/>
                  </a:cubicBezTo>
                  <a:cubicBezTo>
                    <a:pt x="4032" y="9232"/>
                    <a:pt x="3879" y="10778"/>
                    <a:pt x="3770" y="12324"/>
                  </a:cubicBezTo>
                  <a:cubicBezTo>
                    <a:pt x="3698" y="13906"/>
                    <a:pt x="3580" y="15452"/>
                    <a:pt x="3427" y="17034"/>
                  </a:cubicBezTo>
                  <a:cubicBezTo>
                    <a:pt x="5292" y="17237"/>
                    <a:pt x="7150" y="17374"/>
                    <a:pt x="9034" y="17374"/>
                  </a:cubicBezTo>
                  <a:cubicBezTo>
                    <a:pt x="9250" y="17374"/>
                    <a:pt x="9466" y="17372"/>
                    <a:pt x="9683" y="17369"/>
                  </a:cubicBezTo>
                  <a:cubicBezTo>
                    <a:pt x="11229" y="17369"/>
                    <a:pt x="12658" y="17143"/>
                    <a:pt x="14095" y="16727"/>
                  </a:cubicBezTo>
                  <a:cubicBezTo>
                    <a:pt x="13941" y="15976"/>
                    <a:pt x="13788" y="14729"/>
                    <a:pt x="13751" y="14584"/>
                  </a:cubicBezTo>
                  <a:cubicBezTo>
                    <a:pt x="13562" y="13490"/>
                    <a:pt x="13336" y="12432"/>
                    <a:pt x="13146" y="11338"/>
                  </a:cubicBezTo>
                  <a:cubicBezTo>
                    <a:pt x="12884" y="9801"/>
                    <a:pt x="12694" y="8174"/>
                    <a:pt x="12549" y="6637"/>
                  </a:cubicBezTo>
                  <a:lnTo>
                    <a:pt x="12549" y="6483"/>
                  </a:lnTo>
                  <a:cubicBezTo>
                    <a:pt x="12585" y="6483"/>
                    <a:pt x="12621" y="6447"/>
                    <a:pt x="12658" y="6447"/>
                  </a:cubicBezTo>
                  <a:cubicBezTo>
                    <a:pt x="13336" y="6257"/>
                    <a:pt x="14014" y="5995"/>
                    <a:pt x="14656" y="5688"/>
                  </a:cubicBezTo>
                  <a:cubicBezTo>
                    <a:pt x="14656" y="5688"/>
                    <a:pt x="12431" y="1511"/>
                    <a:pt x="12205" y="1167"/>
                  </a:cubicBezTo>
                  <a:cubicBezTo>
                    <a:pt x="11717" y="417"/>
                    <a:pt x="10777" y="308"/>
                    <a:pt x="9981" y="82"/>
                  </a:cubicBezTo>
                  <a:cubicBezTo>
                    <a:pt x="9873" y="37"/>
                    <a:pt x="9719" y="1"/>
                    <a:pt x="9611" y="1"/>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2;p4">
              <a:extLst>
                <a:ext uri="{FF2B5EF4-FFF2-40B4-BE49-F238E27FC236}">
                  <a16:creationId xmlns:a16="http://schemas.microsoft.com/office/drawing/2014/main" id="{82EF31E3-F5BE-30A9-8642-4BCB75CB2B60}"/>
                </a:ext>
              </a:extLst>
            </p:cNvPr>
            <p:cNvSpPr/>
            <p:nvPr/>
          </p:nvSpPr>
          <p:spPr>
            <a:xfrm>
              <a:off x="3953525" y="1393050"/>
              <a:ext cx="135625" cy="117800"/>
            </a:xfrm>
            <a:custGeom>
              <a:avLst/>
              <a:gdLst/>
              <a:ahLst/>
              <a:cxnLst/>
              <a:rect l="l" t="t" r="r" b="b"/>
              <a:pathLst>
                <a:path w="5425" h="4712" extrusionOk="0">
                  <a:moveTo>
                    <a:pt x="4331" y="1"/>
                  </a:moveTo>
                  <a:cubicBezTo>
                    <a:pt x="4213" y="417"/>
                    <a:pt x="4068" y="797"/>
                    <a:pt x="3842" y="1212"/>
                  </a:cubicBezTo>
                  <a:cubicBezTo>
                    <a:pt x="3535" y="1845"/>
                    <a:pt x="3164" y="2451"/>
                    <a:pt x="2785" y="3057"/>
                  </a:cubicBezTo>
                  <a:cubicBezTo>
                    <a:pt x="2785" y="3057"/>
                    <a:pt x="1691" y="1701"/>
                    <a:pt x="1618" y="1547"/>
                  </a:cubicBezTo>
                  <a:cubicBezTo>
                    <a:pt x="1311" y="1059"/>
                    <a:pt x="1013" y="571"/>
                    <a:pt x="823" y="37"/>
                  </a:cubicBezTo>
                  <a:cubicBezTo>
                    <a:pt x="524" y="118"/>
                    <a:pt x="262" y="191"/>
                    <a:pt x="0" y="308"/>
                  </a:cubicBezTo>
                  <a:cubicBezTo>
                    <a:pt x="678" y="1963"/>
                    <a:pt x="1763" y="3427"/>
                    <a:pt x="3047" y="4711"/>
                  </a:cubicBezTo>
                  <a:cubicBezTo>
                    <a:pt x="3797" y="3617"/>
                    <a:pt x="4403" y="2451"/>
                    <a:pt x="4973" y="1285"/>
                  </a:cubicBezTo>
                  <a:cubicBezTo>
                    <a:pt x="5117" y="941"/>
                    <a:pt x="5271" y="607"/>
                    <a:pt x="5425" y="263"/>
                  </a:cubicBezTo>
                  <a:cubicBezTo>
                    <a:pt x="5153" y="191"/>
                    <a:pt x="4927" y="118"/>
                    <a:pt x="4701" y="82"/>
                  </a:cubicBezTo>
                  <a:cubicBezTo>
                    <a:pt x="4593" y="37"/>
                    <a:pt x="4439" y="1"/>
                    <a:pt x="4331"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p4">
              <a:extLst>
                <a:ext uri="{FF2B5EF4-FFF2-40B4-BE49-F238E27FC236}">
                  <a16:creationId xmlns:a16="http://schemas.microsoft.com/office/drawing/2014/main" id="{B792CF40-6854-530B-1008-396FB57D8E2E}"/>
                </a:ext>
              </a:extLst>
            </p:cNvPr>
            <p:cNvSpPr/>
            <p:nvPr/>
          </p:nvSpPr>
          <p:spPr>
            <a:xfrm>
              <a:off x="4081450" y="1512625"/>
              <a:ext cx="106475" cy="73675"/>
            </a:xfrm>
            <a:custGeom>
              <a:avLst/>
              <a:gdLst/>
              <a:ahLst/>
              <a:cxnLst/>
              <a:rect l="l" t="t" r="r" b="b"/>
              <a:pathLst>
                <a:path w="4259" h="2947" extrusionOk="0">
                  <a:moveTo>
                    <a:pt x="3770" y="1"/>
                  </a:moveTo>
                  <a:cubicBezTo>
                    <a:pt x="2640" y="724"/>
                    <a:pt x="1356" y="1131"/>
                    <a:pt x="36" y="1284"/>
                  </a:cubicBezTo>
                  <a:lnTo>
                    <a:pt x="36" y="2378"/>
                  </a:lnTo>
                  <a:cubicBezTo>
                    <a:pt x="0" y="2532"/>
                    <a:pt x="82" y="2677"/>
                    <a:pt x="226" y="2758"/>
                  </a:cubicBezTo>
                  <a:cubicBezTo>
                    <a:pt x="344" y="2830"/>
                    <a:pt x="488" y="2867"/>
                    <a:pt x="642" y="2903"/>
                  </a:cubicBezTo>
                  <a:cubicBezTo>
                    <a:pt x="840" y="2933"/>
                    <a:pt x="1039" y="2946"/>
                    <a:pt x="1241" y="2946"/>
                  </a:cubicBezTo>
                  <a:cubicBezTo>
                    <a:pt x="1573" y="2946"/>
                    <a:pt x="1911" y="2912"/>
                    <a:pt x="2261" y="2867"/>
                  </a:cubicBezTo>
                  <a:cubicBezTo>
                    <a:pt x="2224" y="2532"/>
                    <a:pt x="2188" y="2189"/>
                    <a:pt x="2152" y="1854"/>
                  </a:cubicBezTo>
                  <a:lnTo>
                    <a:pt x="2152" y="1700"/>
                  </a:lnTo>
                  <a:cubicBezTo>
                    <a:pt x="2188" y="1700"/>
                    <a:pt x="2224" y="1664"/>
                    <a:pt x="2261" y="1664"/>
                  </a:cubicBezTo>
                  <a:cubicBezTo>
                    <a:pt x="2939" y="1474"/>
                    <a:pt x="3617" y="1212"/>
                    <a:pt x="4259" y="905"/>
                  </a:cubicBezTo>
                  <a:cubicBezTo>
                    <a:pt x="4259" y="905"/>
                    <a:pt x="4069" y="534"/>
                    <a:pt x="3770"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4;p4">
              <a:extLst>
                <a:ext uri="{FF2B5EF4-FFF2-40B4-BE49-F238E27FC236}">
                  <a16:creationId xmlns:a16="http://schemas.microsoft.com/office/drawing/2014/main" id="{AAC830ED-AA4C-66D8-EDDF-A4D4B4628D7E}"/>
                </a:ext>
              </a:extLst>
            </p:cNvPr>
            <p:cNvSpPr/>
            <p:nvPr/>
          </p:nvSpPr>
          <p:spPr>
            <a:xfrm>
              <a:off x="3821525" y="1493875"/>
              <a:ext cx="76400" cy="85675"/>
            </a:xfrm>
            <a:custGeom>
              <a:avLst/>
              <a:gdLst/>
              <a:ahLst/>
              <a:cxnLst/>
              <a:rect l="l" t="t" r="r" b="b"/>
              <a:pathLst>
                <a:path w="3056" h="3427" extrusionOk="0">
                  <a:moveTo>
                    <a:pt x="606" y="0"/>
                  </a:moveTo>
                  <a:cubicBezTo>
                    <a:pt x="380" y="226"/>
                    <a:pt x="190" y="452"/>
                    <a:pt x="0" y="678"/>
                  </a:cubicBezTo>
                  <a:cubicBezTo>
                    <a:pt x="307" y="1167"/>
                    <a:pt x="678" y="1655"/>
                    <a:pt x="1058" y="2107"/>
                  </a:cubicBezTo>
                  <a:cubicBezTo>
                    <a:pt x="1166" y="2224"/>
                    <a:pt x="2450" y="3427"/>
                    <a:pt x="2450" y="3427"/>
                  </a:cubicBezTo>
                  <a:cubicBezTo>
                    <a:pt x="2640" y="3165"/>
                    <a:pt x="2866" y="2939"/>
                    <a:pt x="3056" y="2676"/>
                  </a:cubicBezTo>
                  <a:cubicBezTo>
                    <a:pt x="2116" y="1881"/>
                    <a:pt x="1284" y="977"/>
                    <a:pt x="60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p4">
              <a:extLst>
                <a:ext uri="{FF2B5EF4-FFF2-40B4-BE49-F238E27FC236}">
                  <a16:creationId xmlns:a16="http://schemas.microsoft.com/office/drawing/2014/main" id="{47728D3A-0BB6-9EB7-D2E6-C38F6274C89C}"/>
                </a:ext>
              </a:extLst>
            </p:cNvPr>
            <p:cNvSpPr/>
            <p:nvPr/>
          </p:nvSpPr>
          <p:spPr>
            <a:xfrm>
              <a:off x="3976125" y="1442775"/>
              <a:ext cx="97875" cy="29425"/>
            </a:xfrm>
            <a:custGeom>
              <a:avLst/>
              <a:gdLst/>
              <a:ahLst/>
              <a:cxnLst/>
              <a:rect l="l" t="t" r="r" b="b"/>
              <a:pathLst>
                <a:path w="3915" h="1177" extrusionOk="0">
                  <a:moveTo>
                    <a:pt x="2049" y="1"/>
                  </a:moveTo>
                  <a:cubicBezTo>
                    <a:pt x="1512" y="1"/>
                    <a:pt x="977" y="28"/>
                    <a:pt x="452" y="82"/>
                  </a:cubicBezTo>
                  <a:cubicBezTo>
                    <a:pt x="298" y="82"/>
                    <a:pt x="145" y="128"/>
                    <a:pt x="72" y="200"/>
                  </a:cubicBezTo>
                  <a:cubicBezTo>
                    <a:pt x="36" y="272"/>
                    <a:pt x="36" y="354"/>
                    <a:pt x="0" y="426"/>
                  </a:cubicBezTo>
                  <a:cubicBezTo>
                    <a:pt x="0" y="580"/>
                    <a:pt x="36" y="760"/>
                    <a:pt x="72" y="914"/>
                  </a:cubicBezTo>
                  <a:lnTo>
                    <a:pt x="3915" y="1176"/>
                  </a:lnTo>
                  <a:cubicBezTo>
                    <a:pt x="3915" y="878"/>
                    <a:pt x="3915" y="580"/>
                    <a:pt x="3843" y="272"/>
                  </a:cubicBezTo>
                  <a:cubicBezTo>
                    <a:pt x="3843" y="200"/>
                    <a:pt x="3843" y="128"/>
                    <a:pt x="3761" y="82"/>
                  </a:cubicBezTo>
                  <a:lnTo>
                    <a:pt x="3653" y="82"/>
                  </a:lnTo>
                  <a:cubicBezTo>
                    <a:pt x="3124" y="28"/>
                    <a:pt x="2586" y="1"/>
                    <a:pt x="20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6;p4">
              <a:extLst>
                <a:ext uri="{FF2B5EF4-FFF2-40B4-BE49-F238E27FC236}">
                  <a16:creationId xmlns:a16="http://schemas.microsoft.com/office/drawing/2014/main" id="{FF2C1001-E371-1C40-64CC-1D67A4772A67}"/>
                </a:ext>
              </a:extLst>
            </p:cNvPr>
            <p:cNvSpPr/>
            <p:nvPr/>
          </p:nvSpPr>
          <p:spPr>
            <a:xfrm>
              <a:off x="3923225" y="1460875"/>
              <a:ext cx="206375" cy="260850"/>
            </a:xfrm>
            <a:custGeom>
              <a:avLst/>
              <a:gdLst/>
              <a:ahLst/>
              <a:cxnLst/>
              <a:rect l="l" t="t" r="r" b="b"/>
              <a:pathLst>
                <a:path w="8255" h="10434" extrusionOk="0">
                  <a:moveTo>
                    <a:pt x="8255" y="0"/>
                  </a:moveTo>
                  <a:lnTo>
                    <a:pt x="1" y="36"/>
                  </a:lnTo>
                  <a:lnTo>
                    <a:pt x="227" y="10361"/>
                  </a:lnTo>
                  <a:lnTo>
                    <a:pt x="8174" y="10434"/>
                  </a:lnTo>
                  <a:lnTo>
                    <a:pt x="8255"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7;p4">
              <a:extLst>
                <a:ext uri="{FF2B5EF4-FFF2-40B4-BE49-F238E27FC236}">
                  <a16:creationId xmlns:a16="http://schemas.microsoft.com/office/drawing/2014/main" id="{D14577EB-7827-6057-1BD5-42C19B551F75}"/>
                </a:ext>
              </a:extLst>
            </p:cNvPr>
            <p:cNvSpPr/>
            <p:nvPr/>
          </p:nvSpPr>
          <p:spPr>
            <a:xfrm>
              <a:off x="3964825" y="1506975"/>
              <a:ext cx="130875" cy="27375"/>
            </a:xfrm>
            <a:custGeom>
              <a:avLst/>
              <a:gdLst/>
              <a:ahLst/>
              <a:cxnLst/>
              <a:rect l="l" t="t" r="r" b="b"/>
              <a:pathLst>
                <a:path w="5235" h="1095" extrusionOk="0">
                  <a:moveTo>
                    <a:pt x="5235" y="1"/>
                  </a:moveTo>
                  <a:cubicBezTo>
                    <a:pt x="3843" y="82"/>
                    <a:pt x="633" y="118"/>
                    <a:pt x="0" y="190"/>
                  </a:cubicBezTo>
                  <a:lnTo>
                    <a:pt x="0" y="1095"/>
                  </a:lnTo>
                  <a:cubicBezTo>
                    <a:pt x="1727" y="1058"/>
                    <a:pt x="3463" y="1022"/>
                    <a:pt x="5235" y="1022"/>
                  </a:cubicBezTo>
                  <a:lnTo>
                    <a:pt x="52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8;p4">
              <a:extLst>
                <a:ext uri="{FF2B5EF4-FFF2-40B4-BE49-F238E27FC236}">
                  <a16:creationId xmlns:a16="http://schemas.microsoft.com/office/drawing/2014/main" id="{4745DFED-EA4B-77FE-0D49-495A1DDB7570}"/>
                </a:ext>
              </a:extLst>
            </p:cNvPr>
            <p:cNvSpPr/>
            <p:nvPr/>
          </p:nvSpPr>
          <p:spPr>
            <a:xfrm>
              <a:off x="3991950" y="1548575"/>
              <a:ext cx="73475" cy="16075"/>
            </a:xfrm>
            <a:custGeom>
              <a:avLst/>
              <a:gdLst/>
              <a:ahLst/>
              <a:cxnLst/>
              <a:rect l="l" t="t" r="r" b="b"/>
              <a:pathLst>
                <a:path w="2939" h="643" extrusionOk="0">
                  <a:moveTo>
                    <a:pt x="2938" y="0"/>
                  </a:moveTo>
                  <a:cubicBezTo>
                    <a:pt x="2152" y="36"/>
                    <a:pt x="380" y="72"/>
                    <a:pt x="0" y="109"/>
                  </a:cubicBezTo>
                  <a:lnTo>
                    <a:pt x="0" y="642"/>
                  </a:lnTo>
                  <a:cubicBezTo>
                    <a:pt x="985" y="597"/>
                    <a:pt x="1962" y="561"/>
                    <a:pt x="2938" y="561"/>
                  </a:cubicBezTo>
                  <a:lnTo>
                    <a:pt x="29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9;p4">
              <a:extLst>
                <a:ext uri="{FF2B5EF4-FFF2-40B4-BE49-F238E27FC236}">
                  <a16:creationId xmlns:a16="http://schemas.microsoft.com/office/drawing/2014/main" id="{BAAC3EEB-D7E4-F8A3-0326-5C445D502DF0}"/>
                </a:ext>
              </a:extLst>
            </p:cNvPr>
            <p:cNvSpPr/>
            <p:nvPr/>
          </p:nvSpPr>
          <p:spPr>
            <a:xfrm>
              <a:off x="3907175" y="1790650"/>
              <a:ext cx="266750" cy="36775"/>
            </a:xfrm>
            <a:custGeom>
              <a:avLst/>
              <a:gdLst/>
              <a:ahLst/>
              <a:cxnLst/>
              <a:rect l="l" t="t" r="r" b="b"/>
              <a:pathLst>
                <a:path w="10670" h="1471" extrusionOk="0">
                  <a:moveTo>
                    <a:pt x="10515" y="0"/>
                  </a:moveTo>
                  <a:cubicBezTo>
                    <a:pt x="8692" y="257"/>
                    <a:pt x="6865" y="399"/>
                    <a:pt x="5034" y="399"/>
                  </a:cubicBezTo>
                  <a:cubicBezTo>
                    <a:pt x="3388" y="399"/>
                    <a:pt x="1738" y="284"/>
                    <a:pt x="82" y="36"/>
                  </a:cubicBezTo>
                  <a:cubicBezTo>
                    <a:pt x="82" y="407"/>
                    <a:pt x="46" y="750"/>
                    <a:pt x="1" y="1130"/>
                  </a:cubicBezTo>
                  <a:cubicBezTo>
                    <a:pt x="1866" y="1333"/>
                    <a:pt x="3724" y="1470"/>
                    <a:pt x="5608" y="1470"/>
                  </a:cubicBezTo>
                  <a:cubicBezTo>
                    <a:pt x="5824" y="1470"/>
                    <a:pt x="6040" y="1468"/>
                    <a:pt x="6257" y="1465"/>
                  </a:cubicBezTo>
                  <a:cubicBezTo>
                    <a:pt x="7803" y="1465"/>
                    <a:pt x="9232" y="1239"/>
                    <a:pt x="10669" y="823"/>
                  </a:cubicBezTo>
                  <a:cubicBezTo>
                    <a:pt x="10624" y="597"/>
                    <a:pt x="10588" y="298"/>
                    <a:pt x="10515"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30;p4">
              <a:extLst>
                <a:ext uri="{FF2B5EF4-FFF2-40B4-BE49-F238E27FC236}">
                  <a16:creationId xmlns:a16="http://schemas.microsoft.com/office/drawing/2014/main" id="{B580CF9E-6FA4-A921-C912-EF9DB33C21EF}"/>
                </a:ext>
              </a:extLst>
            </p:cNvPr>
            <p:cNvSpPr/>
            <p:nvPr/>
          </p:nvSpPr>
          <p:spPr>
            <a:xfrm>
              <a:off x="3790550" y="1527775"/>
              <a:ext cx="167500" cy="231025"/>
            </a:xfrm>
            <a:custGeom>
              <a:avLst/>
              <a:gdLst/>
              <a:ahLst/>
              <a:cxnLst/>
              <a:rect l="l" t="t" r="r" b="b"/>
              <a:pathLst>
                <a:path w="6700" h="9241" extrusionOk="0">
                  <a:moveTo>
                    <a:pt x="1203" y="0"/>
                  </a:moveTo>
                  <a:lnTo>
                    <a:pt x="868" y="344"/>
                  </a:lnTo>
                  <a:cubicBezTo>
                    <a:pt x="525" y="715"/>
                    <a:pt x="145" y="1130"/>
                    <a:pt x="73" y="1655"/>
                  </a:cubicBezTo>
                  <a:cubicBezTo>
                    <a:pt x="0" y="2450"/>
                    <a:pt x="227" y="3237"/>
                    <a:pt x="525" y="3915"/>
                  </a:cubicBezTo>
                  <a:cubicBezTo>
                    <a:pt x="1094" y="5127"/>
                    <a:pt x="1809" y="6257"/>
                    <a:pt x="2595" y="7305"/>
                  </a:cubicBezTo>
                  <a:cubicBezTo>
                    <a:pt x="2821" y="7613"/>
                    <a:pt x="3129" y="7839"/>
                    <a:pt x="3355" y="8137"/>
                  </a:cubicBezTo>
                  <a:cubicBezTo>
                    <a:pt x="3581" y="8399"/>
                    <a:pt x="3843" y="8662"/>
                    <a:pt x="4105" y="8888"/>
                  </a:cubicBezTo>
                  <a:cubicBezTo>
                    <a:pt x="4366" y="9064"/>
                    <a:pt x="4655" y="9241"/>
                    <a:pt x="4950" y="9241"/>
                  </a:cubicBezTo>
                  <a:cubicBezTo>
                    <a:pt x="5033" y="9241"/>
                    <a:pt x="5116" y="9227"/>
                    <a:pt x="5199" y="9195"/>
                  </a:cubicBezTo>
                  <a:cubicBezTo>
                    <a:pt x="5534" y="9078"/>
                    <a:pt x="5913" y="9005"/>
                    <a:pt x="6175" y="8743"/>
                  </a:cubicBezTo>
                  <a:cubicBezTo>
                    <a:pt x="6248" y="8662"/>
                    <a:pt x="6555" y="8481"/>
                    <a:pt x="6555" y="8363"/>
                  </a:cubicBezTo>
                  <a:cubicBezTo>
                    <a:pt x="6534" y="8298"/>
                    <a:pt x="6470" y="8285"/>
                    <a:pt x="6406" y="8285"/>
                  </a:cubicBezTo>
                  <a:cubicBezTo>
                    <a:pt x="6364" y="8285"/>
                    <a:pt x="6322" y="8291"/>
                    <a:pt x="6293" y="8291"/>
                  </a:cubicBezTo>
                  <a:cubicBezTo>
                    <a:pt x="6139" y="8327"/>
                    <a:pt x="5877" y="8436"/>
                    <a:pt x="5760" y="8517"/>
                  </a:cubicBezTo>
                  <a:lnTo>
                    <a:pt x="6103" y="8173"/>
                  </a:lnTo>
                  <a:cubicBezTo>
                    <a:pt x="6248" y="8065"/>
                    <a:pt x="6402" y="7911"/>
                    <a:pt x="6519" y="7758"/>
                  </a:cubicBezTo>
                  <a:cubicBezTo>
                    <a:pt x="6555" y="7685"/>
                    <a:pt x="6700" y="7532"/>
                    <a:pt x="6700" y="7423"/>
                  </a:cubicBezTo>
                  <a:cubicBezTo>
                    <a:pt x="6700" y="7334"/>
                    <a:pt x="6651" y="7297"/>
                    <a:pt x="6588" y="7297"/>
                  </a:cubicBezTo>
                  <a:cubicBezTo>
                    <a:pt x="6541" y="7297"/>
                    <a:pt x="6487" y="7316"/>
                    <a:pt x="6438" y="7351"/>
                  </a:cubicBezTo>
                  <a:cubicBezTo>
                    <a:pt x="6175" y="7577"/>
                    <a:pt x="5913" y="7758"/>
                    <a:pt x="5651" y="7947"/>
                  </a:cubicBezTo>
                  <a:cubicBezTo>
                    <a:pt x="5841" y="7613"/>
                    <a:pt x="6022" y="7269"/>
                    <a:pt x="6175" y="6935"/>
                  </a:cubicBezTo>
                  <a:cubicBezTo>
                    <a:pt x="6248" y="6781"/>
                    <a:pt x="6329" y="6591"/>
                    <a:pt x="6293" y="6447"/>
                  </a:cubicBezTo>
                  <a:lnTo>
                    <a:pt x="6293" y="6447"/>
                  </a:lnTo>
                  <a:cubicBezTo>
                    <a:pt x="6139" y="6483"/>
                    <a:pt x="5986" y="6591"/>
                    <a:pt x="5877" y="6745"/>
                  </a:cubicBezTo>
                  <a:cubicBezTo>
                    <a:pt x="5796" y="6853"/>
                    <a:pt x="5760" y="6935"/>
                    <a:pt x="5687" y="7043"/>
                  </a:cubicBezTo>
                  <a:cubicBezTo>
                    <a:pt x="5615" y="7233"/>
                    <a:pt x="5497" y="7459"/>
                    <a:pt x="5425" y="7649"/>
                  </a:cubicBezTo>
                  <a:cubicBezTo>
                    <a:pt x="5497" y="7459"/>
                    <a:pt x="5497" y="7197"/>
                    <a:pt x="5497" y="6971"/>
                  </a:cubicBezTo>
                  <a:cubicBezTo>
                    <a:pt x="5497" y="6817"/>
                    <a:pt x="5534" y="6555"/>
                    <a:pt x="5461" y="6401"/>
                  </a:cubicBezTo>
                  <a:cubicBezTo>
                    <a:pt x="5425" y="6401"/>
                    <a:pt x="5389" y="6447"/>
                    <a:pt x="5389" y="6447"/>
                  </a:cubicBezTo>
                  <a:cubicBezTo>
                    <a:pt x="5118" y="6781"/>
                    <a:pt x="5082" y="7269"/>
                    <a:pt x="5009" y="7685"/>
                  </a:cubicBezTo>
                  <a:cubicBezTo>
                    <a:pt x="4819" y="7459"/>
                    <a:pt x="4747" y="7197"/>
                    <a:pt x="4593" y="6935"/>
                  </a:cubicBezTo>
                  <a:cubicBezTo>
                    <a:pt x="4485" y="6673"/>
                    <a:pt x="4367" y="6401"/>
                    <a:pt x="4259" y="6103"/>
                  </a:cubicBezTo>
                  <a:cubicBezTo>
                    <a:pt x="3951" y="5425"/>
                    <a:pt x="3689" y="4675"/>
                    <a:pt x="3427" y="3996"/>
                  </a:cubicBezTo>
                  <a:cubicBezTo>
                    <a:pt x="3237" y="3508"/>
                    <a:pt x="3047" y="3011"/>
                    <a:pt x="2939" y="2523"/>
                  </a:cubicBezTo>
                  <a:cubicBezTo>
                    <a:pt x="2939" y="2487"/>
                    <a:pt x="2903" y="2414"/>
                    <a:pt x="2903" y="2333"/>
                  </a:cubicBezTo>
                  <a:cubicBezTo>
                    <a:pt x="2903" y="2297"/>
                    <a:pt x="2903" y="2261"/>
                    <a:pt x="2975" y="2224"/>
                  </a:cubicBezTo>
                  <a:cubicBezTo>
                    <a:pt x="2857" y="2107"/>
                    <a:pt x="2785" y="2035"/>
                    <a:pt x="2713" y="1962"/>
                  </a:cubicBezTo>
                  <a:cubicBezTo>
                    <a:pt x="2143" y="1320"/>
                    <a:pt x="1619" y="678"/>
                    <a:pt x="120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31;p4">
              <a:extLst>
                <a:ext uri="{FF2B5EF4-FFF2-40B4-BE49-F238E27FC236}">
                  <a16:creationId xmlns:a16="http://schemas.microsoft.com/office/drawing/2014/main" id="{BC5E32A8-28A3-2238-2C25-3BC01CF50E16}"/>
                </a:ext>
              </a:extLst>
            </p:cNvPr>
            <p:cNvSpPr/>
            <p:nvPr/>
          </p:nvSpPr>
          <p:spPr>
            <a:xfrm>
              <a:off x="3982675" y="1555125"/>
              <a:ext cx="199600" cy="94125"/>
            </a:xfrm>
            <a:custGeom>
              <a:avLst/>
              <a:gdLst/>
              <a:ahLst/>
              <a:cxnLst/>
              <a:rect l="l" t="t" r="r" b="b"/>
              <a:pathLst>
                <a:path w="7984" h="3765" extrusionOk="0">
                  <a:moveTo>
                    <a:pt x="263" y="0"/>
                  </a:moveTo>
                  <a:cubicBezTo>
                    <a:pt x="109" y="561"/>
                    <a:pt x="0" y="1130"/>
                    <a:pt x="0" y="1691"/>
                  </a:cubicBezTo>
                  <a:cubicBezTo>
                    <a:pt x="452" y="2035"/>
                    <a:pt x="941" y="2333"/>
                    <a:pt x="1429" y="2595"/>
                  </a:cubicBezTo>
                  <a:cubicBezTo>
                    <a:pt x="1953" y="2866"/>
                    <a:pt x="2487" y="3092"/>
                    <a:pt x="3011" y="3318"/>
                  </a:cubicBezTo>
                  <a:cubicBezTo>
                    <a:pt x="3725" y="3617"/>
                    <a:pt x="4557" y="3689"/>
                    <a:pt x="5307" y="3725"/>
                  </a:cubicBezTo>
                  <a:cubicBezTo>
                    <a:pt x="5629" y="3743"/>
                    <a:pt x="5956" y="3764"/>
                    <a:pt x="6279" y="3764"/>
                  </a:cubicBezTo>
                  <a:cubicBezTo>
                    <a:pt x="6792" y="3764"/>
                    <a:pt x="7297" y="3710"/>
                    <a:pt x="7758" y="3499"/>
                  </a:cubicBezTo>
                  <a:cubicBezTo>
                    <a:pt x="7794" y="3499"/>
                    <a:pt x="7830" y="3463"/>
                    <a:pt x="7830" y="3463"/>
                  </a:cubicBezTo>
                  <a:cubicBezTo>
                    <a:pt x="7875" y="3427"/>
                    <a:pt x="7875" y="3391"/>
                    <a:pt x="7875" y="3355"/>
                  </a:cubicBezTo>
                  <a:cubicBezTo>
                    <a:pt x="7911" y="2821"/>
                    <a:pt x="7984" y="2107"/>
                    <a:pt x="7685" y="1655"/>
                  </a:cubicBezTo>
                  <a:cubicBezTo>
                    <a:pt x="7531" y="1429"/>
                    <a:pt x="7269" y="1203"/>
                    <a:pt x="7043" y="1013"/>
                  </a:cubicBezTo>
                  <a:cubicBezTo>
                    <a:pt x="6926" y="904"/>
                    <a:pt x="6817" y="832"/>
                    <a:pt x="6700" y="751"/>
                  </a:cubicBezTo>
                  <a:cubicBezTo>
                    <a:pt x="6438" y="561"/>
                    <a:pt x="6067" y="561"/>
                    <a:pt x="5723" y="525"/>
                  </a:cubicBezTo>
                  <a:cubicBezTo>
                    <a:pt x="5344" y="489"/>
                    <a:pt x="4973" y="452"/>
                    <a:pt x="4593" y="416"/>
                  </a:cubicBezTo>
                  <a:cubicBezTo>
                    <a:pt x="3915" y="335"/>
                    <a:pt x="3201" y="299"/>
                    <a:pt x="2487" y="226"/>
                  </a:cubicBezTo>
                  <a:cubicBezTo>
                    <a:pt x="2179" y="190"/>
                    <a:pt x="1845" y="154"/>
                    <a:pt x="1546" y="109"/>
                  </a:cubicBezTo>
                  <a:cubicBezTo>
                    <a:pt x="1320" y="73"/>
                    <a:pt x="1094" y="73"/>
                    <a:pt x="823" y="36"/>
                  </a:cubicBezTo>
                  <a:cubicBezTo>
                    <a:pt x="733" y="18"/>
                    <a:pt x="640" y="18"/>
                    <a:pt x="546" y="18"/>
                  </a:cubicBezTo>
                  <a:cubicBezTo>
                    <a:pt x="452" y="18"/>
                    <a:pt x="357" y="18"/>
                    <a:pt x="263"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32;p4">
              <a:extLst>
                <a:ext uri="{FF2B5EF4-FFF2-40B4-BE49-F238E27FC236}">
                  <a16:creationId xmlns:a16="http://schemas.microsoft.com/office/drawing/2014/main" id="{A119DD8C-B3BF-A556-6106-87FDFBAD73C0}"/>
                </a:ext>
              </a:extLst>
            </p:cNvPr>
            <p:cNvSpPr/>
            <p:nvPr/>
          </p:nvSpPr>
          <p:spPr>
            <a:xfrm>
              <a:off x="3991950" y="1355700"/>
              <a:ext cx="1150" cy="17725"/>
            </a:xfrm>
            <a:custGeom>
              <a:avLst/>
              <a:gdLst/>
              <a:ahLst/>
              <a:cxnLst/>
              <a:rect l="l" t="t" r="r" b="b"/>
              <a:pathLst>
                <a:path w="46" h="709" extrusionOk="0">
                  <a:moveTo>
                    <a:pt x="45" y="0"/>
                  </a:moveTo>
                  <a:cubicBezTo>
                    <a:pt x="45" y="215"/>
                    <a:pt x="42" y="463"/>
                    <a:pt x="0" y="672"/>
                  </a:cubicBezTo>
                  <a:lnTo>
                    <a:pt x="0" y="708"/>
                  </a:lnTo>
                  <a:cubicBezTo>
                    <a:pt x="42" y="466"/>
                    <a:pt x="45" y="215"/>
                    <a:pt x="45" y="0"/>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33;p4">
              <a:extLst>
                <a:ext uri="{FF2B5EF4-FFF2-40B4-BE49-F238E27FC236}">
                  <a16:creationId xmlns:a16="http://schemas.microsoft.com/office/drawing/2014/main" id="{89309882-2206-3C78-96E5-BC8354E2EE90}"/>
                </a:ext>
              </a:extLst>
            </p:cNvPr>
            <p:cNvSpPr/>
            <p:nvPr/>
          </p:nvSpPr>
          <p:spPr>
            <a:xfrm>
              <a:off x="3991950" y="1354400"/>
              <a:ext cx="45225" cy="23775"/>
            </a:xfrm>
            <a:custGeom>
              <a:avLst/>
              <a:gdLst/>
              <a:ahLst/>
              <a:cxnLst/>
              <a:rect l="l" t="t" r="r" b="b"/>
              <a:pathLst>
                <a:path w="1809" h="951" extrusionOk="0">
                  <a:moveTo>
                    <a:pt x="45" y="1"/>
                  </a:moveTo>
                  <a:cubicBezTo>
                    <a:pt x="45" y="227"/>
                    <a:pt x="45" y="498"/>
                    <a:pt x="0" y="760"/>
                  </a:cubicBezTo>
                  <a:cubicBezTo>
                    <a:pt x="118" y="760"/>
                    <a:pt x="190" y="760"/>
                    <a:pt x="271" y="797"/>
                  </a:cubicBezTo>
                  <a:cubicBezTo>
                    <a:pt x="759" y="869"/>
                    <a:pt x="1284" y="950"/>
                    <a:pt x="1808" y="950"/>
                  </a:cubicBezTo>
                  <a:cubicBezTo>
                    <a:pt x="1808" y="679"/>
                    <a:pt x="1808" y="417"/>
                    <a:pt x="1772" y="118"/>
                  </a:cubicBezTo>
                  <a:cubicBezTo>
                    <a:pt x="1664" y="155"/>
                    <a:pt x="1582" y="155"/>
                    <a:pt x="1474" y="155"/>
                  </a:cubicBezTo>
                  <a:cubicBezTo>
                    <a:pt x="1022" y="155"/>
                    <a:pt x="606" y="118"/>
                    <a:pt x="15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34;p4">
              <a:extLst>
                <a:ext uri="{FF2B5EF4-FFF2-40B4-BE49-F238E27FC236}">
                  <a16:creationId xmlns:a16="http://schemas.microsoft.com/office/drawing/2014/main" id="{308D62CA-D0EE-8ED0-D74E-92474761EB4A}"/>
                </a:ext>
              </a:extLst>
            </p:cNvPr>
            <p:cNvSpPr/>
            <p:nvPr/>
          </p:nvSpPr>
          <p:spPr>
            <a:xfrm>
              <a:off x="3927075" y="1175625"/>
              <a:ext cx="188300" cy="182375"/>
            </a:xfrm>
            <a:custGeom>
              <a:avLst/>
              <a:gdLst/>
              <a:ahLst/>
              <a:cxnLst/>
              <a:rect l="l" t="t" r="r" b="b"/>
              <a:pathLst>
                <a:path w="7532" h="7295" extrusionOk="0">
                  <a:moveTo>
                    <a:pt x="4033" y="1"/>
                  </a:moveTo>
                  <a:cubicBezTo>
                    <a:pt x="2821" y="37"/>
                    <a:pt x="1130" y="335"/>
                    <a:pt x="525" y="1547"/>
                  </a:cubicBezTo>
                  <a:cubicBezTo>
                    <a:pt x="0" y="2595"/>
                    <a:pt x="109" y="3915"/>
                    <a:pt x="380" y="5009"/>
                  </a:cubicBezTo>
                  <a:cubicBezTo>
                    <a:pt x="525" y="5497"/>
                    <a:pt x="678" y="6139"/>
                    <a:pt x="1094" y="6474"/>
                  </a:cubicBezTo>
                  <a:cubicBezTo>
                    <a:pt x="1546" y="6890"/>
                    <a:pt x="2188" y="7080"/>
                    <a:pt x="2749" y="7152"/>
                  </a:cubicBezTo>
                  <a:cubicBezTo>
                    <a:pt x="3183" y="7247"/>
                    <a:pt x="3626" y="7294"/>
                    <a:pt x="4069" y="7294"/>
                  </a:cubicBezTo>
                  <a:cubicBezTo>
                    <a:pt x="4512" y="7294"/>
                    <a:pt x="4955" y="7247"/>
                    <a:pt x="5389" y="7152"/>
                  </a:cubicBezTo>
                  <a:cubicBezTo>
                    <a:pt x="6401" y="6926"/>
                    <a:pt x="7007" y="6438"/>
                    <a:pt x="7387" y="5461"/>
                  </a:cubicBezTo>
                  <a:cubicBezTo>
                    <a:pt x="7531" y="5009"/>
                    <a:pt x="7342" y="4593"/>
                    <a:pt x="7342" y="4177"/>
                  </a:cubicBezTo>
                  <a:cubicBezTo>
                    <a:pt x="7305" y="3689"/>
                    <a:pt x="7305" y="3201"/>
                    <a:pt x="7269" y="2749"/>
                  </a:cubicBezTo>
                  <a:cubicBezTo>
                    <a:pt x="7269" y="2595"/>
                    <a:pt x="7233" y="2487"/>
                    <a:pt x="7233" y="2333"/>
                  </a:cubicBezTo>
                  <a:cubicBezTo>
                    <a:pt x="7116" y="1619"/>
                    <a:pt x="6853" y="823"/>
                    <a:pt x="6175" y="371"/>
                  </a:cubicBezTo>
                  <a:cubicBezTo>
                    <a:pt x="5579" y="1"/>
                    <a:pt x="4747" y="1"/>
                    <a:pt x="403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35;p4">
              <a:extLst>
                <a:ext uri="{FF2B5EF4-FFF2-40B4-BE49-F238E27FC236}">
                  <a16:creationId xmlns:a16="http://schemas.microsoft.com/office/drawing/2014/main" id="{C4806CC1-521F-3B8F-DD8E-99EC71D38FEF}"/>
                </a:ext>
              </a:extLst>
            </p:cNvPr>
            <p:cNvSpPr/>
            <p:nvPr/>
          </p:nvSpPr>
          <p:spPr>
            <a:xfrm>
              <a:off x="4033525" y="1282550"/>
              <a:ext cx="34825" cy="26825"/>
            </a:xfrm>
            <a:custGeom>
              <a:avLst/>
              <a:gdLst/>
              <a:ahLst/>
              <a:cxnLst/>
              <a:rect l="l" t="t" r="r" b="b"/>
              <a:pathLst>
                <a:path w="1393" h="1073" extrusionOk="0">
                  <a:moveTo>
                    <a:pt x="837" y="0"/>
                  </a:moveTo>
                  <a:cubicBezTo>
                    <a:pt x="545" y="0"/>
                    <a:pt x="253" y="71"/>
                    <a:pt x="1" y="208"/>
                  </a:cubicBezTo>
                  <a:cubicBezTo>
                    <a:pt x="1" y="352"/>
                    <a:pt x="73" y="470"/>
                    <a:pt x="109" y="615"/>
                  </a:cubicBezTo>
                  <a:cubicBezTo>
                    <a:pt x="190" y="732"/>
                    <a:pt x="263" y="886"/>
                    <a:pt x="416" y="958"/>
                  </a:cubicBezTo>
                  <a:cubicBezTo>
                    <a:pt x="487" y="1028"/>
                    <a:pt x="576" y="1072"/>
                    <a:pt x="669" y="1072"/>
                  </a:cubicBezTo>
                  <a:cubicBezTo>
                    <a:pt x="720" y="1072"/>
                    <a:pt x="772" y="1059"/>
                    <a:pt x="823" y="1031"/>
                  </a:cubicBezTo>
                  <a:cubicBezTo>
                    <a:pt x="1013" y="994"/>
                    <a:pt x="1167" y="805"/>
                    <a:pt x="1239" y="579"/>
                  </a:cubicBezTo>
                  <a:cubicBezTo>
                    <a:pt x="1275" y="542"/>
                    <a:pt x="1357" y="244"/>
                    <a:pt x="1393" y="90"/>
                  </a:cubicBezTo>
                  <a:cubicBezTo>
                    <a:pt x="1215" y="30"/>
                    <a:pt x="1026" y="0"/>
                    <a:pt x="837" y="0"/>
                  </a:cubicBezTo>
                  <a:close/>
                </a:path>
              </a:pathLst>
            </a:custGeom>
            <a:solidFill>
              <a:srgbClr val="8745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36;p4">
              <a:extLst>
                <a:ext uri="{FF2B5EF4-FFF2-40B4-BE49-F238E27FC236}">
                  <a16:creationId xmlns:a16="http://schemas.microsoft.com/office/drawing/2014/main" id="{45262981-207B-40EE-FCF0-262A881D046C}"/>
                </a:ext>
              </a:extLst>
            </p:cNvPr>
            <p:cNvSpPr/>
            <p:nvPr/>
          </p:nvSpPr>
          <p:spPr>
            <a:xfrm>
              <a:off x="4010025" y="1254725"/>
              <a:ext cx="6575" cy="19700"/>
            </a:xfrm>
            <a:custGeom>
              <a:avLst/>
              <a:gdLst/>
              <a:ahLst/>
              <a:cxnLst/>
              <a:rect l="l" t="t" r="r" b="b"/>
              <a:pathLst>
                <a:path w="263" h="788" extrusionOk="0">
                  <a:moveTo>
                    <a:pt x="109" y="1"/>
                  </a:moveTo>
                  <a:cubicBezTo>
                    <a:pt x="36" y="1"/>
                    <a:pt x="0" y="191"/>
                    <a:pt x="0" y="417"/>
                  </a:cubicBezTo>
                  <a:cubicBezTo>
                    <a:pt x="36" y="598"/>
                    <a:pt x="109" y="787"/>
                    <a:pt x="181" y="787"/>
                  </a:cubicBezTo>
                  <a:cubicBezTo>
                    <a:pt x="262" y="751"/>
                    <a:pt x="262" y="598"/>
                    <a:pt x="262" y="372"/>
                  </a:cubicBezTo>
                  <a:cubicBezTo>
                    <a:pt x="262" y="146"/>
                    <a:pt x="181" y="1"/>
                    <a:pt x="10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37;p4">
              <a:extLst>
                <a:ext uri="{FF2B5EF4-FFF2-40B4-BE49-F238E27FC236}">
                  <a16:creationId xmlns:a16="http://schemas.microsoft.com/office/drawing/2014/main" id="{57C67AED-4B66-EAB7-2E57-C2BC0134DDF8}"/>
                </a:ext>
              </a:extLst>
            </p:cNvPr>
            <p:cNvSpPr/>
            <p:nvPr/>
          </p:nvSpPr>
          <p:spPr>
            <a:xfrm>
              <a:off x="4076700" y="1249975"/>
              <a:ext cx="7700" cy="21725"/>
            </a:xfrm>
            <a:custGeom>
              <a:avLst/>
              <a:gdLst/>
              <a:ahLst/>
              <a:cxnLst/>
              <a:rect l="l" t="t" r="r" b="b"/>
              <a:pathLst>
                <a:path w="308" h="869" extrusionOk="0">
                  <a:moveTo>
                    <a:pt x="118" y="1"/>
                  </a:moveTo>
                  <a:cubicBezTo>
                    <a:pt x="46" y="1"/>
                    <a:pt x="0" y="191"/>
                    <a:pt x="0" y="453"/>
                  </a:cubicBezTo>
                  <a:cubicBezTo>
                    <a:pt x="46" y="679"/>
                    <a:pt x="118" y="869"/>
                    <a:pt x="190" y="869"/>
                  </a:cubicBezTo>
                  <a:cubicBezTo>
                    <a:pt x="272" y="833"/>
                    <a:pt x="308" y="643"/>
                    <a:pt x="272" y="417"/>
                  </a:cubicBezTo>
                  <a:cubicBezTo>
                    <a:pt x="226" y="191"/>
                    <a:pt x="154" y="1"/>
                    <a:pt x="118"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38;p4">
              <a:extLst>
                <a:ext uri="{FF2B5EF4-FFF2-40B4-BE49-F238E27FC236}">
                  <a16:creationId xmlns:a16="http://schemas.microsoft.com/office/drawing/2014/main" id="{9F7A2764-52CB-CB2D-93D6-DF586F648EEC}"/>
                </a:ext>
              </a:extLst>
            </p:cNvPr>
            <p:cNvSpPr/>
            <p:nvPr/>
          </p:nvSpPr>
          <p:spPr>
            <a:xfrm>
              <a:off x="4042800" y="1255650"/>
              <a:ext cx="18100" cy="20100"/>
            </a:xfrm>
            <a:custGeom>
              <a:avLst/>
              <a:gdLst/>
              <a:ahLst/>
              <a:cxnLst/>
              <a:rect l="l" t="t" r="r" b="b"/>
              <a:pathLst>
                <a:path w="724" h="804" extrusionOk="0">
                  <a:moveTo>
                    <a:pt x="190" y="0"/>
                  </a:moveTo>
                  <a:cubicBezTo>
                    <a:pt x="45" y="36"/>
                    <a:pt x="0" y="109"/>
                    <a:pt x="0" y="109"/>
                  </a:cubicBezTo>
                  <a:lnTo>
                    <a:pt x="190" y="109"/>
                  </a:lnTo>
                  <a:cubicBezTo>
                    <a:pt x="308" y="109"/>
                    <a:pt x="416" y="154"/>
                    <a:pt x="534" y="262"/>
                  </a:cubicBezTo>
                  <a:cubicBezTo>
                    <a:pt x="606" y="416"/>
                    <a:pt x="570" y="561"/>
                    <a:pt x="534" y="642"/>
                  </a:cubicBezTo>
                  <a:cubicBezTo>
                    <a:pt x="497" y="750"/>
                    <a:pt x="452" y="787"/>
                    <a:pt x="452" y="787"/>
                  </a:cubicBezTo>
                  <a:cubicBezTo>
                    <a:pt x="452" y="798"/>
                    <a:pt x="458" y="804"/>
                    <a:pt x="467" y="804"/>
                  </a:cubicBezTo>
                  <a:cubicBezTo>
                    <a:pt x="494" y="804"/>
                    <a:pt x="552" y="758"/>
                    <a:pt x="606" y="678"/>
                  </a:cubicBezTo>
                  <a:cubicBezTo>
                    <a:pt x="678" y="606"/>
                    <a:pt x="724" y="380"/>
                    <a:pt x="606" y="190"/>
                  </a:cubicBezTo>
                  <a:cubicBezTo>
                    <a:pt x="497" y="36"/>
                    <a:pt x="308"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39;p4">
              <a:extLst>
                <a:ext uri="{FF2B5EF4-FFF2-40B4-BE49-F238E27FC236}">
                  <a16:creationId xmlns:a16="http://schemas.microsoft.com/office/drawing/2014/main" id="{13117EC0-C4A7-55A6-4773-463393AC7F5A}"/>
                </a:ext>
              </a:extLst>
            </p:cNvPr>
            <p:cNvSpPr/>
            <p:nvPr/>
          </p:nvSpPr>
          <p:spPr>
            <a:xfrm>
              <a:off x="4040075" y="1268750"/>
              <a:ext cx="6575" cy="6025"/>
            </a:xfrm>
            <a:custGeom>
              <a:avLst/>
              <a:gdLst/>
              <a:ahLst/>
              <a:cxnLst/>
              <a:rect l="l" t="t" r="r" b="b"/>
              <a:pathLst>
                <a:path w="263" h="241" extrusionOk="0">
                  <a:moveTo>
                    <a:pt x="1" y="0"/>
                  </a:moveTo>
                  <a:cubicBezTo>
                    <a:pt x="1" y="0"/>
                    <a:pt x="1" y="118"/>
                    <a:pt x="73" y="154"/>
                  </a:cubicBezTo>
                  <a:cubicBezTo>
                    <a:pt x="133" y="207"/>
                    <a:pt x="187" y="241"/>
                    <a:pt x="212" y="241"/>
                  </a:cubicBezTo>
                  <a:cubicBezTo>
                    <a:pt x="222" y="241"/>
                    <a:pt x="227" y="236"/>
                    <a:pt x="227" y="226"/>
                  </a:cubicBezTo>
                  <a:cubicBezTo>
                    <a:pt x="263" y="190"/>
                    <a:pt x="191" y="118"/>
                    <a:pt x="154" y="82"/>
                  </a:cubicBezTo>
                  <a:cubicBezTo>
                    <a:pt x="109" y="37"/>
                    <a:pt x="37" y="0"/>
                    <a:pt x="1"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0;p4">
              <a:extLst>
                <a:ext uri="{FF2B5EF4-FFF2-40B4-BE49-F238E27FC236}">
                  <a16:creationId xmlns:a16="http://schemas.microsoft.com/office/drawing/2014/main" id="{1029EB34-89F2-B756-0CEC-EC9ABFC109EA}"/>
                </a:ext>
              </a:extLst>
            </p:cNvPr>
            <p:cNvSpPr/>
            <p:nvPr/>
          </p:nvSpPr>
          <p:spPr>
            <a:xfrm>
              <a:off x="3988325" y="1224100"/>
              <a:ext cx="33025" cy="18550"/>
            </a:xfrm>
            <a:custGeom>
              <a:avLst/>
              <a:gdLst/>
              <a:ahLst/>
              <a:cxnLst/>
              <a:rect l="l" t="t" r="r" b="b"/>
              <a:pathLst>
                <a:path w="1321" h="742" extrusionOk="0">
                  <a:moveTo>
                    <a:pt x="969" y="1"/>
                  </a:moveTo>
                  <a:cubicBezTo>
                    <a:pt x="832" y="1"/>
                    <a:pt x="668" y="43"/>
                    <a:pt x="525" y="132"/>
                  </a:cubicBezTo>
                  <a:cubicBezTo>
                    <a:pt x="335" y="204"/>
                    <a:pt x="190" y="358"/>
                    <a:pt x="109" y="466"/>
                  </a:cubicBezTo>
                  <a:cubicBezTo>
                    <a:pt x="37" y="620"/>
                    <a:pt x="0" y="692"/>
                    <a:pt x="37" y="738"/>
                  </a:cubicBezTo>
                  <a:cubicBezTo>
                    <a:pt x="41" y="740"/>
                    <a:pt x="46" y="741"/>
                    <a:pt x="52" y="741"/>
                  </a:cubicBezTo>
                  <a:cubicBezTo>
                    <a:pt x="134" y="741"/>
                    <a:pt x="320" y="502"/>
                    <a:pt x="642" y="358"/>
                  </a:cubicBezTo>
                  <a:cubicBezTo>
                    <a:pt x="977" y="168"/>
                    <a:pt x="1275" y="168"/>
                    <a:pt x="1320" y="96"/>
                  </a:cubicBezTo>
                  <a:cubicBezTo>
                    <a:pt x="1320" y="60"/>
                    <a:pt x="1203" y="14"/>
                    <a:pt x="1094" y="14"/>
                  </a:cubicBezTo>
                  <a:cubicBezTo>
                    <a:pt x="1056" y="5"/>
                    <a:pt x="1014" y="1"/>
                    <a:pt x="969"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1;p4">
              <a:extLst>
                <a:ext uri="{FF2B5EF4-FFF2-40B4-BE49-F238E27FC236}">
                  <a16:creationId xmlns:a16="http://schemas.microsoft.com/office/drawing/2014/main" id="{18C56AF4-BD68-3C62-7B54-03AE3903B1A2}"/>
                </a:ext>
              </a:extLst>
            </p:cNvPr>
            <p:cNvSpPr/>
            <p:nvPr/>
          </p:nvSpPr>
          <p:spPr>
            <a:xfrm>
              <a:off x="4063600" y="1217300"/>
              <a:ext cx="30075" cy="14850"/>
            </a:xfrm>
            <a:custGeom>
              <a:avLst/>
              <a:gdLst/>
              <a:ahLst/>
              <a:cxnLst/>
              <a:rect l="l" t="t" r="r" b="b"/>
              <a:pathLst>
                <a:path w="1203" h="594" extrusionOk="0">
                  <a:moveTo>
                    <a:pt x="394" y="0"/>
                  </a:moveTo>
                  <a:cubicBezTo>
                    <a:pt x="322" y="0"/>
                    <a:pt x="254" y="9"/>
                    <a:pt x="190" y="24"/>
                  </a:cubicBezTo>
                  <a:cubicBezTo>
                    <a:pt x="72" y="60"/>
                    <a:pt x="0" y="106"/>
                    <a:pt x="0" y="142"/>
                  </a:cubicBezTo>
                  <a:cubicBezTo>
                    <a:pt x="36" y="214"/>
                    <a:pt x="298" y="178"/>
                    <a:pt x="606" y="286"/>
                  </a:cubicBezTo>
                  <a:cubicBezTo>
                    <a:pt x="940" y="404"/>
                    <a:pt x="1094" y="594"/>
                    <a:pt x="1166" y="594"/>
                  </a:cubicBezTo>
                  <a:cubicBezTo>
                    <a:pt x="1202" y="558"/>
                    <a:pt x="1166" y="476"/>
                    <a:pt x="1130" y="368"/>
                  </a:cubicBezTo>
                  <a:cubicBezTo>
                    <a:pt x="1058" y="250"/>
                    <a:pt x="904" y="142"/>
                    <a:pt x="714" y="60"/>
                  </a:cubicBezTo>
                  <a:cubicBezTo>
                    <a:pt x="603" y="18"/>
                    <a:pt x="495" y="0"/>
                    <a:pt x="394"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2;p4">
              <a:extLst>
                <a:ext uri="{FF2B5EF4-FFF2-40B4-BE49-F238E27FC236}">
                  <a16:creationId xmlns:a16="http://schemas.microsoft.com/office/drawing/2014/main" id="{99091608-7AB8-5B72-8ECD-14CFFB8B27C1}"/>
                </a:ext>
              </a:extLst>
            </p:cNvPr>
            <p:cNvSpPr/>
            <p:nvPr/>
          </p:nvSpPr>
          <p:spPr>
            <a:xfrm>
              <a:off x="4037150" y="1294300"/>
              <a:ext cx="27375" cy="15075"/>
            </a:xfrm>
            <a:custGeom>
              <a:avLst/>
              <a:gdLst/>
              <a:ahLst/>
              <a:cxnLst/>
              <a:rect l="l" t="t" r="r" b="b"/>
              <a:pathLst>
                <a:path w="1095" h="603" extrusionOk="0">
                  <a:moveTo>
                    <a:pt x="416" y="0"/>
                  </a:moveTo>
                  <a:cubicBezTo>
                    <a:pt x="308" y="36"/>
                    <a:pt x="226" y="72"/>
                    <a:pt x="154" y="109"/>
                  </a:cubicBezTo>
                  <a:cubicBezTo>
                    <a:pt x="118" y="109"/>
                    <a:pt x="45" y="145"/>
                    <a:pt x="0" y="190"/>
                  </a:cubicBezTo>
                  <a:cubicBezTo>
                    <a:pt x="45" y="298"/>
                    <a:pt x="154" y="416"/>
                    <a:pt x="271" y="488"/>
                  </a:cubicBezTo>
                  <a:cubicBezTo>
                    <a:pt x="342" y="558"/>
                    <a:pt x="431" y="602"/>
                    <a:pt x="524" y="602"/>
                  </a:cubicBezTo>
                  <a:cubicBezTo>
                    <a:pt x="575" y="602"/>
                    <a:pt x="627" y="589"/>
                    <a:pt x="678" y="561"/>
                  </a:cubicBezTo>
                  <a:cubicBezTo>
                    <a:pt x="868" y="524"/>
                    <a:pt x="986" y="371"/>
                    <a:pt x="1094" y="190"/>
                  </a:cubicBezTo>
                  <a:cubicBezTo>
                    <a:pt x="986" y="145"/>
                    <a:pt x="904" y="72"/>
                    <a:pt x="832" y="72"/>
                  </a:cubicBezTo>
                  <a:cubicBezTo>
                    <a:pt x="678" y="0"/>
                    <a:pt x="534" y="0"/>
                    <a:pt x="416" y="0"/>
                  </a:cubicBezTo>
                  <a:close/>
                </a:path>
              </a:pathLst>
            </a:custGeom>
            <a:solidFill>
              <a:srgbClr val="D143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3;p4">
              <a:extLst>
                <a:ext uri="{FF2B5EF4-FFF2-40B4-BE49-F238E27FC236}">
                  <a16:creationId xmlns:a16="http://schemas.microsoft.com/office/drawing/2014/main" id="{86B5F496-9663-7B31-AB62-E45B79DBA4A2}"/>
                </a:ext>
              </a:extLst>
            </p:cNvPr>
            <p:cNvSpPr/>
            <p:nvPr/>
          </p:nvSpPr>
          <p:spPr>
            <a:xfrm>
              <a:off x="3920525" y="1157775"/>
              <a:ext cx="148750" cy="135625"/>
            </a:xfrm>
            <a:custGeom>
              <a:avLst/>
              <a:gdLst/>
              <a:ahLst/>
              <a:cxnLst/>
              <a:rect l="l" t="t" r="r" b="b"/>
              <a:pathLst>
                <a:path w="5950" h="5425" extrusionOk="0">
                  <a:moveTo>
                    <a:pt x="4521" y="0"/>
                  </a:moveTo>
                  <a:cubicBezTo>
                    <a:pt x="3879" y="0"/>
                    <a:pt x="3237" y="0"/>
                    <a:pt x="2595" y="145"/>
                  </a:cubicBezTo>
                  <a:cubicBezTo>
                    <a:pt x="1953" y="335"/>
                    <a:pt x="1392" y="633"/>
                    <a:pt x="976" y="1130"/>
                  </a:cubicBezTo>
                  <a:cubicBezTo>
                    <a:pt x="678" y="1465"/>
                    <a:pt x="524" y="1845"/>
                    <a:pt x="335" y="2261"/>
                  </a:cubicBezTo>
                  <a:cubicBezTo>
                    <a:pt x="145" y="2749"/>
                    <a:pt x="0" y="3309"/>
                    <a:pt x="0" y="3843"/>
                  </a:cubicBezTo>
                  <a:cubicBezTo>
                    <a:pt x="0" y="4367"/>
                    <a:pt x="190" y="4928"/>
                    <a:pt x="561" y="5343"/>
                  </a:cubicBezTo>
                  <a:lnTo>
                    <a:pt x="524" y="5425"/>
                  </a:lnTo>
                  <a:cubicBezTo>
                    <a:pt x="823" y="5380"/>
                    <a:pt x="1130" y="5199"/>
                    <a:pt x="1320" y="4973"/>
                  </a:cubicBezTo>
                  <a:cubicBezTo>
                    <a:pt x="1917" y="4250"/>
                    <a:pt x="2107" y="3237"/>
                    <a:pt x="1772" y="2369"/>
                  </a:cubicBezTo>
                  <a:lnTo>
                    <a:pt x="1772" y="2369"/>
                  </a:lnTo>
                  <a:cubicBezTo>
                    <a:pt x="1971" y="2408"/>
                    <a:pt x="2167" y="2425"/>
                    <a:pt x="2362" y="2425"/>
                  </a:cubicBezTo>
                  <a:cubicBezTo>
                    <a:pt x="2752" y="2425"/>
                    <a:pt x="3137" y="2357"/>
                    <a:pt x="3535" y="2261"/>
                  </a:cubicBezTo>
                  <a:cubicBezTo>
                    <a:pt x="4032" y="2143"/>
                    <a:pt x="4557" y="1953"/>
                    <a:pt x="5009" y="1691"/>
                  </a:cubicBezTo>
                  <a:cubicBezTo>
                    <a:pt x="5425" y="1393"/>
                    <a:pt x="5795" y="977"/>
                    <a:pt x="5949" y="488"/>
                  </a:cubicBezTo>
                  <a:lnTo>
                    <a:pt x="5949" y="371"/>
                  </a:lnTo>
                  <a:cubicBezTo>
                    <a:pt x="5949" y="335"/>
                    <a:pt x="5913" y="299"/>
                    <a:pt x="5877" y="299"/>
                  </a:cubicBezTo>
                  <a:cubicBezTo>
                    <a:pt x="5461" y="36"/>
                    <a:pt x="4973" y="0"/>
                    <a:pt x="4521" y="0"/>
                  </a:cubicBezTo>
                  <a:close/>
                </a:path>
              </a:pathLst>
            </a:custGeom>
            <a:solidFill>
              <a:srgbClr val="EBA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4;p4">
              <a:extLst>
                <a:ext uri="{FF2B5EF4-FFF2-40B4-BE49-F238E27FC236}">
                  <a16:creationId xmlns:a16="http://schemas.microsoft.com/office/drawing/2014/main" id="{8E5A8547-F722-E2A1-1EFD-B253754D68CC}"/>
                </a:ext>
              </a:extLst>
            </p:cNvPr>
            <p:cNvSpPr/>
            <p:nvPr/>
          </p:nvSpPr>
          <p:spPr>
            <a:xfrm>
              <a:off x="3901525" y="1270300"/>
              <a:ext cx="53825" cy="58850"/>
            </a:xfrm>
            <a:custGeom>
              <a:avLst/>
              <a:gdLst/>
              <a:ahLst/>
              <a:cxnLst/>
              <a:rect l="l" t="t" r="r" b="b"/>
              <a:pathLst>
                <a:path w="2153" h="2354" extrusionOk="0">
                  <a:moveTo>
                    <a:pt x="980" y="0"/>
                  </a:moveTo>
                  <a:cubicBezTo>
                    <a:pt x="638" y="0"/>
                    <a:pt x="291" y="163"/>
                    <a:pt x="154" y="508"/>
                  </a:cubicBezTo>
                  <a:cubicBezTo>
                    <a:pt x="1" y="842"/>
                    <a:pt x="82" y="1222"/>
                    <a:pt x="227" y="1521"/>
                  </a:cubicBezTo>
                  <a:cubicBezTo>
                    <a:pt x="467" y="2050"/>
                    <a:pt x="999" y="2353"/>
                    <a:pt x="1543" y="2353"/>
                  </a:cubicBezTo>
                  <a:cubicBezTo>
                    <a:pt x="1696" y="2353"/>
                    <a:pt x="1850" y="2330"/>
                    <a:pt x="1999" y="2280"/>
                  </a:cubicBezTo>
                  <a:lnTo>
                    <a:pt x="2152" y="1828"/>
                  </a:lnTo>
                  <a:cubicBezTo>
                    <a:pt x="2035" y="1828"/>
                    <a:pt x="1963" y="1828"/>
                    <a:pt x="1854" y="1783"/>
                  </a:cubicBezTo>
                  <a:cubicBezTo>
                    <a:pt x="1999" y="1602"/>
                    <a:pt x="1999" y="1186"/>
                    <a:pt x="1999" y="960"/>
                  </a:cubicBezTo>
                  <a:cubicBezTo>
                    <a:pt x="1999" y="653"/>
                    <a:pt x="1854" y="354"/>
                    <a:pt x="1583" y="201"/>
                  </a:cubicBezTo>
                  <a:cubicBezTo>
                    <a:pt x="1423" y="69"/>
                    <a:pt x="1202" y="0"/>
                    <a:pt x="98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5;p4">
              <a:extLst>
                <a:ext uri="{FF2B5EF4-FFF2-40B4-BE49-F238E27FC236}">
                  <a16:creationId xmlns:a16="http://schemas.microsoft.com/office/drawing/2014/main" id="{CAD1D906-81A0-EE4B-07E7-047A8A28FA59}"/>
                </a:ext>
              </a:extLst>
            </p:cNvPr>
            <p:cNvSpPr/>
            <p:nvPr/>
          </p:nvSpPr>
          <p:spPr>
            <a:xfrm>
              <a:off x="3906275" y="1284800"/>
              <a:ext cx="41625" cy="35725"/>
            </a:xfrm>
            <a:custGeom>
              <a:avLst/>
              <a:gdLst/>
              <a:ahLst/>
              <a:cxnLst/>
              <a:rect l="l" t="t" r="r" b="b"/>
              <a:pathLst>
                <a:path w="1665" h="1429" extrusionOk="0">
                  <a:moveTo>
                    <a:pt x="380" y="0"/>
                  </a:moveTo>
                  <a:cubicBezTo>
                    <a:pt x="308" y="0"/>
                    <a:pt x="263" y="0"/>
                    <a:pt x="190" y="73"/>
                  </a:cubicBezTo>
                  <a:cubicBezTo>
                    <a:pt x="0" y="299"/>
                    <a:pt x="344" y="832"/>
                    <a:pt x="489" y="1022"/>
                  </a:cubicBezTo>
                  <a:cubicBezTo>
                    <a:pt x="679" y="1248"/>
                    <a:pt x="986" y="1429"/>
                    <a:pt x="1284" y="1429"/>
                  </a:cubicBezTo>
                  <a:lnTo>
                    <a:pt x="1320" y="1429"/>
                  </a:lnTo>
                  <a:cubicBezTo>
                    <a:pt x="1664" y="1429"/>
                    <a:pt x="1619" y="1167"/>
                    <a:pt x="1474" y="904"/>
                  </a:cubicBezTo>
                  <a:cubicBezTo>
                    <a:pt x="1438" y="832"/>
                    <a:pt x="1357" y="796"/>
                    <a:pt x="1320" y="715"/>
                  </a:cubicBezTo>
                  <a:cubicBezTo>
                    <a:pt x="1248" y="525"/>
                    <a:pt x="1094" y="344"/>
                    <a:pt x="905" y="226"/>
                  </a:cubicBezTo>
                  <a:cubicBezTo>
                    <a:pt x="796" y="154"/>
                    <a:pt x="570" y="0"/>
                    <a:pt x="380"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6;p4">
              <a:extLst>
                <a:ext uri="{FF2B5EF4-FFF2-40B4-BE49-F238E27FC236}">
                  <a16:creationId xmlns:a16="http://schemas.microsoft.com/office/drawing/2014/main" id="{E4059B93-7C7B-B336-6FAB-7DDE6869232D}"/>
                </a:ext>
              </a:extLst>
            </p:cNvPr>
            <p:cNvSpPr/>
            <p:nvPr/>
          </p:nvSpPr>
          <p:spPr>
            <a:xfrm>
              <a:off x="3916675" y="1285025"/>
              <a:ext cx="29175" cy="35500"/>
            </a:xfrm>
            <a:custGeom>
              <a:avLst/>
              <a:gdLst/>
              <a:ahLst/>
              <a:cxnLst/>
              <a:rect l="l" t="t" r="r" b="b"/>
              <a:pathLst>
                <a:path w="1167" h="1420" extrusionOk="0">
                  <a:moveTo>
                    <a:pt x="82" y="0"/>
                  </a:moveTo>
                  <a:cubicBezTo>
                    <a:pt x="30" y="0"/>
                    <a:pt x="0" y="9"/>
                    <a:pt x="0" y="27"/>
                  </a:cubicBezTo>
                  <a:cubicBezTo>
                    <a:pt x="0" y="27"/>
                    <a:pt x="118" y="64"/>
                    <a:pt x="263" y="145"/>
                  </a:cubicBezTo>
                  <a:cubicBezTo>
                    <a:pt x="416" y="181"/>
                    <a:pt x="606" y="335"/>
                    <a:pt x="751" y="561"/>
                  </a:cubicBezTo>
                  <a:cubicBezTo>
                    <a:pt x="904" y="742"/>
                    <a:pt x="977" y="968"/>
                    <a:pt x="1058" y="1158"/>
                  </a:cubicBezTo>
                  <a:cubicBezTo>
                    <a:pt x="1094" y="1311"/>
                    <a:pt x="1094" y="1420"/>
                    <a:pt x="1130" y="1420"/>
                  </a:cubicBezTo>
                  <a:cubicBezTo>
                    <a:pt x="1130" y="1420"/>
                    <a:pt x="1167" y="1311"/>
                    <a:pt x="1130" y="1121"/>
                  </a:cubicBezTo>
                  <a:cubicBezTo>
                    <a:pt x="1094" y="968"/>
                    <a:pt x="1022" y="706"/>
                    <a:pt x="868" y="480"/>
                  </a:cubicBezTo>
                  <a:cubicBezTo>
                    <a:pt x="678" y="253"/>
                    <a:pt x="452" y="109"/>
                    <a:pt x="299" y="27"/>
                  </a:cubicBezTo>
                  <a:cubicBezTo>
                    <a:pt x="208" y="9"/>
                    <a:pt x="134" y="0"/>
                    <a:pt x="82"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7;p4">
              <a:extLst>
                <a:ext uri="{FF2B5EF4-FFF2-40B4-BE49-F238E27FC236}">
                  <a16:creationId xmlns:a16="http://schemas.microsoft.com/office/drawing/2014/main" id="{278067D9-5F76-CB3C-2B4A-610BBCFC0C86}"/>
                </a:ext>
              </a:extLst>
            </p:cNvPr>
            <p:cNvSpPr/>
            <p:nvPr/>
          </p:nvSpPr>
          <p:spPr>
            <a:xfrm>
              <a:off x="3927075" y="1290450"/>
              <a:ext cx="15150" cy="23300"/>
            </a:xfrm>
            <a:custGeom>
              <a:avLst/>
              <a:gdLst/>
              <a:ahLst/>
              <a:cxnLst/>
              <a:rect l="l" t="t" r="r" b="b"/>
              <a:pathLst>
                <a:path w="606" h="932" extrusionOk="0">
                  <a:moveTo>
                    <a:pt x="73" y="0"/>
                  </a:moveTo>
                  <a:cubicBezTo>
                    <a:pt x="73" y="0"/>
                    <a:pt x="36" y="73"/>
                    <a:pt x="0" y="190"/>
                  </a:cubicBezTo>
                  <a:cubicBezTo>
                    <a:pt x="0" y="299"/>
                    <a:pt x="0" y="452"/>
                    <a:pt x="73" y="606"/>
                  </a:cubicBezTo>
                  <a:cubicBezTo>
                    <a:pt x="190" y="751"/>
                    <a:pt x="299" y="868"/>
                    <a:pt x="416" y="904"/>
                  </a:cubicBezTo>
                  <a:cubicBezTo>
                    <a:pt x="470" y="923"/>
                    <a:pt x="507" y="932"/>
                    <a:pt x="535" y="932"/>
                  </a:cubicBezTo>
                  <a:cubicBezTo>
                    <a:pt x="563" y="932"/>
                    <a:pt x="583" y="923"/>
                    <a:pt x="606" y="904"/>
                  </a:cubicBezTo>
                  <a:cubicBezTo>
                    <a:pt x="606" y="904"/>
                    <a:pt x="335" y="796"/>
                    <a:pt x="190" y="525"/>
                  </a:cubicBezTo>
                  <a:cubicBezTo>
                    <a:pt x="36" y="299"/>
                    <a:pt x="109" y="36"/>
                    <a:pt x="73"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8;p4">
              <a:extLst>
                <a:ext uri="{FF2B5EF4-FFF2-40B4-BE49-F238E27FC236}">
                  <a16:creationId xmlns:a16="http://schemas.microsoft.com/office/drawing/2014/main" id="{5C2DA180-23CE-FD61-4860-0E924C93C444}"/>
                </a:ext>
              </a:extLst>
            </p:cNvPr>
            <p:cNvSpPr/>
            <p:nvPr/>
          </p:nvSpPr>
          <p:spPr>
            <a:xfrm>
              <a:off x="4036250" y="1258350"/>
              <a:ext cx="21700" cy="20825"/>
            </a:xfrm>
            <a:custGeom>
              <a:avLst/>
              <a:gdLst/>
              <a:ahLst/>
              <a:cxnLst/>
              <a:rect l="l" t="t" r="r" b="b"/>
              <a:pathLst>
                <a:path w="868" h="833" extrusionOk="0">
                  <a:moveTo>
                    <a:pt x="226" y="606"/>
                  </a:moveTo>
                  <a:cubicBezTo>
                    <a:pt x="230" y="610"/>
                    <a:pt x="234" y="613"/>
                    <a:pt x="238" y="616"/>
                  </a:cubicBezTo>
                  <a:lnTo>
                    <a:pt x="238" y="616"/>
                  </a:lnTo>
                  <a:cubicBezTo>
                    <a:pt x="234" y="613"/>
                    <a:pt x="230" y="610"/>
                    <a:pt x="226" y="606"/>
                  </a:cubicBezTo>
                  <a:close/>
                  <a:moveTo>
                    <a:pt x="262" y="1"/>
                  </a:moveTo>
                  <a:cubicBezTo>
                    <a:pt x="0" y="82"/>
                    <a:pt x="36" y="308"/>
                    <a:pt x="154" y="498"/>
                  </a:cubicBezTo>
                  <a:lnTo>
                    <a:pt x="154" y="416"/>
                  </a:lnTo>
                  <a:lnTo>
                    <a:pt x="190" y="416"/>
                  </a:lnTo>
                  <a:cubicBezTo>
                    <a:pt x="226" y="416"/>
                    <a:pt x="262" y="453"/>
                    <a:pt x="307" y="498"/>
                  </a:cubicBezTo>
                  <a:cubicBezTo>
                    <a:pt x="344" y="534"/>
                    <a:pt x="416" y="606"/>
                    <a:pt x="380" y="642"/>
                  </a:cubicBezTo>
                  <a:lnTo>
                    <a:pt x="344" y="642"/>
                  </a:lnTo>
                  <a:cubicBezTo>
                    <a:pt x="311" y="642"/>
                    <a:pt x="272" y="642"/>
                    <a:pt x="238" y="616"/>
                  </a:cubicBezTo>
                  <a:lnTo>
                    <a:pt x="238" y="616"/>
                  </a:lnTo>
                  <a:cubicBezTo>
                    <a:pt x="314" y="683"/>
                    <a:pt x="382" y="726"/>
                    <a:pt x="416" y="760"/>
                  </a:cubicBezTo>
                  <a:cubicBezTo>
                    <a:pt x="488" y="796"/>
                    <a:pt x="533" y="832"/>
                    <a:pt x="606" y="832"/>
                  </a:cubicBezTo>
                  <a:lnTo>
                    <a:pt x="642" y="832"/>
                  </a:lnTo>
                  <a:cubicBezTo>
                    <a:pt x="714" y="796"/>
                    <a:pt x="759" y="760"/>
                    <a:pt x="796" y="679"/>
                  </a:cubicBezTo>
                  <a:lnTo>
                    <a:pt x="714" y="679"/>
                  </a:lnTo>
                  <a:cubicBezTo>
                    <a:pt x="714" y="679"/>
                    <a:pt x="759" y="642"/>
                    <a:pt x="796" y="534"/>
                  </a:cubicBezTo>
                  <a:cubicBezTo>
                    <a:pt x="832" y="453"/>
                    <a:pt x="868" y="308"/>
                    <a:pt x="796" y="154"/>
                  </a:cubicBezTo>
                  <a:cubicBezTo>
                    <a:pt x="678" y="46"/>
                    <a:pt x="570" y="1"/>
                    <a:pt x="452"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9;p4">
              <a:extLst>
                <a:ext uri="{FF2B5EF4-FFF2-40B4-BE49-F238E27FC236}">
                  <a16:creationId xmlns:a16="http://schemas.microsoft.com/office/drawing/2014/main" id="{262765F4-5A1D-1CB0-9E29-58614976B2B7}"/>
                </a:ext>
              </a:extLst>
            </p:cNvPr>
            <p:cNvSpPr/>
            <p:nvPr/>
          </p:nvSpPr>
          <p:spPr>
            <a:xfrm>
              <a:off x="4042800" y="1257450"/>
              <a:ext cx="15150" cy="17875"/>
            </a:xfrm>
            <a:custGeom>
              <a:avLst/>
              <a:gdLst/>
              <a:ahLst/>
              <a:cxnLst/>
              <a:rect l="l" t="t" r="r" b="b"/>
              <a:pathLst>
                <a:path w="606" h="715" extrusionOk="0">
                  <a:moveTo>
                    <a:pt x="82" y="0"/>
                  </a:moveTo>
                  <a:cubicBezTo>
                    <a:pt x="45" y="0"/>
                    <a:pt x="45" y="37"/>
                    <a:pt x="0" y="37"/>
                  </a:cubicBezTo>
                  <a:lnTo>
                    <a:pt x="190" y="37"/>
                  </a:lnTo>
                  <a:cubicBezTo>
                    <a:pt x="299" y="37"/>
                    <a:pt x="399" y="75"/>
                    <a:pt x="507" y="166"/>
                  </a:cubicBezTo>
                  <a:lnTo>
                    <a:pt x="507" y="166"/>
                  </a:lnTo>
                  <a:cubicBezTo>
                    <a:pt x="427" y="61"/>
                    <a:pt x="291" y="0"/>
                    <a:pt x="154" y="0"/>
                  </a:cubicBezTo>
                  <a:close/>
                  <a:moveTo>
                    <a:pt x="507" y="166"/>
                  </a:moveTo>
                  <a:cubicBezTo>
                    <a:pt x="538" y="207"/>
                    <a:pt x="560" y="255"/>
                    <a:pt x="570" y="308"/>
                  </a:cubicBezTo>
                  <a:cubicBezTo>
                    <a:pt x="570" y="308"/>
                    <a:pt x="570" y="308"/>
                    <a:pt x="570" y="308"/>
                  </a:cubicBezTo>
                  <a:lnTo>
                    <a:pt x="570" y="308"/>
                  </a:lnTo>
                  <a:cubicBezTo>
                    <a:pt x="564" y="270"/>
                    <a:pt x="553" y="230"/>
                    <a:pt x="534" y="190"/>
                  </a:cubicBezTo>
                  <a:cubicBezTo>
                    <a:pt x="525" y="182"/>
                    <a:pt x="516" y="174"/>
                    <a:pt x="507" y="166"/>
                  </a:cubicBezTo>
                  <a:close/>
                  <a:moveTo>
                    <a:pt x="570" y="308"/>
                  </a:moveTo>
                  <a:cubicBezTo>
                    <a:pt x="587" y="415"/>
                    <a:pt x="560" y="510"/>
                    <a:pt x="534" y="570"/>
                  </a:cubicBezTo>
                  <a:cubicBezTo>
                    <a:pt x="497" y="678"/>
                    <a:pt x="452" y="715"/>
                    <a:pt x="452" y="715"/>
                  </a:cubicBezTo>
                  <a:lnTo>
                    <a:pt x="534" y="715"/>
                  </a:lnTo>
                  <a:cubicBezTo>
                    <a:pt x="534" y="642"/>
                    <a:pt x="570" y="606"/>
                    <a:pt x="570" y="534"/>
                  </a:cubicBezTo>
                  <a:cubicBezTo>
                    <a:pt x="606" y="453"/>
                    <a:pt x="606" y="344"/>
                    <a:pt x="570" y="30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50;p4">
              <a:extLst>
                <a:ext uri="{FF2B5EF4-FFF2-40B4-BE49-F238E27FC236}">
                  <a16:creationId xmlns:a16="http://schemas.microsoft.com/office/drawing/2014/main" id="{91F607B3-BB95-5FE9-A788-54A25E9B134A}"/>
                </a:ext>
              </a:extLst>
            </p:cNvPr>
            <p:cNvSpPr/>
            <p:nvPr/>
          </p:nvSpPr>
          <p:spPr>
            <a:xfrm>
              <a:off x="4040075" y="1268750"/>
              <a:ext cx="6575" cy="5675"/>
            </a:xfrm>
            <a:custGeom>
              <a:avLst/>
              <a:gdLst/>
              <a:ahLst/>
              <a:cxnLst/>
              <a:rect l="l" t="t" r="r" b="b"/>
              <a:pathLst>
                <a:path w="263" h="227" extrusionOk="0">
                  <a:moveTo>
                    <a:pt x="1" y="0"/>
                  </a:moveTo>
                  <a:lnTo>
                    <a:pt x="1" y="82"/>
                  </a:lnTo>
                  <a:cubicBezTo>
                    <a:pt x="37" y="118"/>
                    <a:pt x="73" y="154"/>
                    <a:pt x="73" y="190"/>
                  </a:cubicBezTo>
                  <a:cubicBezTo>
                    <a:pt x="109" y="226"/>
                    <a:pt x="154" y="226"/>
                    <a:pt x="191" y="226"/>
                  </a:cubicBezTo>
                  <a:lnTo>
                    <a:pt x="227" y="226"/>
                  </a:lnTo>
                  <a:cubicBezTo>
                    <a:pt x="263" y="190"/>
                    <a:pt x="191" y="118"/>
                    <a:pt x="154" y="82"/>
                  </a:cubicBezTo>
                  <a:cubicBezTo>
                    <a:pt x="109" y="37"/>
                    <a:pt x="73" y="0"/>
                    <a:pt x="37"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51;p4">
              <a:extLst>
                <a:ext uri="{FF2B5EF4-FFF2-40B4-BE49-F238E27FC236}">
                  <a16:creationId xmlns:a16="http://schemas.microsoft.com/office/drawing/2014/main" id="{46814850-9425-2121-B4E1-142054D79E34}"/>
                </a:ext>
              </a:extLst>
            </p:cNvPr>
            <p:cNvSpPr/>
            <p:nvPr/>
          </p:nvSpPr>
          <p:spPr>
            <a:xfrm>
              <a:off x="3986275" y="1279150"/>
              <a:ext cx="43425" cy="31200"/>
            </a:xfrm>
            <a:custGeom>
              <a:avLst/>
              <a:gdLst/>
              <a:ahLst/>
              <a:cxnLst/>
              <a:rect l="l" t="t" r="r" b="b"/>
              <a:pathLst>
                <a:path w="1737" h="1248" extrusionOk="0">
                  <a:moveTo>
                    <a:pt x="986" y="0"/>
                  </a:moveTo>
                  <a:cubicBezTo>
                    <a:pt x="571" y="36"/>
                    <a:pt x="1" y="190"/>
                    <a:pt x="82" y="796"/>
                  </a:cubicBezTo>
                  <a:cubicBezTo>
                    <a:pt x="119" y="1130"/>
                    <a:pt x="498" y="1203"/>
                    <a:pt x="760" y="1248"/>
                  </a:cubicBezTo>
                  <a:lnTo>
                    <a:pt x="797" y="1248"/>
                  </a:lnTo>
                  <a:cubicBezTo>
                    <a:pt x="1212" y="1248"/>
                    <a:pt x="1737" y="1058"/>
                    <a:pt x="1737" y="525"/>
                  </a:cubicBezTo>
                  <a:cubicBezTo>
                    <a:pt x="1737" y="190"/>
                    <a:pt x="1402" y="0"/>
                    <a:pt x="1059"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52;p4">
              <a:extLst>
                <a:ext uri="{FF2B5EF4-FFF2-40B4-BE49-F238E27FC236}">
                  <a16:creationId xmlns:a16="http://schemas.microsoft.com/office/drawing/2014/main" id="{BD838660-2872-D500-5047-274092CA8BF4}"/>
                </a:ext>
              </a:extLst>
            </p:cNvPr>
            <p:cNvSpPr/>
            <p:nvPr/>
          </p:nvSpPr>
          <p:spPr>
            <a:xfrm>
              <a:off x="4069250" y="1276425"/>
              <a:ext cx="34825" cy="27150"/>
            </a:xfrm>
            <a:custGeom>
              <a:avLst/>
              <a:gdLst/>
              <a:ahLst/>
              <a:cxnLst/>
              <a:rect l="l" t="t" r="r" b="b"/>
              <a:pathLst>
                <a:path w="1393" h="1086" extrusionOk="0">
                  <a:moveTo>
                    <a:pt x="796" y="1"/>
                  </a:moveTo>
                  <a:cubicBezTo>
                    <a:pt x="452" y="37"/>
                    <a:pt x="0" y="145"/>
                    <a:pt x="72" y="679"/>
                  </a:cubicBezTo>
                  <a:cubicBezTo>
                    <a:pt x="72" y="977"/>
                    <a:pt x="380" y="1050"/>
                    <a:pt x="606" y="1086"/>
                  </a:cubicBezTo>
                  <a:lnTo>
                    <a:pt x="642" y="1086"/>
                  </a:lnTo>
                  <a:cubicBezTo>
                    <a:pt x="976" y="1086"/>
                    <a:pt x="1392" y="905"/>
                    <a:pt x="1392" y="453"/>
                  </a:cubicBezTo>
                  <a:cubicBezTo>
                    <a:pt x="1392" y="145"/>
                    <a:pt x="1130" y="1"/>
                    <a:pt x="832"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53;p4">
              <a:extLst>
                <a:ext uri="{FF2B5EF4-FFF2-40B4-BE49-F238E27FC236}">
                  <a16:creationId xmlns:a16="http://schemas.microsoft.com/office/drawing/2014/main" id="{5A8CA2FF-1C91-8F36-3156-510081C3EDB0}"/>
                </a:ext>
              </a:extLst>
            </p:cNvPr>
            <p:cNvSpPr/>
            <p:nvPr/>
          </p:nvSpPr>
          <p:spPr>
            <a:xfrm>
              <a:off x="3916875" y="1519800"/>
              <a:ext cx="111925" cy="105875"/>
            </a:xfrm>
            <a:custGeom>
              <a:avLst/>
              <a:gdLst/>
              <a:ahLst/>
              <a:cxnLst/>
              <a:rect l="l" t="t" r="r" b="b"/>
              <a:pathLst>
                <a:path w="4477" h="4235" extrusionOk="0">
                  <a:moveTo>
                    <a:pt x="2130" y="0"/>
                  </a:moveTo>
                  <a:cubicBezTo>
                    <a:pt x="2067" y="0"/>
                    <a:pt x="2027" y="60"/>
                    <a:pt x="2027" y="166"/>
                  </a:cubicBezTo>
                  <a:cubicBezTo>
                    <a:pt x="2027" y="356"/>
                    <a:pt x="2099" y="509"/>
                    <a:pt x="2180" y="663"/>
                  </a:cubicBezTo>
                  <a:cubicBezTo>
                    <a:pt x="2289" y="844"/>
                    <a:pt x="2406" y="997"/>
                    <a:pt x="2515" y="1223"/>
                  </a:cubicBezTo>
                  <a:cubicBezTo>
                    <a:pt x="2063" y="1070"/>
                    <a:pt x="1728" y="808"/>
                    <a:pt x="1312" y="663"/>
                  </a:cubicBezTo>
                  <a:cubicBezTo>
                    <a:pt x="1227" y="630"/>
                    <a:pt x="948" y="526"/>
                    <a:pt x="787" y="526"/>
                  </a:cubicBezTo>
                  <a:cubicBezTo>
                    <a:pt x="725" y="526"/>
                    <a:pt x="680" y="542"/>
                    <a:pt x="670" y="582"/>
                  </a:cubicBezTo>
                  <a:cubicBezTo>
                    <a:pt x="634" y="808"/>
                    <a:pt x="1014" y="961"/>
                    <a:pt x="1159" y="1070"/>
                  </a:cubicBezTo>
                  <a:cubicBezTo>
                    <a:pt x="1384" y="1223"/>
                    <a:pt x="1645" y="1376"/>
                    <a:pt x="1871" y="1485"/>
                  </a:cubicBezTo>
                  <a:lnTo>
                    <a:pt x="1871" y="1485"/>
                  </a:lnTo>
                  <a:cubicBezTo>
                    <a:pt x="1846" y="1473"/>
                    <a:pt x="1802" y="1470"/>
                    <a:pt x="1750" y="1470"/>
                  </a:cubicBezTo>
                  <a:cubicBezTo>
                    <a:pt x="1642" y="1470"/>
                    <a:pt x="1499" y="1486"/>
                    <a:pt x="1421" y="1486"/>
                  </a:cubicBezTo>
                  <a:cubicBezTo>
                    <a:pt x="1276" y="1449"/>
                    <a:pt x="1086" y="1413"/>
                    <a:pt x="896" y="1413"/>
                  </a:cubicBezTo>
                  <a:cubicBezTo>
                    <a:pt x="859" y="1401"/>
                    <a:pt x="724" y="1388"/>
                    <a:pt x="580" y="1388"/>
                  </a:cubicBezTo>
                  <a:cubicBezTo>
                    <a:pt x="309" y="1388"/>
                    <a:pt x="0" y="1432"/>
                    <a:pt x="218" y="1603"/>
                  </a:cubicBezTo>
                  <a:cubicBezTo>
                    <a:pt x="372" y="1712"/>
                    <a:pt x="707" y="1748"/>
                    <a:pt x="896" y="1793"/>
                  </a:cubicBezTo>
                  <a:cubicBezTo>
                    <a:pt x="1159" y="1829"/>
                    <a:pt x="1385" y="1865"/>
                    <a:pt x="1647" y="1865"/>
                  </a:cubicBezTo>
                  <a:cubicBezTo>
                    <a:pt x="1122" y="1974"/>
                    <a:pt x="562" y="1865"/>
                    <a:pt x="146" y="2200"/>
                  </a:cubicBezTo>
                  <a:cubicBezTo>
                    <a:pt x="110" y="2245"/>
                    <a:pt x="65" y="2281"/>
                    <a:pt x="65" y="2354"/>
                  </a:cubicBezTo>
                  <a:cubicBezTo>
                    <a:pt x="110" y="2390"/>
                    <a:pt x="146" y="2390"/>
                    <a:pt x="182" y="2426"/>
                  </a:cubicBezTo>
                  <a:cubicBezTo>
                    <a:pt x="336" y="2471"/>
                    <a:pt x="481" y="2471"/>
                    <a:pt x="634" y="2471"/>
                  </a:cubicBezTo>
                  <a:cubicBezTo>
                    <a:pt x="1014" y="2426"/>
                    <a:pt x="1421" y="2426"/>
                    <a:pt x="1837" y="2426"/>
                  </a:cubicBezTo>
                  <a:cubicBezTo>
                    <a:pt x="1466" y="2507"/>
                    <a:pt x="1122" y="2580"/>
                    <a:pt x="788" y="2652"/>
                  </a:cubicBezTo>
                  <a:cubicBezTo>
                    <a:pt x="598" y="2733"/>
                    <a:pt x="372" y="2842"/>
                    <a:pt x="291" y="3032"/>
                  </a:cubicBezTo>
                  <a:cubicBezTo>
                    <a:pt x="371" y="3062"/>
                    <a:pt x="458" y="3073"/>
                    <a:pt x="548" y="3073"/>
                  </a:cubicBezTo>
                  <a:cubicBezTo>
                    <a:pt x="672" y="3073"/>
                    <a:pt x="802" y="3053"/>
                    <a:pt x="933" y="3032"/>
                  </a:cubicBezTo>
                  <a:cubicBezTo>
                    <a:pt x="1195" y="2995"/>
                    <a:pt x="1466" y="2995"/>
                    <a:pt x="1728" y="2995"/>
                  </a:cubicBezTo>
                  <a:cubicBezTo>
                    <a:pt x="2144" y="2995"/>
                    <a:pt x="2668" y="3294"/>
                    <a:pt x="3048" y="3484"/>
                  </a:cubicBezTo>
                  <a:cubicBezTo>
                    <a:pt x="3536" y="3746"/>
                    <a:pt x="3988" y="3972"/>
                    <a:pt x="4477" y="4234"/>
                  </a:cubicBezTo>
                  <a:lnTo>
                    <a:pt x="3907" y="1522"/>
                  </a:lnTo>
                  <a:cubicBezTo>
                    <a:pt x="3573" y="1522"/>
                    <a:pt x="3229" y="1377"/>
                    <a:pt x="2967" y="1151"/>
                  </a:cubicBezTo>
                  <a:cubicBezTo>
                    <a:pt x="2705" y="925"/>
                    <a:pt x="2515" y="618"/>
                    <a:pt x="2406" y="319"/>
                  </a:cubicBezTo>
                  <a:cubicBezTo>
                    <a:pt x="2370" y="247"/>
                    <a:pt x="2325" y="130"/>
                    <a:pt x="2289" y="93"/>
                  </a:cubicBezTo>
                  <a:cubicBezTo>
                    <a:pt x="2229" y="30"/>
                    <a:pt x="2174" y="0"/>
                    <a:pt x="2130"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54;p4">
              <a:extLst>
                <a:ext uri="{FF2B5EF4-FFF2-40B4-BE49-F238E27FC236}">
                  <a16:creationId xmlns:a16="http://schemas.microsoft.com/office/drawing/2014/main" id="{070A9E52-0BDC-FE38-C43E-C8619DBF8247}"/>
                </a:ext>
              </a:extLst>
            </p:cNvPr>
            <p:cNvSpPr/>
            <p:nvPr/>
          </p:nvSpPr>
          <p:spPr>
            <a:xfrm>
              <a:off x="4333000" y="1352525"/>
              <a:ext cx="152600" cy="114925"/>
            </a:xfrm>
            <a:custGeom>
              <a:avLst/>
              <a:gdLst/>
              <a:ahLst/>
              <a:cxnLst/>
              <a:rect l="l" t="t" r="r" b="b"/>
              <a:pathLst>
                <a:path w="6104" h="4597" extrusionOk="0">
                  <a:moveTo>
                    <a:pt x="3307" y="1"/>
                  </a:moveTo>
                  <a:cubicBezTo>
                    <a:pt x="2368" y="1"/>
                    <a:pt x="1327" y="310"/>
                    <a:pt x="787" y="1098"/>
                  </a:cubicBezTo>
                  <a:cubicBezTo>
                    <a:pt x="1" y="2228"/>
                    <a:pt x="489" y="3322"/>
                    <a:pt x="869" y="4488"/>
                  </a:cubicBezTo>
                  <a:cubicBezTo>
                    <a:pt x="883" y="4564"/>
                    <a:pt x="940" y="4597"/>
                    <a:pt x="998" y="4597"/>
                  </a:cubicBezTo>
                  <a:cubicBezTo>
                    <a:pt x="1085" y="4597"/>
                    <a:pt x="1174" y="4524"/>
                    <a:pt x="1131" y="4416"/>
                  </a:cubicBezTo>
                  <a:cubicBezTo>
                    <a:pt x="824" y="3466"/>
                    <a:pt x="372" y="2562"/>
                    <a:pt x="824" y="1586"/>
                  </a:cubicBezTo>
                  <a:cubicBezTo>
                    <a:pt x="1276" y="573"/>
                    <a:pt x="2451" y="347"/>
                    <a:pt x="3464" y="302"/>
                  </a:cubicBezTo>
                  <a:cubicBezTo>
                    <a:pt x="3516" y="299"/>
                    <a:pt x="3567" y="298"/>
                    <a:pt x="3618" y="298"/>
                  </a:cubicBezTo>
                  <a:cubicBezTo>
                    <a:pt x="5423" y="298"/>
                    <a:pt x="6008" y="2153"/>
                    <a:pt x="5498" y="3692"/>
                  </a:cubicBezTo>
                  <a:cubicBezTo>
                    <a:pt x="5454" y="3807"/>
                    <a:pt x="5545" y="3882"/>
                    <a:pt x="5632" y="3882"/>
                  </a:cubicBezTo>
                  <a:cubicBezTo>
                    <a:pt x="5690" y="3882"/>
                    <a:pt x="5746" y="3849"/>
                    <a:pt x="5760" y="3774"/>
                  </a:cubicBezTo>
                  <a:cubicBezTo>
                    <a:pt x="6022" y="3014"/>
                    <a:pt x="6104" y="2074"/>
                    <a:pt x="5760" y="1324"/>
                  </a:cubicBezTo>
                  <a:cubicBezTo>
                    <a:pt x="5308" y="383"/>
                    <a:pt x="4485" y="4"/>
                    <a:pt x="3464" y="4"/>
                  </a:cubicBezTo>
                  <a:cubicBezTo>
                    <a:pt x="3412" y="2"/>
                    <a:pt x="3359" y="1"/>
                    <a:pt x="330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55;p4">
              <a:extLst>
                <a:ext uri="{FF2B5EF4-FFF2-40B4-BE49-F238E27FC236}">
                  <a16:creationId xmlns:a16="http://schemas.microsoft.com/office/drawing/2014/main" id="{B7DEEC50-639D-32C3-34B0-122663D75CB7}"/>
                </a:ext>
              </a:extLst>
            </p:cNvPr>
            <p:cNvSpPr/>
            <p:nvPr/>
          </p:nvSpPr>
          <p:spPr>
            <a:xfrm>
              <a:off x="4506150" y="2342375"/>
              <a:ext cx="155525" cy="109225"/>
            </a:xfrm>
            <a:custGeom>
              <a:avLst/>
              <a:gdLst/>
              <a:ahLst/>
              <a:cxnLst/>
              <a:rect l="l" t="t" r="r" b="b"/>
              <a:pathLst>
                <a:path w="6221" h="4369" extrusionOk="0">
                  <a:moveTo>
                    <a:pt x="2116" y="0"/>
                  </a:moveTo>
                  <a:cubicBezTo>
                    <a:pt x="2080" y="0"/>
                    <a:pt x="2035" y="0"/>
                    <a:pt x="1998" y="36"/>
                  </a:cubicBezTo>
                  <a:cubicBezTo>
                    <a:pt x="1510" y="81"/>
                    <a:pt x="986" y="190"/>
                    <a:pt x="452" y="226"/>
                  </a:cubicBezTo>
                  <a:lnTo>
                    <a:pt x="452" y="642"/>
                  </a:lnTo>
                  <a:cubicBezTo>
                    <a:pt x="380" y="1022"/>
                    <a:pt x="308" y="1392"/>
                    <a:pt x="272" y="1772"/>
                  </a:cubicBezTo>
                  <a:cubicBezTo>
                    <a:pt x="272" y="1962"/>
                    <a:pt x="0" y="4032"/>
                    <a:pt x="46" y="4032"/>
                  </a:cubicBezTo>
                  <a:cubicBezTo>
                    <a:pt x="982" y="4285"/>
                    <a:pt x="1938" y="4368"/>
                    <a:pt x="2898" y="4368"/>
                  </a:cubicBezTo>
                  <a:cubicBezTo>
                    <a:pt x="3792" y="4368"/>
                    <a:pt x="4689" y="4296"/>
                    <a:pt x="5579" y="4222"/>
                  </a:cubicBezTo>
                  <a:cubicBezTo>
                    <a:pt x="5805" y="4222"/>
                    <a:pt x="6031" y="4186"/>
                    <a:pt x="6221" y="4032"/>
                  </a:cubicBezTo>
                  <a:cubicBezTo>
                    <a:pt x="6103" y="3282"/>
                    <a:pt x="5353" y="2749"/>
                    <a:pt x="4602" y="2523"/>
                  </a:cubicBezTo>
                  <a:cubicBezTo>
                    <a:pt x="3888" y="2342"/>
                    <a:pt x="3128" y="2260"/>
                    <a:pt x="2450" y="2188"/>
                  </a:cubicBezTo>
                  <a:cubicBezTo>
                    <a:pt x="2450" y="2116"/>
                    <a:pt x="2414" y="1998"/>
                    <a:pt x="2414" y="1926"/>
                  </a:cubicBezTo>
                  <a:cubicBezTo>
                    <a:pt x="2378" y="1284"/>
                    <a:pt x="2261" y="642"/>
                    <a:pt x="211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56;p4">
              <a:extLst>
                <a:ext uri="{FF2B5EF4-FFF2-40B4-BE49-F238E27FC236}">
                  <a16:creationId xmlns:a16="http://schemas.microsoft.com/office/drawing/2014/main" id="{71AC5152-DF0F-5675-F96E-99B773B46063}"/>
                </a:ext>
              </a:extLst>
            </p:cNvPr>
            <p:cNvSpPr/>
            <p:nvPr/>
          </p:nvSpPr>
          <p:spPr>
            <a:xfrm>
              <a:off x="4328275" y="2329250"/>
              <a:ext cx="85675" cy="119050"/>
            </a:xfrm>
            <a:custGeom>
              <a:avLst/>
              <a:gdLst/>
              <a:ahLst/>
              <a:cxnLst/>
              <a:rect l="l" t="t" r="r" b="b"/>
              <a:pathLst>
                <a:path w="3427" h="4762" extrusionOk="0">
                  <a:moveTo>
                    <a:pt x="2143" y="1"/>
                  </a:moveTo>
                  <a:lnTo>
                    <a:pt x="750" y="832"/>
                  </a:lnTo>
                  <a:cubicBezTo>
                    <a:pt x="524" y="2107"/>
                    <a:pt x="262" y="3427"/>
                    <a:pt x="0" y="4711"/>
                  </a:cubicBezTo>
                  <a:cubicBezTo>
                    <a:pt x="492" y="4744"/>
                    <a:pt x="983" y="4761"/>
                    <a:pt x="1474" y="4761"/>
                  </a:cubicBezTo>
                  <a:cubicBezTo>
                    <a:pt x="2076" y="4761"/>
                    <a:pt x="2676" y="4735"/>
                    <a:pt x="3273" y="4675"/>
                  </a:cubicBezTo>
                  <a:cubicBezTo>
                    <a:pt x="3318" y="4675"/>
                    <a:pt x="3354" y="4675"/>
                    <a:pt x="3390" y="4630"/>
                  </a:cubicBezTo>
                  <a:cubicBezTo>
                    <a:pt x="3427" y="4594"/>
                    <a:pt x="3390" y="4557"/>
                    <a:pt x="3390" y="4521"/>
                  </a:cubicBezTo>
                  <a:cubicBezTo>
                    <a:pt x="3011" y="3011"/>
                    <a:pt x="2595" y="1511"/>
                    <a:pt x="2143"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57;p4">
              <a:extLst>
                <a:ext uri="{FF2B5EF4-FFF2-40B4-BE49-F238E27FC236}">
                  <a16:creationId xmlns:a16="http://schemas.microsoft.com/office/drawing/2014/main" id="{083612BB-4567-47C6-0ED9-45B359AF51BC}"/>
                </a:ext>
              </a:extLst>
            </p:cNvPr>
            <p:cNvSpPr/>
            <p:nvPr/>
          </p:nvSpPr>
          <p:spPr>
            <a:xfrm>
              <a:off x="4323525" y="1747250"/>
              <a:ext cx="243900" cy="622500"/>
            </a:xfrm>
            <a:custGeom>
              <a:avLst/>
              <a:gdLst/>
              <a:ahLst/>
              <a:cxnLst/>
              <a:rect l="l" t="t" r="r" b="b"/>
              <a:pathLst>
                <a:path w="9756" h="24900" extrusionOk="0">
                  <a:moveTo>
                    <a:pt x="9005" y="0"/>
                  </a:moveTo>
                  <a:lnTo>
                    <a:pt x="0" y="868"/>
                  </a:lnTo>
                  <a:cubicBezTo>
                    <a:pt x="118" y="1058"/>
                    <a:pt x="606" y="24863"/>
                    <a:pt x="606" y="24863"/>
                  </a:cubicBezTo>
                  <a:lnTo>
                    <a:pt x="3056" y="24899"/>
                  </a:lnTo>
                  <a:lnTo>
                    <a:pt x="3653" y="3201"/>
                  </a:lnTo>
                  <a:lnTo>
                    <a:pt x="5316" y="3128"/>
                  </a:lnTo>
                  <a:lnTo>
                    <a:pt x="7531" y="24899"/>
                  </a:lnTo>
                  <a:lnTo>
                    <a:pt x="9755" y="24863"/>
                  </a:lnTo>
                  <a:lnTo>
                    <a:pt x="9005" y="0"/>
                  </a:lnTo>
                  <a:close/>
                </a:path>
              </a:pathLst>
            </a:custGeom>
            <a:solidFill>
              <a:srgbClr val="285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58;p4">
              <a:extLst>
                <a:ext uri="{FF2B5EF4-FFF2-40B4-BE49-F238E27FC236}">
                  <a16:creationId xmlns:a16="http://schemas.microsoft.com/office/drawing/2014/main" id="{5CBF0A2B-2A51-3A06-4165-BFAF0D89C9CB}"/>
                </a:ext>
              </a:extLst>
            </p:cNvPr>
            <p:cNvSpPr/>
            <p:nvPr/>
          </p:nvSpPr>
          <p:spPr>
            <a:xfrm>
              <a:off x="4506150" y="2382825"/>
              <a:ext cx="155525" cy="68775"/>
            </a:xfrm>
            <a:custGeom>
              <a:avLst/>
              <a:gdLst/>
              <a:ahLst/>
              <a:cxnLst/>
              <a:rect l="l" t="t" r="r" b="b"/>
              <a:pathLst>
                <a:path w="6221" h="2751" extrusionOk="0">
                  <a:moveTo>
                    <a:pt x="2378" y="0"/>
                  </a:moveTo>
                  <a:cubicBezTo>
                    <a:pt x="1809" y="0"/>
                    <a:pt x="1212" y="190"/>
                    <a:pt x="724" y="570"/>
                  </a:cubicBezTo>
                  <a:cubicBezTo>
                    <a:pt x="606" y="416"/>
                    <a:pt x="452" y="272"/>
                    <a:pt x="272" y="190"/>
                  </a:cubicBezTo>
                  <a:cubicBezTo>
                    <a:pt x="226" y="498"/>
                    <a:pt x="0" y="2414"/>
                    <a:pt x="46" y="2414"/>
                  </a:cubicBezTo>
                  <a:cubicBezTo>
                    <a:pt x="982" y="2667"/>
                    <a:pt x="1938" y="2750"/>
                    <a:pt x="2898" y="2750"/>
                  </a:cubicBezTo>
                  <a:cubicBezTo>
                    <a:pt x="3792" y="2750"/>
                    <a:pt x="4689" y="2678"/>
                    <a:pt x="5579" y="2604"/>
                  </a:cubicBezTo>
                  <a:cubicBezTo>
                    <a:pt x="5805" y="2604"/>
                    <a:pt x="6031" y="2568"/>
                    <a:pt x="6221" y="2414"/>
                  </a:cubicBezTo>
                  <a:cubicBezTo>
                    <a:pt x="6103" y="1664"/>
                    <a:pt x="5353" y="1131"/>
                    <a:pt x="4602" y="905"/>
                  </a:cubicBezTo>
                  <a:cubicBezTo>
                    <a:pt x="3888" y="724"/>
                    <a:pt x="3128" y="642"/>
                    <a:pt x="2450" y="570"/>
                  </a:cubicBezTo>
                  <a:cubicBezTo>
                    <a:pt x="2450" y="498"/>
                    <a:pt x="2414" y="380"/>
                    <a:pt x="2414" y="308"/>
                  </a:cubicBezTo>
                  <a:cubicBezTo>
                    <a:pt x="2414" y="190"/>
                    <a:pt x="2414" y="82"/>
                    <a:pt x="2378" y="0"/>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59;p4">
              <a:extLst>
                <a:ext uri="{FF2B5EF4-FFF2-40B4-BE49-F238E27FC236}">
                  <a16:creationId xmlns:a16="http://schemas.microsoft.com/office/drawing/2014/main" id="{CB71FCA4-273C-2F3D-2C90-2978A32999AE}"/>
                </a:ext>
              </a:extLst>
            </p:cNvPr>
            <p:cNvSpPr/>
            <p:nvPr/>
          </p:nvSpPr>
          <p:spPr>
            <a:xfrm>
              <a:off x="4314025" y="2385600"/>
              <a:ext cx="111225" cy="67650"/>
            </a:xfrm>
            <a:custGeom>
              <a:avLst/>
              <a:gdLst/>
              <a:ahLst/>
              <a:cxnLst/>
              <a:rect l="l" t="t" r="r" b="b"/>
              <a:pathLst>
                <a:path w="4449" h="2706" extrusionOk="0">
                  <a:moveTo>
                    <a:pt x="2549" y="1"/>
                  </a:moveTo>
                  <a:cubicBezTo>
                    <a:pt x="2112" y="1"/>
                    <a:pt x="1663" y="135"/>
                    <a:pt x="1284" y="341"/>
                  </a:cubicBezTo>
                  <a:cubicBezTo>
                    <a:pt x="1058" y="459"/>
                    <a:pt x="868" y="568"/>
                    <a:pt x="724" y="721"/>
                  </a:cubicBezTo>
                  <a:cubicBezTo>
                    <a:pt x="308" y="1173"/>
                    <a:pt x="82" y="1815"/>
                    <a:pt x="0" y="2421"/>
                  </a:cubicBezTo>
                  <a:cubicBezTo>
                    <a:pt x="588" y="2642"/>
                    <a:pt x="1214" y="2705"/>
                    <a:pt x="1845" y="2705"/>
                  </a:cubicBezTo>
                  <a:cubicBezTo>
                    <a:pt x="2274" y="2705"/>
                    <a:pt x="2705" y="2676"/>
                    <a:pt x="3129" y="2647"/>
                  </a:cubicBezTo>
                  <a:cubicBezTo>
                    <a:pt x="3545" y="2602"/>
                    <a:pt x="3997" y="2566"/>
                    <a:pt x="4449" y="2493"/>
                  </a:cubicBezTo>
                  <a:lnTo>
                    <a:pt x="4449" y="2457"/>
                  </a:lnTo>
                  <a:cubicBezTo>
                    <a:pt x="4412" y="2150"/>
                    <a:pt x="4340" y="1851"/>
                    <a:pt x="4259" y="1553"/>
                  </a:cubicBezTo>
                  <a:cubicBezTo>
                    <a:pt x="4186" y="1246"/>
                    <a:pt x="4114" y="947"/>
                    <a:pt x="3924" y="685"/>
                  </a:cubicBezTo>
                  <a:cubicBezTo>
                    <a:pt x="3575" y="193"/>
                    <a:pt x="3070" y="1"/>
                    <a:pt x="2549" y="1"/>
                  </a:cubicBezTo>
                  <a:close/>
                </a:path>
              </a:pathLst>
            </a:custGeom>
            <a:solidFill>
              <a:srgbClr val="7C49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0;p4">
              <a:extLst>
                <a:ext uri="{FF2B5EF4-FFF2-40B4-BE49-F238E27FC236}">
                  <a16:creationId xmlns:a16="http://schemas.microsoft.com/office/drawing/2014/main" id="{CD5A7DC1-C8DF-F105-F6CF-F3DA79B6F311}"/>
                </a:ext>
              </a:extLst>
            </p:cNvPr>
            <p:cNvSpPr/>
            <p:nvPr/>
          </p:nvSpPr>
          <p:spPr>
            <a:xfrm>
              <a:off x="4200100" y="1491150"/>
              <a:ext cx="235550" cy="271250"/>
            </a:xfrm>
            <a:custGeom>
              <a:avLst/>
              <a:gdLst/>
              <a:ahLst/>
              <a:cxnLst/>
              <a:rect l="l" t="t" r="r" b="b"/>
              <a:pathLst>
                <a:path w="9422" h="10850" extrusionOk="0">
                  <a:moveTo>
                    <a:pt x="2035" y="1"/>
                  </a:moveTo>
                  <a:cubicBezTo>
                    <a:pt x="1438" y="1013"/>
                    <a:pt x="986" y="2035"/>
                    <a:pt x="534" y="3120"/>
                  </a:cubicBezTo>
                  <a:cubicBezTo>
                    <a:pt x="191" y="4024"/>
                    <a:pt x="1" y="5118"/>
                    <a:pt x="82" y="6140"/>
                  </a:cubicBezTo>
                  <a:cubicBezTo>
                    <a:pt x="154" y="6818"/>
                    <a:pt x="570" y="7460"/>
                    <a:pt x="1059" y="7948"/>
                  </a:cubicBezTo>
                  <a:cubicBezTo>
                    <a:pt x="1583" y="8436"/>
                    <a:pt x="2189" y="8770"/>
                    <a:pt x="2831" y="9078"/>
                  </a:cubicBezTo>
                  <a:cubicBezTo>
                    <a:pt x="4639" y="9946"/>
                    <a:pt x="6556" y="10543"/>
                    <a:pt x="8517" y="10805"/>
                  </a:cubicBezTo>
                  <a:cubicBezTo>
                    <a:pt x="8590" y="10850"/>
                    <a:pt x="8707" y="10850"/>
                    <a:pt x="8780" y="10850"/>
                  </a:cubicBezTo>
                  <a:cubicBezTo>
                    <a:pt x="9078" y="10208"/>
                    <a:pt x="9304" y="9494"/>
                    <a:pt x="9422" y="8770"/>
                  </a:cubicBezTo>
                  <a:cubicBezTo>
                    <a:pt x="8707" y="8544"/>
                    <a:pt x="8029" y="8318"/>
                    <a:pt x="7351" y="8020"/>
                  </a:cubicBezTo>
                  <a:cubicBezTo>
                    <a:pt x="6366" y="7640"/>
                    <a:pt x="5389" y="7306"/>
                    <a:pt x="4557" y="6664"/>
                  </a:cubicBezTo>
                  <a:cubicBezTo>
                    <a:pt x="4069" y="6284"/>
                    <a:pt x="3319" y="5877"/>
                    <a:pt x="3283" y="5235"/>
                  </a:cubicBezTo>
                  <a:cubicBezTo>
                    <a:pt x="3283" y="5082"/>
                    <a:pt x="3283" y="4928"/>
                    <a:pt x="3319" y="4783"/>
                  </a:cubicBezTo>
                  <a:cubicBezTo>
                    <a:pt x="3427" y="3915"/>
                    <a:pt x="3925" y="3201"/>
                    <a:pt x="4259" y="2406"/>
                  </a:cubicBezTo>
                  <a:cubicBezTo>
                    <a:pt x="4973" y="905"/>
                    <a:pt x="3283" y="263"/>
                    <a:pt x="2035"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1;p4">
              <a:extLst>
                <a:ext uri="{FF2B5EF4-FFF2-40B4-BE49-F238E27FC236}">
                  <a16:creationId xmlns:a16="http://schemas.microsoft.com/office/drawing/2014/main" id="{508FFE5F-BC13-BB24-AEDD-828E734B1B9B}"/>
                </a:ext>
              </a:extLst>
            </p:cNvPr>
            <p:cNvSpPr/>
            <p:nvPr/>
          </p:nvSpPr>
          <p:spPr>
            <a:xfrm>
              <a:off x="4502525" y="1490025"/>
              <a:ext cx="224025" cy="178775"/>
            </a:xfrm>
            <a:custGeom>
              <a:avLst/>
              <a:gdLst/>
              <a:ahLst/>
              <a:cxnLst/>
              <a:rect l="l" t="t" r="r" b="b"/>
              <a:pathLst>
                <a:path w="8961" h="7151" extrusionOk="0">
                  <a:moveTo>
                    <a:pt x="7378" y="1"/>
                  </a:moveTo>
                  <a:cubicBezTo>
                    <a:pt x="6248" y="1176"/>
                    <a:pt x="5163" y="2306"/>
                    <a:pt x="4033" y="3436"/>
                  </a:cubicBezTo>
                  <a:cubicBezTo>
                    <a:pt x="3581" y="2261"/>
                    <a:pt x="3011" y="1212"/>
                    <a:pt x="2487" y="82"/>
                  </a:cubicBezTo>
                  <a:lnTo>
                    <a:pt x="1" y="2035"/>
                  </a:lnTo>
                  <a:cubicBezTo>
                    <a:pt x="1" y="2378"/>
                    <a:pt x="37" y="2794"/>
                    <a:pt x="191" y="3093"/>
                  </a:cubicBezTo>
                  <a:cubicBezTo>
                    <a:pt x="263" y="3246"/>
                    <a:pt x="335" y="3391"/>
                    <a:pt x="417" y="3508"/>
                  </a:cubicBezTo>
                  <a:cubicBezTo>
                    <a:pt x="715" y="4114"/>
                    <a:pt x="977" y="4747"/>
                    <a:pt x="1321" y="5317"/>
                  </a:cubicBezTo>
                  <a:cubicBezTo>
                    <a:pt x="1619" y="5877"/>
                    <a:pt x="2035" y="6483"/>
                    <a:pt x="2559" y="6863"/>
                  </a:cubicBezTo>
                  <a:cubicBezTo>
                    <a:pt x="2836" y="7058"/>
                    <a:pt x="3125" y="7150"/>
                    <a:pt x="3413" y="7150"/>
                  </a:cubicBezTo>
                  <a:cubicBezTo>
                    <a:pt x="3672" y="7150"/>
                    <a:pt x="3930" y="7076"/>
                    <a:pt x="4178" y="6935"/>
                  </a:cubicBezTo>
                  <a:cubicBezTo>
                    <a:pt x="5986" y="5805"/>
                    <a:pt x="7496" y="4033"/>
                    <a:pt x="8436" y="2152"/>
                  </a:cubicBezTo>
                  <a:cubicBezTo>
                    <a:pt x="8590" y="1809"/>
                    <a:pt x="8816" y="1474"/>
                    <a:pt x="8960" y="1094"/>
                  </a:cubicBezTo>
                  <a:cubicBezTo>
                    <a:pt x="8400" y="796"/>
                    <a:pt x="7875" y="416"/>
                    <a:pt x="7378"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2;p4">
              <a:extLst>
                <a:ext uri="{FF2B5EF4-FFF2-40B4-BE49-F238E27FC236}">
                  <a16:creationId xmlns:a16="http://schemas.microsoft.com/office/drawing/2014/main" id="{0426936A-2570-7E01-DB32-7F3F6826DC38}"/>
                </a:ext>
              </a:extLst>
            </p:cNvPr>
            <p:cNvSpPr/>
            <p:nvPr/>
          </p:nvSpPr>
          <p:spPr>
            <a:xfrm>
              <a:off x="4303850" y="1319600"/>
              <a:ext cx="240075" cy="161625"/>
            </a:xfrm>
            <a:custGeom>
              <a:avLst/>
              <a:gdLst/>
              <a:ahLst/>
              <a:cxnLst/>
              <a:rect l="l" t="t" r="r" b="b"/>
              <a:pathLst>
                <a:path w="9603" h="6465" extrusionOk="0">
                  <a:moveTo>
                    <a:pt x="5082" y="1"/>
                  </a:moveTo>
                  <a:lnTo>
                    <a:pt x="5082" y="1"/>
                  </a:lnTo>
                  <a:cubicBezTo>
                    <a:pt x="4440" y="154"/>
                    <a:pt x="3843" y="227"/>
                    <a:pt x="3201" y="263"/>
                  </a:cubicBezTo>
                  <a:cubicBezTo>
                    <a:pt x="3237" y="1058"/>
                    <a:pt x="3201" y="1809"/>
                    <a:pt x="3201" y="2604"/>
                  </a:cubicBezTo>
                  <a:cubicBezTo>
                    <a:pt x="2035" y="2867"/>
                    <a:pt x="787" y="3201"/>
                    <a:pt x="1" y="4105"/>
                  </a:cubicBezTo>
                  <a:cubicBezTo>
                    <a:pt x="977" y="5425"/>
                    <a:pt x="2523" y="6293"/>
                    <a:pt x="4105" y="6447"/>
                  </a:cubicBezTo>
                  <a:cubicBezTo>
                    <a:pt x="4252" y="6459"/>
                    <a:pt x="4400" y="6464"/>
                    <a:pt x="4549" y="6464"/>
                  </a:cubicBezTo>
                  <a:cubicBezTo>
                    <a:pt x="5312" y="6464"/>
                    <a:pt x="6085" y="6311"/>
                    <a:pt x="6781" y="6031"/>
                  </a:cubicBezTo>
                  <a:cubicBezTo>
                    <a:pt x="7459" y="5805"/>
                    <a:pt x="8590" y="5317"/>
                    <a:pt x="8888" y="4639"/>
                  </a:cubicBezTo>
                  <a:cubicBezTo>
                    <a:pt x="9602" y="2903"/>
                    <a:pt x="6139" y="2641"/>
                    <a:pt x="5154" y="2604"/>
                  </a:cubicBezTo>
                  <a:cubicBezTo>
                    <a:pt x="5118" y="1773"/>
                    <a:pt x="4973" y="832"/>
                    <a:pt x="5082"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63;p4">
              <a:extLst>
                <a:ext uri="{FF2B5EF4-FFF2-40B4-BE49-F238E27FC236}">
                  <a16:creationId xmlns:a16="http://schemas.microsoft.com/office/drawing/2014/main" id="{52304E38-F64C-5ABC-416B-C7FC540937EC}"/>
                </a:ext>
              </a:extLst>
            </p:cNvPr>
            <p:cNvSpPr/>
            <p:nvPr/>
          </p:nvSpPr>
          <p:spPr>
            <a:xfrm>
              <a:off x="4231300" y="1378975"/>
              <a:ext cx="359625" cy="417300"/>
            </a:xfrm>
            <a:custGeom>
              <a:avLst/>
              <a:gdLst/>
              <a:ahLst/>
              <a:cxnLst/>
              <a:rect l="l" t="t" r="r" b="b"/>
              <a:pathLst>
                <a:path w="14385" h="16692" extrusionOk="0">
                  <a:moveTo>
                    <a:pt x="8658" y="0"/>
                  </a:moveTo>
                  <a:cubicBezTo>
                    <a:pt x="8608" y="0"/>
                    <a:pt x="8558" y="1"/>
                    <a:pt x="8508" y="3"/>
                  </a:cubicBezTo>
                  <a:cubicBezTo>
                    <a:pt x="8363" y="1242"/>
                    <a:pt x="8101" y="2336"/>
                    <a:pt x="7342" y="3394"/>
                  </a:cubicBezTo>
                  <a:cubicBezTo>
                    <a:pt x="6555" y="2454"/>
                    <a:pt x="5949" y="1323"/>
                    <a:pt x="5570" y="148"/>
                  </a:cubicBezTo>
                  <a:cubicBezTo>
                    <a:pt x="4629" y="455"/>
                    <a:pt x="3581" y="754"/>
                    <a:pt x="2785" y="1323"/>
                  </a:cubicBezTo>
                  <a:cubicBezTo>
                    <a:pt x="2179" y="1730"/>
                    <a:pt x="1845" y="2408"/>
                    <a:pt x="1429" y="3014"/>
                  </a:cubicBezTo>
                  <a:cubicBezTo>
                    <a:pt x="905" y="3728"/>
                    <a:pt x="489" y="4524"/>
                    <a:pt x="37" y="5274"/>
                  </a:cubicBezTo>
                  <a:cubicBezTo>
                    <a:pt x="0" y="5310"/>
                    <a:pt x="0" y="5347"/>
                    <a:pt x="0" y="5347"/>
                  </a:cubicBezTo>
                  <a:cubicBezTo>
                    <a:pt x="0" y="5392"/>
                    <a:pt x="0" y="5428"/>
                    <a:pt x="37" y="5464"/>
                  </a:cubicBezTo>
                  <a:cubicBezTo>
                    <a:pt x="416" y="5989"/>
                    <a:pt x="787" y="6441"/>
                    <a:pt x="1357" y="6784"/>
                  </a:cubicBezTo>
                  <a:cubicBezTo>
                    <a:pt x="1489" y="6850"/>
                    <a:pt x="2667" y="7481"/>
                    <a:pt x="2955" y="7481"/>
                  </a:cubicBezTo>
                  <a:cubicBezTo>
                    <a:pt x="2982" y="7481"/>
                    <a:pt x="3002" y="7475"/>
                    <a:pt x="3011" y="7462"/>
                  </a:cubicBezTo>
                  <a:cubicBezTo>
                    <a:pt x="3309" y="7010"/>
                    <a:pt x="3653" y="6522"/>
                    <a:pt x="3988" y="6025"/>
                  </a:cubicBezTo>
                  <a:lnTo>
                    <a:pt x="3988" y="6025"/>
                  </a:lnTo>
                  <a:cubicBezTo>
                    <a:pt x="3879" y="6215"/>
                    <a:pt x="3879" y="6784"/>
                    <a:pt x="3879" y="7010"/>
                  </a:cubicBezTo>
                  <a:cubicBezTo>
                    <a:pt x="3807" y="7381"/>
                    <a:pt x="3761" y="7761"/>
                    <a:pt x="3725" y="8140"/>
                  </a:cubicBezTo>
                  <a:cubicBezTo>
                    <a:pt x="3653" y="8927"/>
                    <a:pt x="3581" y="9686"/>
                    <a:pt x="3535" y="10437"/>
                  </a:cubicBezTo>
                  <a:cubicBezTo>
                    <a:pt x="3391" y="12353"/>
                    <a:pt x="2939" y="14207"/>
                    <a:pt x="2631" y="16087"/>
                  </a:cubicBezTo>
                  <a:cubicBezTo>
                    <a:pt x="2749" y="16123"/>
                    <a:pt x="2857" y="16160"/>
                    <a:pt x="2975" y="16196"/>
                  </a:cubicBezTo>
                  <a:cubicBezTo>
                    <a:pt x="3761" y="16386"/>
                    <a:pt x="4593" y="16467"/>
                    <a:pt x="5389" y="16576"/>
                  </a:cubicBezTo>
                  <a:cubicBezTo>
                    <a:pt x="6248" y="16650"/>
                    <a:pt x="7106" y="16692"/>
                    <a:pt x="7965" y="16692"/>
                  </a:cubicBezTo>
                  <a:cubicBezTo>
                    <a:pt x="8462" y="16692"/>
                    <a:pt x="8960" y="16678"/>
                    <a:pt x="9457" y="16648"/>
                  </a:cubicBezTo>
                  <a:cubicBezTo>
                    <a:pt x="10768" y="16539"/>
                    <a:pt x="12170" y="16350"/>
                    <a:pt x="13372" y="15861"/>
                  </a:cubicBezTo>
                  <a:cubicBezTo>
                    <a:pt x="13182" y="14885"/>
                    <a:pt x="12848" y="13936"/>
                    <a:pt x="12658" y="12995"/>
                  </a:cubicBezTo>
                  <a:cubicBezTo>
                    <a:pt x="12432" y="11757"/>
                    <a:pt x="12124" y="10509"/>
                    <a:pt x="11980" y="9234"/>
                  </a:cubicBezTo>
                  <a:cubicBezTo>
                    <a:pt x="11980" y="9044"/>
                    <a:pt x="11600" y="6522"/>
                    <a:pt x="11672" y="6522"/>
                  </a:cubicBezTo>
                  <a:cubicBezTo>
                    <a:pt x="12088" y="6368"/>
                    <a:pt x="12766" y="6178"/>
                    <a:pt x="13146" y="5916"/>
                  </a:cubicBezTo>
                  <a:cubicBezTo>
                    <a:pt x="13255" y="5844"/>
                    <a:pt x="14385" y="4822"/>
                    <a:pt x="14349" y="4786"/>
                  </a:cubicBezTo>
                  <a:lnTo>
                    <a:pt x="14312" y="4750"/>
                  </a:lnTo>
                  <a:cubicBezTo>
                    <a:pt x="14050" y="4488"/>
                    <a:pt x="13824" y="4180"/>
                    <a:pt x="13598" y="3882"/>
                  </a:cubicBezTo>
                  <a:cubicBezTo>
                    <a:pt x="13562" y="3764"/>
                    <a:pt x="13481" y="3692"/>
                    <a:pt x="13408" y="3620"/>
                  </a:cubicBezTo>
                  <a:cubicBezTo>
                    <a:pt x="13146" y="3276"/>
                    <a:pt x="12956" y="2860"/>
                    <a:pt x="12730" y="2490"/>
                  </a:cubicBezTo>
                  <a:cubicBezTo>
                    <a:pt x="12242" y="1694"/>
                    <a:pt x="11862" y="871"/>
                    <a:pt x="10958" y="528"/>
                  </a:cubicBezTo>
                  <a:cubicBezTo>
                    <a:pt x="10288" y="248"/>
                    <a:pt x="9420" y="0"/>
                    <a:pt x="8658" y="0"/>
                  </a:cubicBezTo>
                  <a:close/>
                </a:path>
              </a:pathLst>
            </a:custGeom>
            <a:solidFill>
              <a:srgbClr val="467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64;p4">
              <a:extLst>
                <a:ext uri="{FF2B5EF4-FFF2-40B4-BE49-F238E27FC236}">
                  <a16:creationId xmlns:a16="http://schemas.microsoft.com/office/drawing/2014/main" id="{A153D61D-9707-7915-3EF3-D8034A04F7CE}"/>
                </a:ext>
              </a:extLst>
            </p:cNvPr>
            <p:cNvSpPr/>
            <p:nvPr/>
          </p:nvSpPr>
          <p:spPr>
            <a:xfrm>
              <a:off x="4349950" y="1379050"/>
              <a:ext cx="119600" cy="119600"/>
            </a:xfrm>
            <a:custGeom>
              <a:avLst/>
              <a:gdLst/>
              <a:ahLst/>
              <a:cxnLst/>
              <a:rect l="l" t="t" r="r" b="b"/>
              <a:pathLst>
                <a:path w="4784" h="4784" extrusionOk="0">
                  <a:moveTo>
                    <a:pt x="3762" y="0"/>
                  </a:moveTo>
                  <a:cubicBezTo>
                    <a:pt x="3617" y="1239"/>
                    <a:pt x="3355" y="2333"/>
                    <a:pt x="2596" y="3391"/>
                  </a:cubicBezTo>
                  <a:cubicBezTo>
                    <a:pt x="1809" y="2451"/>
                    <a:pt x="1203" y="1320"/>
                    <a:pt x="824" y="145"/>
                  </a:cubicBezTo>
                  <a:cubicBezTo>
                    <a:pt x="562" y="226"/>
                    <a:pt x="263" y="299"/>
                    <a:pt x="1" y="416"/>
                  </a:cubicBezTo>
                  <a:cubicBezTo>
                    <a:pt x="453" y="2107"/>
                    <a:pt x="1466" y="3689"/>
                    <a:pt x="2858" y="4783"/>
                  </a:cubicBezTo>
                  <a:cubicBezTo>
                    <a:pt x="3726" y="3309"/>
                    <a:pt x="4368" y="1727"/>
                    <a:pt x="4784" y="109"/>
                  </a:cubicBezTo>
                  <a:cubicBezTo>
                    <a:pt x="4440" y="37"/>
                    <a:pt x="4069" y="0"/>
                    <a:pt x="3762"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65;p4">
              <a:extLst>
                <a:ext uri="{FF2B5EF4-FFF2-40B4-BE49-F238E27FC236}">
                  <a16:creationId xmlns:a16="http://schemas.microsoft.com/office/drawing/2014/main" id="{7288045C-8BEE-A34A-CAF5-7D1062D62C57}"/>
                </a:ext>
              </a:extLst>
            </p:cNvPr>
            <p:cNvSpPr/>
            <p:nvPr/>
          </p:nvSpPr>
          <p:spPr>
            <a:xfrm>
              <a:off x="4231300" y="1493875"/>
              <a:ext cx="86600" cy="72125"/>
            </a:xfrm>
            <a:custGeom>
              <a:avLst/>
              <a:gdLst/>
              <a:ahLst/>
              <a:cxnLst/>
              <a:rect l="l" t="t" r="r" b="b"/>
              <a:pathLst>
                <a:path w="3464" h="2885" extrusionOk="0">
                  <a:moveTo>
                    <a:pt x="416" y="0"/>
                  </a:moveTo>
                  <a:cubicBezTo>
                    <a:pt x="299" y="226"/>
                    <a:pt x="145" y="452"/>
                    <a:pt x="37" y="678"/>
                  </a:cubicBezTo>
                  <a:cubicBezTo>
                    <a:pt x="0" y="714"/>
                    <a:pt x="0" y="751"/>
                    <a:pt x="0" y="751"/>
                  </a:cubicBezTo>
                  <a:cubicBezTo>
                    <a:pt x="0" y="796"/>
                    <a:pt x="0" y="832"/>
                    <a:pt x="37" y="868"/>
                  </a:cubicBezTo>
                  <a:cubicBezTo>
                    <a:pt x="416" y="1393"/>
                    <a:pt x="787" y="1845"/>
                    <a:pt x="1357" y="2188"/>
                  </a:cubicBezTo>
                  <a:cubicBezTo>
                    <a:pt x="1489" y="2254"/>
                    <a:pt x="2667" y="2885"/>
                    <a:pt x="2955" y="2885"/>
                  </a:cubicBezTo>
                  <a:cubicBezTo>
                    <a:pt x="2982" y="2885"/>
                    <a:pt x="3002" y="2879"/>
                    <a:pt x="3011" y="2866"/>
                  </a:cubicBezTo>
                  <a:cubicBezTo>
                    <a:pt x="3165" y="2640"/>
                    <a:pt x="3309" y="2414"/>
                    <a:pt x="3463" y="2188"/>
                  </a:cubicBezTo>
                  <a:cubicBezTo>
                    <a:pt x="2369" y="1619"/>
                    <a:pt x="1357" y="868"/>
                    <a:pt x="416"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66;p4">
              <a:extLst>
                <a:ext uri="{FF2B5EF4-FFF2-40B4-BE49-F238E27FC236}">
                  <a16:creationId xmlns:a16="http://schemas.microsoft.com/office/drawing/2014/main" id="{1A84F826-875D-A5C2-017D-D44BC1B259C2}"/>
                </a:ext>
              </a:extLst>
            </p:cNvPr>
            <p:cNvSpPr/>
            <p:nvPr/>
          </p:nvSpPr>
          <p:spPr>
            <a:xfrm>
              <a:off x="4519475" y="1478725"/>
              <a:ext cx="71450" cy="64225"/>
            </a:xfrm>
            <a:custGeom>
              <a:avLst/>
              <a:gdLst/>
              <a:ahLst/>
              <a:cxnLst/>
              <a:rect l="l" t="t" r="r" b="b"/>
              <a:pathLst>
                <a:path w="2858" h="2569" extrusionOk="0">
                  <a:moveTo>
                    <a:pt x="2180" y="0"/>
                  </a:moveTo>
                  <a:cubicBezTo>
                    <a:pt x="1583" y="724"/>
                    <a:pt x="823" y="1284"/>
                    <a:pt x="1" y="1664"/>
                  </a:cubicBezTo>
                  <a:cubicBezTo>
                    <a:pt x="73" y="1962"/>
                    <a:pt x="1" y="2261"/>
                    <a:pt x="109" y="2568"/>
                  </a:cubicBezTo>
                  <a:cubicBezTo>
                    <a:pt x="561" y="2414"/>
                    <a:pt x="1239" y="2188"/>
                    <a:pt x="1619" y="1926"/>
                  </a:cubicBezTo>
                  <a:cubicBezTo>
                    <a:pt x="1728" y="1854"/>
                    <a:pt x="2858" y="832"/>
                    <a:pt x="2822" y="796"/>
                  </a:cubicBezTo>
                  <a:lnTo>
                    <a:pt x="2785" y="760"/>
                  </a:lnTo>
                  <a:cubicBezTo>
                    <a:pt x="2559" y="534"/>
                    <a:pt x="2369" y="272"/>
                    <a:pt x="2180" y="0"/>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67;p4">
              <a:extLst>
                <a:ext uri="{FF2B5EF4-FFF2-40B4-BE49-F238E27FC236}">
                  <a16:creationId xmlns:a16="http://schemas.microsoft.com/office/drawing/2014/main" id="{27D06E0E-3667-E74D-6E2A-50E3E80F6216}"/>
                </a:ext>
              </a:extLst>
            </p:cNvPr>
            <p:cNvSpPr/>
            <p:nvPr/>
          </p:nvSpPr>
          <p:spPr>
            <a:xfrm>
              <a:off x="4429975" y="1342200"/>
              <a:ext cx="1825" cy="22625"/>
            </a:xfrm>
            <a:custGeom>
              <a:avLst/>
              <a:gdLst/>
              <a:ahLst/>
              <a:cxnLst/>
              <a:rect l="l" t="t" r="r" b="b"/>
              <a:pathLst>
                <a:path w="73" h="905" extrusionOk="0">
                  <a:moveTo>
                    <a:pt x="37" y="715"/>
                  </a:moveTo>
                  <a:cubicBezTo>
                    <a:pt x="37" y="796"/>
                    <a:pt x="73" y="832"/>
                    <a:pt x="73" y="905"/>
                  </a:cubicBezTo>
                  <a:cubicBezTo>
                    <a:pt x="73" y="832"/>
                    <a:pt x="37" y="796"/>
                    <a:pt x="37" y="715"/>
                  </a:cubicBezTo>
                  <a:lnTo>
                    <a:pt x="37" y="715"/>
                  </a:lnTo>
                  <a:close/>
                  <a:moveTo>
                    <a:pt x="0" y="1"/>
                  </a:moveTo>
                  <a:lnTo>
                    <a:pt x="0" y="1"/>
                  </a:lnTo>
                  <a:cubicBezTo>
                    <a:pt x="0" y="154"/>
                    <a:pt x="0" y="308"/>
                    <a:pt x="37" y="453"/>
                  </a:cubicBezTo>
                  <a:lnTo>
                    <a:pt x="37" y="453"/>
                  </a:lnTo>
                  <a:cubicBezTo>
                    <a:pt x="0" y="308"/>
                    <a:pt x="0" y="154"/>
                    <a:pt x="0" y="1"/>
                  </a:cubicBezTo>
                  <a:close/>
                </a:path>
              </a:pathLst>
            </a:custGeom>
            <a:solidFill>
              <a:srgbClr val="B2C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68;p4">
              <a:extLst>
                <a:ext uri="{FF2B5EF4-FFF2-40B4-BE49-F238E27FC236}">
                  <a16:creationId xmlns:a16="http://schemas.microsoft.com/office/drawing/2014/main" id="{21F95C67-F4AB-C224-9860-F06CA0F21759}"/>
                </a:ext>
              </a:extLst>
            </p:cNvPr>
            <p:cNvSpPr/>
            <p:nvPr/>
          </p:nvSpPr>
          <p:spPr>
            <a:xfrm>
              <a:off x="4430875" y="1353500"/>
              <a:ext cx="25" cy="6575"/>
            </a:xfrm>
            <a:custGeom>
              <a:avLst/>
              <a:gdLst/>
              <a:ahLst/>
              <a:cxnLst/>
              <a:rect l="l" t="t" r="r" b="b"/>
              <a:pathLst>
                <a:path w="1" h="263" extrusionOk="0">
                  <a:moveTo>
                    <a:pt x="1" y="1"/>
                  </a:moveTo>
                  <a:lnTo>
                    <a:pt x="1" y="263"/>
                  </a:lnTo>
                  <a:lnTo>
                    <a:pt x="1" y="263"/>
                  </a:lnTo>
                  <a:lnTo>
                    <a:pt x="1" y="1"/>
                  </a:lnTo>
                  <a:close/>
                </a:path>
              </a:pathLst>
            </a:custGeom>
            <a:solidFill>
              <a:srgbClr val="343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69;p4">
              <a:extLst>
                <a:ext uri="{FF2B5EF4-FFF2-40B4-BE49-F238E27FC236}">
                  <a16:creationId xmlns:a16="http://schemas.microsoft.com/office/drawing/2014/main" id="{84A7850E-F6C7-1BAA-1368-17DAF77E1A24}"/>
                </a:ext>
              </a:extLst>
            </p:cNvPr>
            <p:cNvSpPr/>
            <p:nvPr/>
          </p:nvSpPr>
          <p:spPr>
            <a:xfrm>
              <a:off x="4383875" y="1342200"/>
              <a:ext cx="47925" cy="27375"/>
            </a:xfrm>
            <a:custGeom>
              <a:avLst/>
              <a:gdLst/>
              <a:ahLst/>
              <a:cxnLst/>
              <a:rect l="l" t="t" r="r" b="b"/>
              <a:pathLst>
                <a:path w="1917" h="1095" extrusionOk="0">
                  <a:moveTo>
                    <a:pt x="1844" y="1"/>
                  </a:moveTo>
                  <a:cubicBezTo>
                    <a:pt x="1501" y="37"/>
                    <a:pt x="1166" y="82"/>
                    <a:pt x="823" y="82"/>
                  </a:cubicBezTo>
                  <a:cubicBezTo>
                    <a:pt x="561" y="82"/>
                    <a:pt x="298" y="37"/>
                    <a:pt x="0" y="37"/>
                  </a:cubicBezTo>
                  <a:lnTo>
                    <a:pt x="0" y="1059"/>
                  </a:lnTo>
                  <a:cubicBezTo>
                    <a:pt x="335" y="1095"/>
                    <a:pt x="642" y="1095"/>
                    <a:pt x="940" y="1095"/>
                  </a:cubicBezTo>
                  <a:cubicBezTo>
                    <a:pt x="1275" y="1095"/>
                    <a:pt x="1618" y="1095"/>
                    <a:pt x="1917" y="1022"/>
                  </a:cubicBezTo>
                  <a:lnTo>
                    <a:pt x="1917" y="905"/>
                  </a:lnTo>
                  <a:cubicBezTo>
                    <a:pt x="1917" y="832"/>
                    <a:pt x="1881" y="796"/>
                    <a:pt x="1881" y="715"/>
                  </a:cubicBezTo>
                  <a:lnTo>
                    <a:pt x="1881" y="453"/>
                  </a:lnTo>
                  <a:cubicBezTo>
                    <a:pt x="1844" y="308"/>
                    <a:pt x="1844" y="154"/>
                    <a:pt x="1844" y="1"/>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70;p4">
              <a:extLst>
                <a:ext uri="{FF2B5EF4-FFF2-40B4-BE49-F238E27FC236}">
                  <a16:creationId xmlns:a16="http://schemas.microsoft.com/office/drawing/2014/main" id="{3EBB44E0-9BE7-EFAC-03B6-46096AB658F8}"/>
                </a:ext>
              </a:extLst>
            </p:cNvPr>
            <p:cNvSpPr/>
            <p:nvPr/>
          </p:nvSpPr>
          <p:spPr>
            <a:xfrm>
              <a:off x="4284875" y="1081875"/>
              <a:ext cx="259050" cy="182150"/>
            </a:xfrm>
            <a:custGeom>
              <a:avLst/>
              <a:gdLst/>
              <a:ahLst/>
              <a:cxnLst/>
              <a:rect l="l" t="t" r="r" b="b"/>
              <a:pathLst>
                <a:path w="10362" h="7286" extrusionOk="0">
                  <a:moveTo>
                    <a:pt x="4675" y="1"/>
                  </a:moveTo>
                  <a:cubicBezTo>
                    <a:pt x="3658" y="1"/>
                    <a:pt x="2597" y="548"/>
                    <a:pt x="1962" y="1337"/>
                  </a:cubicBezTo>
                  <a:cubicBezTo>
                    <a:pt x="1700" y="1680"/>
                    <a:pt x="1510" y="2087"/>
                    <a:pt x="1474" y="2539"/>
                  </a:cubicBezTo>
                  <a:cubicBezTo>
                    <a:pt x="1398" y="2521"/>
                    <a:pt x="1317" y="2512"/>
                    <a:pt x="1236" y="2512"/>
                  </a:cubicBezTo>
                  <a:cubicBezTo>
                    <a:pt x="989" y="2512"/>
                    <a:pt x="731" y="2595"/>
                    <a:pt x="534" y="2765"/>
                  </a:cubicBezTo>
                  <a:cubicBezTo>
                    <a:pt x="0" y="3262"/>
                    <a:pt x="0" y="4121"/>
                    <a:pt x="0" y="4763"/>
                  </a:cubicBezTo>
                  <a:cubicBezTo>
                    <a:pt x="0" y="5631"/>
                    <a:pt x="118" y="6463"/>
                    <a:pt x="380" y="7286"/>
                  </a:cubicBezTo>
                  <a:lnTo>
                    <a:pt x="8933" y="6797"/>
                  </a:lnTo>
                  <a:cubicBezTo>
                    <a:pt x="9457" y="6725"/>
                    <a:pt x="10063" y="6011"/>
                    <a:pt x="10207" y="5405"/>
                  </a:cubicBezTo>
                  <a:cubicBezTo>
                    <a:pt x="10361" y="4691"/>
                    <a:pt x="9909" y="3859"/>
                    <a:pt x="9267" y="3714"/>
                  </a:cubicBezTo>
                  <a:cubicBezTo>
                    <a:pt x="9529" y="3407"/>
                    <a:pt x="9719" y="2955"/>
                    <a:pt x="9755" y="2503"/>
                  </a:cubicBezTo>
                  <a:cubicBezTo>
                    <a:pt x="9755" y="2051"/>
                    <a:pt x="9611" y="1599"/>
                    <a:pt x="9303" y="1300"/>
                  </a:cubicBezTo>
                  <a:cubicBezTo>
                    <a:pt x="9123" y="1147"/>
                    <a:pt x="8933" y="1038"/>
                    <a:pt x="8707" y="957"/>
                  </a:cubicBezTo>
                  <a:cubicBezTo>
                    <a:pt x="8421" y="823"/>
                    <a:pt x="8104" y="754"/>
                    <a:pt x="7786" y="754"/>
                  </a:cubicBezTo>
                  <a:cubicBezTo>
                    <a:pt x="7310" y="754"/>
                    <a:pt x="6831" y="908"/>
                    <a:pt x="6446" y="1228"/>
                  </a:cubicBezTo>
                  <a:cubicBezTo>
                    <a:pt x="6329" y="658"/>
                    <a:pt x="5877" y="243"/>
                    <a:pt x="5389" y="98"/>
                  </a:cubicBezTo>
                  <a:cubicBezTo>
                    <a:pt x="5157" y="32"/>
                    <a:pt x="4918" y="1"/>
                    <a:pt x="4675" y="1"/>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71;p4">
              <a:extLst>
                <a:ext uri="{FF2B5EF4-FFF2-40B4-BE49-F238E27FC236}">
                  <a16:creationId xmlns:a16="http://schemas.microsoft.com/office/drawing/2014/main" id="{9722865E-1AEC-CC5C-D45A-14A1E5E6DF4D}"/>
                </a:ext>
              </a:extLst>
            </p:cNvPr>
            <p:cNvSpPr/>
            <p:nvPr/>
          </p:nvSpPr>
          <p:spPr>
            <a:xfrm>
              <a:off x="4490325" y="1230800"/>
              <a:ext cx="32800" cy="54925"/>
            </a:xfrm>
            <a:custGeom>
              <a:avLst/>
              <a:gdLst/>
              <a:ahLst/>
              <a:cxnLst/>
              <a:rect l="l" t="t" r="r" b="b"/>
              <a:pathLst>
                <a:path w="1312" h="2197" extrusionOk="0">
                  <a:moveTo>
                    <a:pt x="601" y="0"/>
                  </a:moveTo>
                  <a:cubicBezTo>
                    <a:pt x="550" y="0"/>
                    <a:pt x="500" y="6"/>
                    <a:pt x="452" y="18"/>
                  </a:cubicBezTo>
                  <a:cubicBezTo>
                    <a:pt x="263" y="54"/>
                    <a:pt x="73" y="198"/>
                    <a:pt x="0" y="388"/>
                  </a:cubicBezTo>
                  <a:lnTo>
                    <a:pt x="226" y="2196"/>
                  </a:lnTo>
                  <a:cubicBezTo>
                    <a:pt x="489" y="2052"/>
                    <a:pt x="787" y="1862"/>
                    <a:pt x="977" y="1600"/>
                  </a:cubicBezTo>
                  <a:cubicBezTo>
                    <a:pt x="1167" y="1329"/>
                    <a:pt x="1311" y="994"/>
                    <a:pt x="1275" y="650"/>
                  </a:cubicBezTo>
                  <a:cubicBezTo>
                    <a:pt x="1239" y="470"/>
                    <a:pt x="1167" y="280"/>
                    <a:pt x="1013" y="126"/>
                  </a:cubicBezTo>
                  <a:cubicBezTo>
                    <a:pt x="899" y="46"/>
                    <a:pt x="746" y="0"/>
                    <a:pt x="601" y="0"/>
                  </a:cubicBezTo>
                  <a:close/>
                </a:path>
              </a:pathLst>
            </a:custGeom>
            <a:solidFill>
              <a:srgbClr val="D38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72;p4">
              <a:extLst>
                <a:ext uri="{FF2B5EF4-FFF2-40B4-BE49-F238E27FC236}">
                  <a16:creationId xmlns:a16="http://schemas.microsoft.com/office/drawing/2014/main" id="{3FFA9F91-6907-2638-92E2-230015A096D6}"/>
                </a:ext>
              </a:extLst>
            </p:cNvPr>
            <p:cNvSpPr/>
            <p:nvPr/>
          </p:nvSpPr>
          <p:spPr>
            <a:xfrm>
              <a:off x="4498675" y="1239250"/>
              <a:ext cx="14275" cy="32625"/>
            </a:xfrm>
            <a:custGeom>
              <a:avLst/>
              <a:gdLst/>
              <a:ahLst/>
              <a:cxnLst/>
              <a:rect l="l" t="t" r="r" b="b"/>
              <a:pathLst>
                <a:path w="571" h="1305" extrusionOk="0">
                  <a:moveTo>
                    <a:pt x="513" y="1"/>
                  </a:moveTo>
                  <a:cubicBezTo>
                    <a:pt x="488" y="1"/>
                    <a:pt x="426" y="43"/>
                    <a:pt x="345" y="132"/>
                  </a:cubicBezTo>
                  <a:cubicBezTo>
                    <a:pt x="263" y="204"/>
                    <a:pt x="155" y="394"/>
                    <a:pt x="73" y="584"/>
                  </a:cubicBezTo>
                  <a:cubicBezTo>
                    <a:pt x="1" y="765"/>
                    <a:pt x="1" y="954"/>
                    <a:pt x="1" y="1108"/>
                  </a:cubicBezTo>
                  <a:cubicBezTo>
                    <a:pt x="1" y="1203"/>
                    <a:pt x="29" y="1305"/>
                    <a:pt x="60" y="1305"/>
                  </a:cubicBezTo>
                  <a:cubicBezTo>
                    <a:pt x="64" y="1305"/>
                    <a:pt x="69" y="1302"/>
                    <a:pt x="73" y="1298"/>
                  </a:cubicBezTo>
                  <a:cubicBezTo>
                    <a:pt x="118" y="1298"/>
                    <a:pt x="73" y="991"/>
                    <a:pt x="191" y="620"/>
                  </a:cubicBezTo>
                  <a:cubicBezTo>
                    <a:pt x="299" y="240"/>
                    <a:pt x="571" y="14"/>
                    <a:pt x="525" y="14"/>
                  </a:cubicBezTo>
                  <a:cubicBezTo>
                    <a:pt x="525" y="5"/>
                    <a:pt x="521" y="1"/>
                    <a:pt x="513"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73;p4">
              <a:extLst>
                <a:ext uri="{FF2B5EF4-FFF2-40B4-BE49-F238E27FC236}">
                  <a16:creationId xmlns:a16="http://schemas.microsoft.com/office/drawing/2014/main" id="{0A4FFF08-F5E8-0185-756C-C16051A65F4A}"/>
                </a:ext>
              </a:extLst>
            </p:cNvPr>
            <p:cNvSpPr/>
            <p:nvPr/>
          </p:nvSpPr>
          <p:spPr>
            <a:xfrm>
              <a:off x="4502525" y="1249075"/>
              <a:ext cx="7475" cy="20600"/>
            </a:xfrm>
            <a:custGeom>
              <a:avLst/>
              <a:gdLst/>
              <a:ahLst/>
              <a:cxnLst/>
              <a:rect l="l" t="t" r="r" b="b"/>
              <a:pathLst>
                <a:path w="299" h="824" extrusionOk="0">
                  <a:moveTo>
                    <a:pt x="37" y="1"/>
                  </a:moveTo>
                  <a:lnTo>
                    <a:pt x="37" y="1"/>
                  </a:lnTo>
                  <a:cubicBezTo>
                    <a:pt x="1" y="37"/>
                    <a:pt x="191" y="191"/>
                    <a:pt x="191" y="417"/>
                  </a:cubicBezTo>
                  <a:cubicBezTo>
                    <a:pt x="191" y="643"/>
                    <a:pt x="37" y="787"/>
                    <a:pt x="37" y="824"/>
                  </a:cubicBezTo>
                  <a:cubicBezTo>
                    <a:pt x="73" y="824"/>
                    <a:pt x="109" y="824"/>
                    <a:pt x="191" y="751"/>
                  </a:cubicBezTo>
                  <a:cubicBezTo>
                    <a:pt x="227" y="679"/>
                    <a:pt x="299" y="561"/>
                    <a:pt x="299" y="417"/>
                  </a:cubicBezTo>
                  <a:cubicBezTo>
                    <a:pt x="299" y="263"/>
                    <a:pt x="227" y="145"/>
                    <a:pt x="145" y="73"/>
                  </a:cubicBezTo>
                  <a:cubicBezTo>
                    <a:pt x="109" y="1"/>
                    <a:pt x="37" y="1"/>
                    <a:pt x="3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74;p4">
              <a:extLst>
                <a:ext uri="{FF2B5EF4-FFF2-40B4-BE49-F238E27FC236}">
                  <a16:creationId xmlns:a16="http://schemas.microsoft.com/office/drawing/2014/main" id="{DF5FAF62-2B64-4E7B-D60A-DA8E1B8620F9}"/>
                </a:ext>
              </a:extLst>
            </p:cNvPr>
            <p:cNvSpPr/>
            <p:nvPr/>
          </p:nvSpPr>
          <p:spPr>
            <a:xfrm>
              <a:off x="4307475" y="1146575"/>
              <a:ext cx="199825" cy="197075"/>
            </a:xfrm>
            <a:custGeom>
              <a:avLst/>
              <a:gdLst/>
              <a:ahLst/>
              <a:cxnLst/>
              <a:rect l="l" t="t" r="r" b="b"/>
              <a:pathLst>
                <a:path w="7993" h="7883" extrusionOk="0">
                  <a:moveTo>
                    <a:pt x="4034" y="0"/>
                  </a:moveTo>
                  <a:cubicBezTo>
                    <a:pt x="3640" y="0"/>
                    <a:pt x="3246" y="39"/>
                    <a:pt x="2866" y="105"/>
                  </a:cubicBezTo>
                  <a:cubicBezTo>
                    <a:pt x="1619" y="331"/>
                    <a:pt x="308" y="900"/>
                    <a:pt x="118" y="2329"/>
                  </a:cubicBezTo>
                  <a:cubicBezTo>
                    <a:pt x="0" y="3269"/>
                    <a:pt x="36" y="4245"/>
                    <a:pt x="262" y="5150"/>
                  </a:cubicBezTo>
                  <a:cubicBezTo>
                    <a:pt x="416" y="5981"/>
                    <a:pt x="678" y="6958"/>
                    <a:pt x="1438" y="7410"/>
                  </a:cubicBezTo>
                  <a:cubicBezTo>
                    <a:pt x="1736" y="7564"/>
                    <a:pt x="2116" y="7753"/>
                    <a:pt x="2450" y="7790"/>
                  </a:cubicBezTo>
                  <a:cubicBezTo>
                    <a:pt x="2487" y="7826"/>
                    <a:pt x="2523" y="7826"/>
                    <a:pt x="2568" y="7826"/>
                  </a:cubicBezTo>
                  <a:cubicBezTo>
                    <a:pt x="2999" y="7856"/>
                    <a:pt x="3432" y="7883"/>
                    <a:pt x="3858" y="7883"/>
                  </a:cubicBezTo>
                  <a:cubicBezTo>
                    <a:pt x="5104" y="7883"/>
                    <a:pt x="6282" y="7652"/>
                    <a:pt x="7125" y="6587"/>
                  </a:cubicBezTo>
                  <a:cubicBezTo>
                    <a:pt x="7993" y="5493"/>
                    <a:pt x="7613" y="3721"/>
                    <a:pt x="7387" y="2482"/>
                  </a:cubicBezTo>
                  <a:cubicBezTo>
                    <a:pt x="7233" y="1615"/>
                    <a:pt x="7007" y="900"/>
                    <a:pt x="6184" y="484"/>
                  </a:cubicBezTo>
                  <a:cubicBezTo>
                    <a:pt x="5518" y="136"/>
                    <a:pt x="4774" y="0"/>
                    <a:pt x="4034"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75;p4">
              <a:extLst>
                <a:ext uri="{FF2B5EF4-FFF2-40B4-BE49-F238E27FC236}">
                  <a16:creationId xmlns:a16="http://schemas.microsoft.com/office/drawing/2014/main" id="{49746C24-B5F4-D131-0043-4494A46FAE9D}"/>
                </a:ext>
              </a:extLst>
            </p:cNvPr>
            <p:cNvSpPr/>
            <p:nvPr/>
          </p:nvSpPr>
          <p:spPr>
            <a:xfrm>
              <a:off x="4378225" y="1236725"/>
              <a:ext cx="7475" cy="23675"/>
            </a:xfrm>
            <a:custGeom>
              <a:avLst/>
              <a:gdLst/>
              <a:ahLst/>
              <a:cxnLst/>
              <a:rect l="l" t="t" r="r" b="b"/>
              <a:pathLst>
                <a:path w="299" h="947" extrusionOk="0">
                  <a:moveTo>
                    <a:pt x="120" y="1"/>
                  </a:moveTo>
                  <a:cubicBezTo>
                    <a:pt x="115" y="1"/>
                    <a:pt x="112" y="3"/>
                    <a:pt x="109" y="7"/>
                  </a:cubicBezTo>
                  <a:cubicBezTo>
                    <a:pt x="36" y="7"/>
                    <a:pt x="0" y="233"/>
                    <a:pt x="36" y="495"/>
                  </a:cubicBezTo>
                  <a:cubicBezTo>
                    <a:pt x="36" y="721"/>
                    <a:pt x="72" y="947"/>
                    <a:pt x="145" y="947"/>
                  </a:cubicBezTo>
                  <a:cubicBezTo>
                    <a:pt x="190" y="947"/>
                    <a:pt x="298" y="757"/>
                    <a:pt x="262" y="459"/>
                  </a:cubicBezTo>
                  <a:cubicBezTo>
                    <a:pt x="262" y="211"/>
                    <a:pt x="164" y="1"/>
                    <a:pt x="120"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76;p4">
              <a:extLst>
                <a:ext uri="{FF2B5EF4-FFF2-40B4-BE49-F238E27FC236}">
                  <a16:creationId xmlns:a16="http://schemas.microsoft.com/office/drawing/2014/main" id="{74BA87A0-B4AF-693D-B1D1-44FAA177F285}"/>
                </a:ext>
              </a:extLst>
            </p:cNvPr>
            <p:cNvSpPr/>
            <p:nvPr/>
          </p:nvSpPr>
          <p:spPr>
            <a:xfrm>
              <a:off x="4455300" y="1233950"/>
              <a:ext cx="7700" cy="22725"/>
            </a:xfrm>
            <a:custGeom>
              <a:avLst/>
              <a:gdLst/>
              <a:ahLst/>
              <a:cxnLst/>
              <a:rect l="l" t="t" r="r" b="b"/>
              <a:pathLst>
                <a:path w="308" h="909" extrusionOk="0">
                  <a:moveTo>
                    <a:pt x="118" y="0"/>
                  </a:moveTo>
                  <a:cubicBezTo>
                    <a:pt x="45" y="0"/>
                    <a:pt x="0" y="226"/>
                    <a:pt x="45" y="488"/>
                  </a:cubicBezTo>
                  <a:cubicBezTo>
                    <a:pt x="79" y="698"/>
                    <a:pt x="112" y="908"/>
                    <a:pt x="175" y="908"/>
                  </a:cubicBezTo>
                  <a:cubicBezTo>
                    <a:pt x="180" y="908"/>
                    <a:pt x="185" y="907"/>
                    <a:pt x="190" y="904"/>
                  </a:cubicBezTo>
                  <a:cubicBezTo>
                    <a:pt x="271" y="904"/>
                    <a:pt x="307" y="714"/>
                    <a:pt x="307" y="452"/>
                  </a:cubicBezTo>
                  <a:cubicBezTo>
                    <a:pt x="271" y="190"/>
                    <a:pt x="154" y="0"/>
                    <a:pt x="118"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77;p4">
              <a:extLst>
                <a:ext uri="{FF2B5EF4-FFF2-40B4-BE49-F238E27FC236}">
                  <a16:creationId xmlns:a16="http://schemas.microsoft.com/office/drawing/2014/main" id="{C94A45DF-6064-9BD2-A983-4E27B17C3DCE}"/>
                </a:ext>
              </a:extLst>
            </p:cNvPr>
            <p:cNvSpPr/>
            <p:nvPr/>
          </p:nvSpPr>
          <p:spPr>
            <a:xfrm>
              <a:off x="4352675" y="1194925"/>
              <a:ext cx="37775" cy="21425"/>
            </a:xfrm>
            <a:custGeom>
              <a:avLst/>
              <a:gdLst/>
              <a:ahLst/>
              <a:cxnLst/>
              <a:rect l="l" t="t" r="r" b="b"/>
              <a:pathLst>
                <a:path w="1511" h="857" extrusionOk="0">
                  <a:moveTo>
                    <a:pt x="1366" y="0"/>
                  </a:moveTo>
                  <a:cubicBezTo>
                    <a:pt x="1331" y="0"/>
                    <a:pt x="1290" y="4"/>
                    <a:pt x="1248" y="15"/>
                  </a:cubicBezTo>
                  <a:cubicBezTo>
                    <a:pt x="1094" y="15"/>
                    <a:pt x="868" y="51"/>
                    <a:pt x="606" y="169"/>
                  </a:cubicBezTo>
                  <a:cubicBezTo>
                    <a:pt x="380" y="277"/>
                    <a:pt x="190" y="431"/>
                    <a:pt x="118" y="585"/>
                  </a:cubicBezTo>
                  <a:cubicBezTo>
                    <a:pt x="37" y="729"/>
                    <a:pt x="0" y="847"/>
                    <a:pt x="37" y="847"/>
                  </a:cubicBezTo>
                  <a:cubicBezTo>
                    <a:pt x="45" y="853"/>
                    <a:pt x="53" y="856"/>
                    <a:pt x="63" y="856"/>
                  </a:cubicBezTo>
                  <a:cubicBezTo>
                    <a:pt x="108" y="856"/>
                    <a:pt x="173" y="790"/>
                    <a:pt x="263" y="693"/>
                  </a:cubicBezTo>
                  <a:cubicBezTo>
                    <a:pt x="380" y="585"/>
                    <a:pt x="534" y="467"/>
                    <a:pt x="715" y="395"/>
                  </a:cubicBezTo>
                  <a:cubicBezTo>
                    <a:pt x="941" y="277"/>
                    <a:pt x="1131" y="241"/>
                    <a:pt x="1284" y="169"/>
                  </a:cubicBezTo>
                  <a:cubicBezTo>
                    <a:pt x="1438" y="133"/>
                    <a:pt x="1510" y="96"/>
                    <a:pt x="1510" y="51"/>
                  </a:cubicBezTo>
                  <a:cubicBezTo>
                    <a:pt x="1510" y="26"/>
                    <a:pt x="1452" y="0"/>
                    <a:pt x="136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78;p4">
              <a:extLst>
                <a:ext uri="{FF2B5EF4-FFF2-40B4-BE49-F238E27FC236}">
                  <a16:creationId xmlns:a16="http://schemas.microsoft.com/office/drawing/2014/main" id="{76C82BB3-DF4F-C33B-A77D-06FDD17ECC87}"/>
                </a:ext>
              </a:extLst>
            </p:cNvPr>
            <p:cNvSpPr/>
            <p:nvPr/>
          </p:nvSpPr>
          <p:spPr>
            <a:xfrm>
              <a:off x="4443075" y="1188725"/>
              <a:ext cx="34850" cy="17075"/>
            </a:xfrm>
            <a:custGeom>
              <a:avLst/>
              <a:gdLst/>
              <a:ahLst/>
              <a:cxnLst/>
              <a:rect l="l" t="t" r="r" b="b"/>
              <a:pathLst>
                <a:path w="1394" h="683" extrusionOk="0">
                  <a:moveTo>
                    <a:pt x="227" y="1"/>
                  </a:moveTo>
                  <a:cubicBezTo>
                    <a:pt x="82" y="1"/>
                    <a:pt x="1" y="37"/>
                    <a:pt x="1" y="73"/>
                  </a:cubicBezTo>
                  <a:cubicBezTo>
                    <a:pt x="1" y="155"/>
                    <a:pt x="344" y="191"/>
                    <a:pt x="679" y="344"/>
                  </a:cubicBezTo>
                  <a:cubicBezTo>
                    <a:pt x="1031" y="479"/>
                    <a:pt x="1282" y="683"/>
                    <a:pt x="1346" y="683"/>
                  </a:cubicBezTo>
                  <a:cubicBezTo>
                    <a:pt x="1351" y="683"/>
                    <a:pt x="1354" y="682"/>
                    <a:pt x="1357" y="679"/>
                  </a:cubicBezTo>
                  <a:cubicBezTo>
                    <a:pt x="1393" y="643"/>
                    <a:pt x="1357" y="570"/>
                    <a:pt x="1249" y="453"/>
                  </a:cubicBezTo>
                  <a:cubicBezTo>
                    <a:pt x="1167" y="344"/>
                    <a:pt x="986" y="191"/>
                    <a:pt x="796" y="118"/>
                  </a:cubicBezTo>
                  <a:cubicBezTo>
                    <a:pt x="570" y="37"/>
                    <a:pt x="381" y="1"/>
                    <a:pt x="227" y="1"/>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79;p4">
              <a:extLst>
                <a:ext uri="{FF2B5EF4-FFF2-40B4-BE49-F238E27FC236}">
                  <a16:creationId xmlns:a16="http://schemas.microsoft.com/office/drawing/2014/main" id="{373D2BCB-B269-34B4-D76D-C07A3764230E}"/>
                </a:ext>
              </a:extLst>
            </p:cNvPr>
            <p:cNvSpPr/>
            <p:nvPr/>
          </p:nvSpPr>
          <p:spPr>
            <a:xfrm>
              <a:off x="4413925" y="1239100"/>
              <a:ext cx="21725" cy="20400"/>
            </a:xfrm>
            <a:custGeom>
              <a:avLst/>
              <a:gdLst/>
              <a:ahLst/>
              <a:cxnLst/>
              <a:rect l="l" t="t" r="r" b="b"/>
              <a:pathLst>
                <a:path w="869" h="816" extrusionOk="0">
                  <a:moveTo>
                    <a:pt x="320" y="0"/>
                  </a:moveTo>
                  <a:cubicBezTo>
                    <a:pt x="270" y="0"/>
                    <a:pt x="226" y="8"/>
                    <a:pt x="190" y="20"/>
                  </a:cubicBezTo>
                  <a:cubicBezTo>
                    <a:pt x="37" y="56"/>
                    <a:pt x="1" y="138"/>
                    <a:pt x="1" y="138"/>
                  </a:cubicBezTo>
                  <a:cubicBezTo>
                    <a:pt x="11" y="148"/>
                    <a:pt x="21" y="152"/>
                    <a:pt x="33" y="152"/>
                  </a:cubicBezTo>
                  <a:cubicBezTo>
                    <a:pt x="64" y="152"/>
                    <a:pt x="106" y="125"/>
                    <a:pt x="190" y="92"/>
                  </a:cubicBezTo>
                  <a:cubicBezTo>
                    <a:pt x="299" y="92"/>
                    <a:pt x="453" y="138"/>
                    <a:pt x="606" y="210"/>
                  </a:cubicBezTo>
                  <a:cubicBezTo>
                    <a:pt x="715" y="318"/>
                    <a:pt x="751" y="508"/>
                    <a:pt x="751" y="626"/>
                  </a:cubicBezTo>
                  <a:cubicBezTo>
                    <a:pt x="715" y="734"/>
                    <a:pt x="715" y="771"/>
                    <a:pt x="715" y="816"/>
                  </a:cubicBezTo>
                  <a:cubicBezTo>
                    <a:pt x="715" y="816"/>
                    <a:pt x="796" y="734"/>
                    <a:pt x="832" y="626"/>
                  </a:cubicBezTo>
                  <a:cubicBezTo>
                    <a:pt x="869" y="508"/>
                    <a:pt x="832" y="282"/>
                    <a:pt x="679" y="138"/>
                  </a:cubicBezTo>
                  <a:cubicBezTo>
                    <a:pt x="551" y="34"/>
                    <a:pt x="423" y="0"/>
                    <a:pt x="32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80;p4">
              <a:extLst>
                <a:ext uri="{FF2B5EF4-FFF2-40B4-BE49-F238E27FC236}">
                  <a16:creationId xmlns:a16="http://schemas.microsoft.com/office/drawing/2014/main" id="{A689984B-1954-F3E7-DEB5-A1CE8E0F4ECE}"/>
                </a:ext>
              </a:extLst>
            </p:cNvPr>
            <p:cNvSpPr/>
            <p:nvPr/>
          </p:nvSpPr>
          <p:spPr>
            <a:xfrm>
              <a:off x="4412125" y="1255650"/>
              <a:ext cx="5675" cy="5350"/>
            </a:xfrm>
            <a:custGeom>
              <a:avLst/>
              <a:gdLst/>
              <a:ahLst/>
              <a:cxnLst/>
              <a:rect l="l" t="t" r="r" b="b"/>
              <a:pathLst>
                <a:path w="227" h="214" extrusionOk="0">
                  <a:moveTo>
                    <a:pt x="36" y="0"/>
                  </a:moveTo>
                  <a:cubicBezTo>
                    <a:pt x="0" y="0"/>
                    <a:pt x="0" y="109"/>
                    <a:pt x="73" y="154"/>
                  </a:cubicBezTo>
                  <a:cubicBezTo>
                    <a:pt x="94" y="196"/>
                    <a:pt x="130" y="214"/>
                    <a:pt x="164" y="214"/>
                  </a:cubicBezTo>
                  <a:cubicBezTo>
                    <a:pt x="189" y="214"/>
                    <a:pt x="211" y="205"/>
                    <a:pt x="226" y="190"/>
                  </a:cubicBezTo>
                  <a:cubicBezTo>
                    <a:pt x="226" y="154"/>
                    <a:pt x="190" y="109"/>
                    <a:pt x="145" y="72"/>
                  </a:cubicBezTo>
                  <a:cubicBezTo>
                    <a:pt x="109" y="36"/>
                    <a:pt x="73" y="0"/>
                    <a:pt x="36"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81;p4">
              <a:extLst>
                <a:ext uri="{FF2B5EF4-FFF2-40B4-BE49-F238E27FC236}">
                  <a16:creationId xmlns:a16="http://schemas.microsoft.com/office/drawing/2014/main" id="{E338F22B-D8D1-BC44-96E3-6396D1BC437A}"/>
                </a:ext>
              </a:extLst>
            </p:cNvPr>
            <p:cNvSpPr/>
            <p:nvPr/>
          </p:nvSpPr>
          <p:spPr>
            <a:xfrm>
              <a:off x="4407375" y="1266850"/>
              <a:ext cx="24425" cy="9975"/>
            </a:xfrm>
            <a:custGeom>
              <a:avLst/>
              <a:gdLst/>
              <a:ahLst/>
              <a:cxnLst/>
              <a:rect l="l" t="t" r="r" b="b"/>
              <a:pathLst>
                <a:path w="977" h="399" extrusionOk="0">
                  <a:moveTo>
                    <a:pt x="39" y="0"/>
                  </a:moveTo>
                  <a:cubicBezTo>
                    <a:pt x="37" y="0"/>
                    <a:pt x="37" y="1"/>
                    <a:pt x="37" y="4"/>
                  </a:cubicBezTo>
                  <a:cubicBezTo>
                    <a:pt x="0" y="4"/>
                    <a:pt x="37" y="76"/>
                    <a:pt x="73" y="158"/>
                  </a:cubicBezTo>
                  <a:cubicBezTo>
                    <a:pt x="154" y="230"/>
                    <a:pt x="263" y="339"/>
                    <a:pt x="416" y="384"/>
                  </a:cubicBezTo>
                  <a:cubicBezTo>
                    <a:pt x="471" y="394"/>
                    <a:pt x="521" y="399"/>
                    <a:pt x="568" y="399"/>
                  </a:cubicBezTo>
                  <a:cubicBezTo>
                    <a:pt x="684" y="399"/>
                    <a:pt x="774" y="371"/>
                    <a:pt x="832" y="339"/>
                  </a:cubicBezTo>
                  <a:cubicBezTo>
                    <a:pt x="941" y="302"/>
                    <a:pt x="977" y="230"/>
                    <a:pt x="977" y="230"/>
                  </a:cubicBezTo>
                  <a:cubicBezTo>
                    <a:pt x="973" y="226"/>
                    <a:pt x="966" y="224"/>
                    <a:pt x="957" y="224"/>
                  </a:cubicBezTo>
                  <a:cubicBezTo>
                    <a:pt x="904" y="224"/>
                    <a:pt x="772" y="287"/>
                    <a:pt x="608" y="287"/>
                  </a:cubicBezTo>
                  <a:cubicBezTo>
                    <a:pt x="559" y="287"/>
                    <a:pt x="506" y="281"/>
                    <a:pt x="452" y="266"/>
                  </a:cubicBezTo>
                  <a:cubicBezTo>
                    <a:pt x="209" y="199"/>
                    <a:pt x="60" y="0"/>
                    <a:pt x="39"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82;p4">
              <a:extLst>
                <a:ext uri="{FF2B5EF4-FFF2-40B4-BE49-F238E27FC236}">
                  <a16:creationId xmlns:a16="http://schemas.microsoft.com/office/drawing/2014/main" id="{EB5F2712-5952-2F2B-5D0E-020BB79323DC}"/>
                </a:ext>
              </a:extLst>
            </p:cNvPr>
            <p:cNvSpPr/>
            <p:nvPr/>
          </p:nvSpPr>
          <p:spPr>
            <a:xfrm>
              <a:off x="4411225" y="1241400"/>
              <a:ext cx="23850" cy="21725"/>
            </a:xfrm>
            <a:custGeom>
              <a:avLst/>
              <a:gdLst/>
              <a:ahLst/>
              <a:cxnLst/>
              <a:rect l="l" t="t" r="r" b="b"/>
              <a:pathLst>
                <a:path w="954" h="869" extrusionOk="0">
                  <a:moveTo>
                    <a:pt x="940" y="380"/>
                  </a:moveTo>
                  <a:lnTo>
                    <a:pt x="940" y="522"/>
                  </a:lnTo>
                  <a:lnTo>
                    <a:pt x="940" y="522"/>
                  </a:lnTo>
                  <a:cubicBezTo>
                    <a:pt x="952" y="473"/>
                    <a:pt x="954" y="424"/>
                    <a:pt x="940" y="380"/>
                  </a:cubicBezTo>
                  <a:close/>
                  <a:moveTo>
                    <a:pt x="940" y="522"/>
                  </a:moveTo>
                  <a:lnTo>
                    <a:pt x="940" y="522"/>
                  </a:lnTo>
                  <a:cubicBezTo>
                    <a:pt x="927" y="579"/>
                    <a:pt x="899" y="637"/>
                    <a:pt x="867" y="692"/>
                  </a:cubicBezTo>
                  <a:lnTo>
                    <a:pt x="867" y="692"/>
                  </a:lnTo>
                  <a:cubicBezTo>
                    <a:pt x="892" y="659"/>
                    <a:pt x="918" y="602"/>
                    <a:pt x="940" y="534"/>
                  </a:cubicBezTo>
                  <a:lnTo>
                    <a:pt x="940" y="522"/>
                  </a:lnTo>
                  <a:close/>
                  <a:moveTo>
                    <a:pt x="298" y="0"/>
                  </a:moveTo>
                  <a:cubicBezTo>
                    <a:pt x="226" y="46"/>
                    <a:pt x="181" y="46"/>
                    <a:pt x="145" y="82"/>
                  </a:cubicBezTo>
                  <a:lnTo>
                    <a:pt x="109" y="82"/>
                  </a:lnTo>
                  <a:cubicBezTo>
                    <a:pt x="0" y="226"/>
                    <a:pt x="0" y="416"/>
                    <a:pt x="72" y="570"/>
                  </a:cubicBezTo>
                  <a:cubicBezTo>
                    <a:pt x="109" y="570"/>
                    <a:pt x="145" y="606"/>
                    <a:pt x="181" y="642"/>
                  </a:cubicBezTo>
                  <a:cubicBezTo>
                    <a:pt x="226" y="679"/>
                    <a:pt x="262" y="724"/>
                    <a:pt x="262" y="760"/>
                  </a:cubicBezTo>
                  <a:lnTo>
                    <a:pt x="262" y="796"/>
                  </a:lnTo>
                  <a:cubicBezTo>
                    <a:pt x="335" y="832"/>
                    <a:pt x="488" y="868"/>
                    <a:pt x="597" y="868"/>
                  </a:cubicBezTo>
                  <a:lnTo>
                    <a:pt x="714" y="868"/>
                  </a:lnTo>
                  <a:cubicBezTo>
                    <a:pt x="750" y="832"/>
                    <a:pt x="787" y="796"/>
                    <a:pt x="823" y="760"/>
                  </a:cubicBezTo>
                  <a:cubicBezTo>
                    <a:pt x="838" y="738"/>
                    <a:pt x="853" y="715"/>
                    <a:pt x="867" y="692"/>
                  </a:cubicBezTo>
                  <a:lnTo>
                    <a:pt x="867" y="692"/>
                  </a:lnTo>
                  <a:cubicBezTo>
                    <a:pt x="851" y="712"/>
                    <a:pt x="836" y="724"/>
                    <a:pt x="823" y="724"/>
                  </a:cubicBezTo>
                  <a:cubicBezTo>
                    <a:pt x="823" y="679"/>
                    <a:pt x="823" y="642"/>
                    <a:pt x="859" y="534"/>
                  </a:cubicBezTo>
                  <a:cubicBezTo>
                    <a:pt x="859" y="416"/>
                    <a:pt x="823" y="226"/>
                    <a:pt x="714" y="118"/>
                  </a:cubicBezTo>
                  <a:cubicBezTo>
                    <a:pt x="597" y="46"/>
                    <a:pt x="488" y="0"/>
                    <a:pt x="371" y="0"/>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83;p4">
              <a:extLst>
                <a:ext uri="{FF2B5EF4-FFF2-40B4-BE49-F238E27FC236}">
                  <a16:creationId xmlns:a16="http://schemas.microsoft.com/office/drawing/2014/main" id="{0F903BE0-2283-DB39-5FE1-65C5DA29E49E}"/>
                </a:ext>
              </a:extLst>
            </p:cNvPr>
            <p:cNvSpPr/>
            <p:nvPr/>
          </p:nvSpPr>
          <p:spPr>
            <a:xfrm>
              <a:off x="4414825" y="1241400"/>
              <a:ext cx="19925" cy="18100"/>
            </a:xfrm>
            <a:custGeom>
              <a:avLst/>
              <a:gdLst/>
              <a:ahLst/>
              <a:cxnLst/>
              <a:rect l="l" t="t" r="r" b="b"/>
              <a:pathLst>
                <a:path w="797" h="724" extrusionOk="0">
                  <a:moveTo>
                    <a:pt x="154" y="0"/>
                  </a:moveTo>
                  <a:cubicBezTo>
                    <a:pt x="154" y="1"/>
                    <a:pt x="154" y="1"/>
                    <a:pt x="154" y="1"/>
                  </a:cubicBezTo>
                  <a:lnTo>
                    <a:pt x="154" y="1"/>
                  </a:lnTo>
                  <a:cubicBezTo>
                    <a:pt x="166" y="0"/>
                    <a:pt x="179" y="0"/>
                    <a:pt x="191" y="0"/>
                  </a:cubicBezTo>
                  <a:close/>
                  <a:moveTo>
                    <a:pt x="154" y="1"/>
                  </a:moveTo>
                  <a:cubicBezTo>
                    <a:pt x="92" y="3"/>
                    <a:pt x="31" y="14"/>
                    <a:pt x="1" y="82"/>
                  </a:cubicBezTo>
                  <a:cubicBezTo>
                    <a:pt x="37" y="46"/>
                    <a:pt x="82" y="46"/>
                    <a:pt x="154" y="1"/>
                  </a:cubicBezTo>
                  <a:close/>
                  <a:moveTo>
                    <a:pt x="191" y="0"/>
                  </a:moveTo>
                  <a:cubicBezTo>
                    <a:pt x="308" y="0"/>
                    <a:pt x="453" y="46"/>
                    <a:pt x="570" y="118"/>
                  </a:cubicBezTo>
                  <a:cubicBezTo>
                    <a:pt x="453" y="46"/>
                    <a:pt x="344" y="0"/>
                    <a:pt x="227" y="0"/>
                  </a:cubicBezTo>
                  <a:close/>
                  <a:moveTo>
                    <a:pt x="570" y="118"/>
                  </a:moveTo>
                  <a:cubicBezTo>
                    <a:pt x="679" y="226"/>
                    <a:pt x="715" y="416"/>
                    <a:pt x="715" y="534"/>
                  </a:cubicBezTo>
                  <a:cubicBezTo>
                    <a:pt x="679" y="642"/>
                    <a:pt x="679" y="679"/>
                    <a:pt x="679" y="724"/>
                  </a:cubicBezTo>
                  <a:cubicBezTo>
                    <a:pt x="715" y="724"/>
                    <a:pt x="760" y="642"/>
                    <a:pt x="796" y="534"/>
                  </a:cubicBezTo>
                  <a:lnTo>
                    <a:pt x="796" y="380"/>
                  </a:lnTo>
                  <a:cubicBezTo>
                    <a:pt x="796" y="308"/>
                    <a:pt x="715" y="226"/>
                    <a:pt x="643" y="154"/>
                  </a:cubicBezTo>
                  <a:cubicBezTo>
                    <a:pt x="606" y="154"/>
                    <a:pt x="606" y="118"/>
                    <a:pt x="570" y="118"/>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84;p4">
              <a:extLst>
                <a:ext uri="{FF2B5EF4-FFF2-40B4-BE49-F238E27FC236}">
                  <a16:creationId xmlns:a16="http://schemas.microsoft.com/office/drawing/2014/main" id="{94FE9810-9B81-64A8-4FDC-592C091965CC}"/>
                </a:ext>
              </a:extLst>
            </p:cNvPr>
            <p:cNvSpPr/>
            <p:nvPr/>
          </p:nvSpPr>
          <p:spPr>
            <a:xfrm>
              <a:off x="4413025" y="1255650"/>
              <a:ext cx="4775" cy="5675"/>
            </a:xfrm>
            <a:custGeom>
              <a:avLst/>
              <a:gdLst/>
              <a:ahLst/>
              <a:cxnLst/>
              <a:rect l="l" t="t" r="r" b="b"/>
              <a:pathLst>
                <a:path w="191" h="227" extrusionOk="0">
                  <a:moveTo>
                    <a:pt x="0" y="0"/>
                  </a:moveTo>
                  <a:cubicBezTo>
                    <a:pt x="37" y="72"/>
                    <a:pt x="73" y="154"/>
                    <a:pt x="154" y="190"/>
                  </a:cubicBezTo>
                  <a:lnTo>
                    <a:pt x="190" y="226"/>
                  </a:lnTo>
                  <a:lnTo>
                    <a:pt x="190" y="190"/>
                  </a:lnTo>
                  <a:cubicBezTo>
                    <a:pt x="190" y="154"/>
                    <a:pt x="154" y="109"/>
                    <a:pt x="109" y="72"/>
                  </a:cubicBezTo>
                  <a:cubicBezTo>
                    <a:pt x="73" y="36"/>
                    <a:pt x="37" y="0"/>
                    <a:pt x="0"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85;p4">
              <a:extLst>
                <a:ext uri="{FF2B5EF4-FFF2-40B4-BE49-F238E27FC236}">
                  <a16:creationId xmlns:a16="http://schemas.microsoft.com/office/drawing/2014/main" id="{14A967B1-5F28-80BF-F850-BCD77F1B4A0F}"/>
                </a:ext>
              </a:extLst>
            </p:cNvPr>
            <p:cNvSpPr/>
            <p:nvPr/>
          </p:nvSpPr>
          <p:spPr>
            <a:xfrm>
              <a:off x="4499600" y="1240500"/>
              <a:ext cx="21725" cy="34825"/>
            </a:xfrm>
            <a:custGeom>
              <a:avLst/>
              <a:gdLst/>
              <a:ahLst/>
              <a:cxnLst/>
              <a:rect l="l" t="t" r="r" b="b"/>
              <a:pathLst>
                <a:path w="869" h="1393" extrusionOk="0">
                  <a:moveTo>
                    <a:pt x="344" y="36"/>
                  </a:moveTo>
                  <a:lnTo>
                    <a:pt x="344" y="36"/>
                  </a:lnTo>
                  <a:cubicBezTo>
                    <a:pt x="174" y="141"/>
                    <a:pt x="99" y="303"/>
                    <a:pt x="52" y="498"/>
                  </a:cubicBezTo>
                  <a:lnTo>
                    <a:pt x="52" y="498"/>
                  </a:lnTo>
                  <a:cubicBezTo>
                    <a:pt x="131" y="320"/>
                    <a:pt x="231" y="149"/>
                    <a:pt x="308" y="82"/>
                  </a:cubicBezTo>
                  <a:cubicBezTo>
                    <a:pt x="344" y="82"/>
                    <a:pt x="344" y="36"/>
                    <a:pt x="344" y="36"/>
                  </a:cubicBezTo>
                  <a:close/>
                  <a:moveTo>
                    <a:pt x="52" y="498"/>
                  </a:moveTo>
                  <a:cubicBezTo>
                    <a:pt x="47" y="510"/>
                    <a:pt x="41" y="522"/>
                    <a:pt x="36" y="534"/>
                  </a:cubicBezTo>
                  <a:lnTo>
                    <a:pt x="36" y="570"/>
                  </a:lnTo>
                  <a:cubicBezTo>
                    <a:pt x="41" y="545"/>
                    <a:pt x="46" y="521"/>
                    <a:pt x="52" y="498"/>
                  </a:cubicBezTo>
                  <a:close/>
                  <a:moveTo>
                    <a:pt x="488" y="0"/>
                  </a:moveTo>
                  <a:cubicBezTo>
                    <a:pt x="452" y="36"/>
                    <a:pt x="344" y="190"/>
                    <a:pt x="226" y="380"/>
                  </a:cubicBezTo>
                  <a:cubicBezTo>
                    <a:pt x="262" y="380"/>
                    <a:pt x="262" y="416"/>
                    <a:pt x="262" y="416"/>
                  </a:cubicBezTo>
                  <a:cubicBezTo>
                    <a:pt x="344" y="488"/>
                    <a:pt x="416" y="606"/>
                    <a:pt x="416" y="760"/>
                  </a:cubicBezTo>
                  <a:cubicBezTo>
                    <a:pt x="416" y="904"/>
                    <a:pt x="344" y="1022"/>
                    <a:pt x="308" y="1094"/>
                  </a:cubicBezTo>
                  <a:cubicBezTo>
                    <a:pt x="226" y="1167"/>
                    <a:pt x="190" y="1167"/>
                    <a:pt x="190" y="1167"/>
                  </a:cubicBezTo>
                  <a:lnTo>
                    <a:pt x="154" y="1167"/>
                  </a:lnTo>
                  <a:cubicBezTo>
                    <a:pt x="154" y="1130"/>
                    <a:pt x="308" y="986"/>
                    <a:pt x="308" y="760"/>
                  </a:cubicBezTo>
                  <a:cubicBezTo>
                    <a:pt x="308" y="642"/>
                    <a:pt x="226" y="534"/>
                    <a:pt x="190" y="452"/>
                  </a:cubicBezTo>
                  <a:cubicBezTo>
                    <a:pt x="190" y="488"/>
                    <a:pt x="154" y="534"/>
                    <a:pt x="154" y="570"/>
                  </a:cubicBezTo>
                  <a:cubicBezTo>
                    <a:pt x="36" y="941"/>
                    <a:pt x="81" y="1248"/>
                    <a:pt x="36" y="1248"/>
                  </a:cubicBezTo>
                  <a:lnTo>
                    <a:pt x="0" y="1248"/>
                  </a:lnTo>
                  <a:cubicBezTo>
                    <a:pt x="36" y="1320"/>
                    <a:pt x="36" y="1356"/>
                    <a:pt x="36" y="1393"/>
                  </a:cubicBezTo>
                  <a:lnTo>
                    <a:pt x="81" y="1393"/>
                  </a:lnTo>
                  <a:cubicBezTo>
                    <a:pt x="154" y="1393"/>
                    <a:pt x="190" y="1356"/>
                    <a:pt x="226" y="1320"/>
                  </a:cubicBezTo>
                  <a:cubicBezTo>
                    <a:pt x="308" y="1248"/>
                    <a:pt x="344" y="1212"/>
                    <a:pt x="380" y="1167"/>
                  </a:cubicBezTo>
                  <a:cubicBezTo>
                    <a:pt x="452" y="1058"/>
                    <a:pt x="534" y="986"/>
                    <a:pt x="606" y="868"/>
                  </a:cubicBezTo>
                  <a:cubicBezTo>
                    <a:pt x="714" y="715"/>
                    <a:pt x="868" y="0"/>
                    <a:pt x="534" y="0"/>
                  </a:cubicBezTo>
                  <a:close/>
                </a:path>
              </a:pathLst>
            </a:custGeom>
            <a:solidFill>
              <a:srgbClr val="CD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86;p4">
              <a:extLst>
                <a:ext uri="{FF2B5EF4-FFF2-40B4-BE49-F238E27FC236}">
                  <a16:creationId xmlns:a16="http://schemas.microsoft.com/office/drawing/2014/main" id="{CE20C33E-E67E-6F4D-B2B7-E3D81E446659}"/>
                </a:ext>
              </a:extLst>
            </p:cNvPr>
            <p:cNvSpPr/>
            <p:nvPr/>
          </p:nvSpPr>
          <p:spPr>
            <a:xfrm>
              <a:off x="4498675" y="1240500"/>
              <a:ext cx="13150" cy="31200"/>
            </a:xfrm>
            <a:custGeom>
              <a:avLst/>
              <a:gdLst/>
              <a:ahLst/>
              <a:cxnLst/>
              <a:rect l="l" t="t" r="r" b="b"/>
              <a:pathLst>
                <a:path w="526" h="1248" extrusionOk="0">
                  <a:moveTo>
                    <a:pt x="489" y="0"/>
                  </a:moveTo>
                  <a:cubicBezTo>
                    <a:pt x="453" y="0"/>
                    <a:pt x="417" y="36"/>
                    <a:pt x="381" y="36"/>
                  </a:cubicBezTo>
                  <a:cubicBezTo>
                    <a:pt x="381" y="36"/>
                    <a:pt x="381" y="82"/>
                    <a:pt x="345" y="82"/>
                  </a:cubicBezTo>
                  <a:cubicBezTo>
                    <a:pt x="263" y="154"/>
                    <a:pt x="155" y="344"/>
                    <a:pt x="73" y="534"/>
                  </a:cubicBezTo>
                  <a:lnTo>
                    <a:pt x="73" y="570"/>
                  </a:lnTo>
                  <a:cubicBezTo>
                    <a:pt x="1" y="796"/>
                    <a:pt x="1" y="1058"/>
                    <a:pt x="37" y="1248"/>
                  </a:cubicBezTo>
                  <a:lnTo>
                    <a:pt x="73" y="1248"/>
                  </a:lnTo>
                  <a:cubicBezTo>
                    <a:pt x="118" y="1248"/>
                    <a:pt x="73" y="941"/>
                    <a:pt x="191" y="570"/>
                  </a:cubicBezTo>
                  <a:cubicBezTo>
                    <a:pt x="191" y="534"/>
                    <a:pt x="227" y="488"/>
                    <a:pt x="227" y="452"/>
                  </a:cubicBezTo>
                  <a:cubicBezTo>
                    <a:pt x="191" y="380"/>
                    <a:pt x="191" y="344"/>
                    <a:pt x="191" y="344"/>
                  </a:cubicBezTo>
                  <a:cubicBezTo>
                    <a:pt x="227" y="344"/>
                    <a:pt x="227" y="344"/>
                    <a:pt x="263" y="380"/>
                  </a:cubicBezTo>
                  <a:cubicBezTo>
                    <a:pt x="381" y="190"/>
                    <a:pt x="489" y="36"/>
                    <a:pt x="525" y="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87;p4">
              <a:extLst>
                <a:ext uri="{FF2B5EF4-FFF2-40B4-BE49-F238E27FC236}">
                  <a16:creationId xmlns:a16="http://schemas.microsoft.com/office/drawing/2014/main" id="{82AFAD10-3B8C-932D-426A-E07974CBBE1D}"/>
                </a:ext>
              </a:extLst>
            </p:cNvPr>
            <p:cNvSpPr/>
            <p:nvPr/>
          </p:nvSpPr>
          <p:spPr>
            <a:xfrm>
              <a:off x="4503425" y="1249075"/>
              <a:ext cx="6575" cy="20600"/>
            </a:xfrm>
            <a:custGeom>
              <a:avLst/>
              <a:gdLst/>
              <a:ahLst/>
              <a:cxnLst/>
              <a:rect l="l" t="t" r="r" b="b"/>
              <a:pathLst>
                <a:path w="263" h="824" extrusionOk="0">
                  <a:moveTo>
                    <a:pt x="1" y="1"/>
                  </a:moveTo>
                  <a:cubicBezTo>
                    <a:pt x="1" y="1"/>
                    <a:pt x="1" y="37"/>
                    <a:pt x="37" y="109"/>
                  </a:cubicBezTo>
                  <a:cubicBezTo>
                    <a:pt x="73" y="191"/>
                    <a:pt x="155" y="299"/>
                    <a:pt x="155" y="417"/>
                  </a:cubicBezTo>
                  <a:cubicBezTo>
                    <a:pt x="155" y="643"/>
                    <a:pt x="1" y="787"/>
                    <a:pt x="1" y="824"/>
                  </a:cubicBezTo>
                  <a:lnTo>
                    <a:pt x="37" y="824"/>
                  </a:lnTo>
                  <a:cubicBezTo>
                    <a:pt x="37" y="824"/>
                    <a:pt x="73" y="824"/>
                    <a:pt x="155" y="751"/>
                  </a:cubicBezTo>
                  <a:cubicBezTo>
                    <a:pt x="191" y="679"/>
                    <a:pt x="263" y="561"/>
                    <a:pt x="263" y="417"/>
                  </a:cubicBezTo>
                  <a:cubicBezTo>
                    <a:pt x="263" y="263"/>
                    <a:pt x="191" y="145"/>
                    <a:pt x="109" y="73"/>
                  </a:cubicBezTo>
                  <a:cubicBezTo>
                    <a:pt x="109" y="73"/>
                    <a:pt x="109" y="37"/>
                    <a:pt x="73" y="37"/>
                  </a:cubicBezTo>
                  <a:cubicBezTo>
                    <a:pt x="37" y="1"/>
                    <a:pt x="37" y="1"/>
                    <a:pt x="1" y="1"/>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88;p4">
              <a:extLst>
                <a:ext uri="{FF2B5EF4-FFF2-40B4-BE49-F238E27FC236}">
                  <a16:creationId xmlns:a16="http://schemas.microsoft.com/office/drawing/2014/main" id="{0C06EBF9-5B24-1469-9723-D081A7E0FA19}"/>
                </a:ext>
              </a:extLst>
            </p:cNvPr>
            <p:cNvSpPr/>
            <p:nvPr/>
          </p:nvSpPr>
          <p:spPr>
            <a:xfrm>
              <a:off x="4362175" y="1266025"/>
              <a:ext cx="39575" cy="31000"/>
            </a:xfrm>
            <a:custGeom>
              <a:avLst/>
              <a:gdLst/>
              <a:ahLst/>
              <a:cxnLst/>
              <a:rect l="l" t="t" r="r" b="b"/>
              <a:pathLst>
                <a:path w="1583" h="1240" extrusionOk="0">
                  <a:moveTo>
                    <a:pt x="904" y="1"/>
                  </a:moveTo>
                  <a:cubicBezTo>
                    <a:pt x="488" y="37"/>
                    <a:pt x="0" y="191"/>
                    <a:pt x="36" y="787"/>
                  </a:cubicBezTo>
                  <a:cubicBezTo>
                    <a:pt x="73" y="1131"/>
                    <a:pt x="452" y="1203"/>
                    <a:pt x="678" y="1240"/>
                  </a:cubicBezTo>
                  <a:lnTo>
                    <a:pt x="751" y="1240"/>
                  </a:lnTo>
                  <a:cubicBezTo>
                    <a:pt x="1130" y="1240"/>
                    <a:pt x="1582" y="1050"/>
                    <a:pt x="1582" y="525"/>
                  </a:cubicBezTo>
                  <a:cubicBezTo>
                    <a:pt x="1582" y="191"/>
                    <a:pt x="1284" y="1"/>
                    <a:pt x="940"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89;p4">
              <a:extLst>
                <a:ext uri="{FF2B5EF4-FFF2-40B4-BE49-F238E27FC236}">
                  <a16:creationId xmlns:a16="http://schemas.microsoft.com/office/drawing/2014/main" id="{F117C7DE-8332-8E19-F5FC-76777E7CA894}"/>
                </a:ext>
              </a:extLst>
            </p:cNvPr>
            <p:cNvSpPr/>
            <p:nvPr/>
          </p:nvSpPr>
          <p:spPr>
            <a:xfrm>
              <a:off x="4442175" y="1260375"/>
              <a:ext cx="40500" cy="30100"/>
            </a:xfrm>
            <a:custGeom>
              <a:avLst/>
              <a:gdLst/>
              <a:ahLst/>
              <a:cxnLst/>
              <a:rect l="l" t="t" r="r" b="b"/>
              <a:pathLst>
                <a:path w="1620" h="1204" extrusionOk="0">
                  <a:moveTo>
                    <a:pt x="832" y="1"/>
                  </a:moveTo>
                  <a:cubicBezTo>
                    <a:pt x="453" y="1"/>
                    <a:pt x="1" y="109"/>
                    <a:pt x="1" y="679"/>
                  </a:cubicBezTo>
                  <a:cubicBezTo>
                    <a:pt x="1" y="1013"/>
                    <a:pt x="344" y="1167"/>
                    <a:pt x="570" y="1203"/>
                  </a:cubicBezTo>
                  <a:lnTo>
                    <a:pt x="796" y="1203"/>
                  </a:lnTo>
                  <a:cubicBezTo>
                    <a:pt x="1131" y="1203"/>
                    <a:pt x="1511" y="1050"/>
                    <a:pt x="1547" y="598"/>
                  </a:cubicBezTo>
                  <a:cubicBezTo>
                    <a:pt x="1619" y="263"/>
                    <a:pt x="1285" y="37"/>
                    <a:pt x="941" y="1"/>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90;p4">
              <a:extLst>
                <a:ext uri="{FF2B5EF4-FFF2-40B4-BE49-F238E27FC236}">
                  <a16:creationId xmlns:a16="http://schemas.microsoft.com/office/drawing/2014/main" id="{B26279DB-0D23-AF0D-B350-8A2DC3F60416}"/>
                </a:ext>
              </a:extLst>
            </p:cNvPr>
            <p:cNvSpPr/>
            <p:nvPr/>
          </p:nvSpPr>
          <p:spPr>
            <a:xfrm>
              <a:off x="4314025" y="1146475"/>
              <a:ext cx="124325" cy="45225"/>
            </a:xfrm>
            <a:custGeom>
              <a:avLst/>
              <a:gdLst/>
              <a:ahLst/>
              <a:cxnLst/>
              <a:rect l="l" t="t" r="r" b="b"/>
              <a:pathLst>
                <a:path w="4973" h="1809" extrusionOk="0">
                  <a:moveTo>
                    <a:pt x="4311" y="22"/>
                  </a:moveTo>
                  <a:cubicBezTo>
                    <a:pt x="4539" y="43"/>
                    <a:pt x="4757" y="82"/>
                    <a:pt x="4973" y="145"/>
                  </a:cubicBezTo>
                  <a:lnTo>
                    <a:pt x="4973" y="109"/>
                  </a:lnTo>
                  <a:cubicBezTo>
                    <a:pt x="4748" y="69"/>
                    <a:pt x="4531" y="40"/>
                    <a:pt x="4311" y="22"/>
                  </a:cubicBezTo>
                  <a:close/>
                  <a:moveTo>
                    <a:pt x="3771" y="0"/>
                  </a:moveTo>
                  <a:cubicBezTo>
                    <a:pt x="3355" y="0"/>
                    <a:pt x="2984" y="36"/>
                    <a:pt x="2568" y="109"/>
                  </a:cubicBezTo>
                  <a:cubicBezTo>
                    <a:pt x="1546" y="299"/>
                    <a:pt x="498" y="678"/>
                    <a:pt x="46" y="1582"/>
                  </a:cubicBezTo>
                  <a:cubicBezTo>
                    <a:pt x="0" y="1655"/>
                    <a:pt x="0" y="1727"/>
                    <a:pt x="0" y="1808"/>
                  </a:cubicBezTo>
                  <a:cubicBezTo>
                    <a:pt x="380" y="751"/>
                    <a:pt x="1510" y="299"/>
                    <a:pt x="2604" y="109"/>
                  </a:cubicBezTo>
                  <a:cubicBezTo>
                    <a:pt x="3014" y="37"/>
                    <a:pt x="3423" y="1"/>
                    <a:pt x="3790" y="0"/>
                  </a:cubicBezTo>
                  <a:lnTo>
                    <a:pt x="3790" y="0"/>
                  </a:lnTo>
                  <a:cubicBezTo>
                    <a:pt x="3968" y="1"/>
                    <a:pt x="4141" y="8"/>
                    <a:pt x="4311" y="22"/>
                  </a:cubicBezTo>
                  <a:lnTo>
                    <a:pt x="4311" y="22"/>
                  </a:lnTo>
                  <a:cubicBezTo>
                    <a:pt x="4148" y="7"/>
                    <a:pt x="3981" y="0"/>
                    <a:pt x="3807" y="0"/>
                  </a:cubicBezTo>
                  <a:cubicBezTo>
                    <a:pt x="3801" y="0"/>
                    <a:pt x="3795" y="0"/>
                    <a:pt x="3790" y="0"/>
                  </a:cubicBezTo>
                  <a:lnTo>
                    <a:pt x="3790" y="0"/>
                  </a:lnTo>
                  <a:cubicBezTo>
                    <a:pt x="3783" y="0"/>
                    <a:pt x="3777" y="0"/>
                    <a:pt x="3771" y="0"/>
                  </a:cubicBezTo>
                  <a:close/>
                </a:path>
              </a:pathLst>
            </a:custGeom>
            <a:solidFill>
              <a:srgbClr val="AE6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91;p4">
              <a:extLst>
                <a:ext uri="{FF2B5EF4-FFF2-40B4-BE49-F238E27FC236}">
                  <a16:creationId xmlns:a16="http://schemas.microsoft.com/office/drawing/2014/main" id="{083C4EA1-74E5-3B53-495D-CE56D6C096B6}"/>
                </a:ext>
              </a:extLst>
            </p:cNvPr>
            <p:cNvSpPr/>
            <p:nvPr/>
          </p:nvSpPr>
          <p:spPr>
            <a:xfrm>
              <a:off x="4314025" y="1146475"/>
              <a:ext cx="124325" cy="111900"/>
            </a:xfrm>
            <a:custGeom>
              <a:avLst/>
              <a:gdLst/>
              <a:ahLst/>
              <a:cxnLst/>
              <a:rect l="l" t="t" r="r" b="b"/>
              <a:pathLst>
                <a:path w="4973" h="4476" extrusionOk="0">
                  <a:moveTo>
                    <a:pt x="3807" y="0"/>
                  </a:moveTo>
                  <a:cubicBezTo>
                    <a:pt x="3436" y="0"/>
                    <a:pt x="3020" y="36"/>
                    <a:pt x="2604" y="109"/>
                  </a:cubicBezTo>
                  <a:cubicBezTo>
                    <a:pt x="1510" y="299"/>
                    <a:pt x="380" y="751"/>
                    <a:pt x="0" y="1808"/>
                  </a:cubicBezTo>
                  <a:lnTo>
                    <a:pt x="0" y="1953"/>
                  </a:lnTo>
                  <a:lnTo>
                    <a:pt x="82" y="4403"/>
                  </a:lnTo>
                  <a:cubicBezTo>
                    <a:pt x="82" y="4403"/>
                    <a:pt x="118" y="4439"/>
                    <a:pt x="154" y="4476"/>
                  </a:cubicBezTo>
                  <a:cubicBezTo>
                    <a:pt x="642" y="4177"/>
                    <a:pt x="1094" y="3797"/>
                    <a:pt x="1438" y="3345"/>
                  </a:cubicBezTo>
                  <a:lnTo>
                    <a:pt x="1772" y="2667"/>
                  </a:lnTo>
                  <a:lnTo>
                    <a:pt x="1772" y="2667"/>
                  </a:lnTo>
                  <a:cubicBezTo>
                    <a:pt x="1664" y="2749"/>
                    <a:pt x="1628" y="2785"/>
                    <a:pt x="1583" y="2785"/>
                  </a:cubicBezTo>
                  <a:cubicBezTo>
                    <a:pt x="1546" y="2785"/>
                    <a:pt x="1583" y="2667"/>
                    <a:pt x="1664" y="2523"/>
                  </a:cubicBezTo>
                  <a:cubicBezTo>
                    <a:pt x="1700" y="2441"/>
                    <a:pt x="1772" y="2369"/>
                    <a:pt x="1854" y="2297"/>
                  </a:cubicBezTo>
                  <a:cubicBezTo>
                    <a:pt x="1890" y="2071"/>
                    <a:pt x="1890" y="1881"/>
                    <a:pt x="1890" y="1655"/>
                  </a:cubicBezTo>
                  <a:lnTo>
                    <a:pt x="2116" y="1655"/>
                  </a:lnTo>
                  <a:cubicBezTo>
                    <a:pt x="2939" y="1655"/>
                    <a:pt x="3734" y="1356"/>
                    <a:pt x="4376" y="823"/>
                  </a:cubicBezTo>
                  <a:cubicBezTo>
                    <a:pt x="4638" y="633"/>
                    <a:pt x="4828" y="407"/>
                    <a:pt x="4973" y="145"/>
                  </a:cubicBezTo>
                  <a:cubicBezTo>
                    <a:pt x="4602" y="36"/>
                    <a:pt x="4223" y="0"/>
                    <a:pt x="3807" y="0"/>
                  </a:cubicBezTo>
                  <a:close/>
                </a:path>
              </a:pathLst>
            </a:custGeom>
            <a:solidFill>
              <a:srgbClr val="DF97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92;p4">
              <a:extLst>
                <a:ext uri="{FF2B5EF4-FFF2-40B4-BE49-F238E27FC236}">
                  <a16:creationId xmlns:a16="http://schemas.microsoft.com/office/drawing/2014/main" id="{C383348E-6E8A-D819-3174-6831CEABF017}"/>
                </a:ext>
              </a:extLst>
            </p:cNvPr>
            <p:cNvSpPr/>
            <p:nvPr/>
          </p:nvSpPr>
          <p:spPr>
            <a:xfrm>
              <a:off x="4352675" y="1203875"/>
              <a:ext cx="7700" cy="12225"/>
            </a:xfrm>
            <a:custGeom>
              <a:avLst/>
              <a:gdLst/>
              <a:ahLst/>
              <a:cxnLst/>
              <a:rect l="l" t="t" r="r" b="b"/>
              <a:pathLst>
                <a:path w="308" h="489" extrusionOk="0">
                  <a:moveTo>
                    <a:pt x="308" y="1"/>
                  </a:moveTo>
                  <a:lnTo>
                    <a:pt x="308" y="1"/>
                  </a:lnTo>
                  <a:cubicBezTo>
                    <a:pt x="226" y="73"/>
                    <a:pt x="154" y="145"/>
                    <a:pt x="118" y="227"/>
                  </a:cubicBezTo>
                  <a:cubicBezTo>
                    <a:pt x="37" y="371"/>
                    <a:pt x="0" y="489"/>
                    <a:pt x="37" y="489"/>
                  </a:cubicBezTo>
                  <a:cubicBezTo>
                    <a:pt x="82" y="489"/>
                    <a:pt x="118" y="453"/>
                    <a:pt x="226" y="371"/>
                  </a:cubicBezTo>
                  <a:cubicBezTo>
                    <a:pt x="263" y="263"/>
                    <a:pt x="308" y="109"/>
                    <a:pt x="308" y="1"/>
                  </a:cubicBezTo>
                  <a:close/>
                </a:path>
              </a:pathLst>
            </a:custGeom>
            <a:solidFill>
              <a:srgbClr val="78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93;p4">
              <a:extLst>
                <a:ext uri="{FF2B5EF4-FFF2-40B4-BE49-F238E27FC236}">
                  <a16:creationId xmlns:a16="http://schemas.microsoft.com/office/drawing/2014/main" id="{32DC7707-F60D-7489-A8B4-E35453F7E33D}"/>
                </a:ext>
              </a:extLst>
            </p:cNvPr>
            <p:cNvSpPr/>
            <p:nvPr/>
          </p:nvSpPr>
          <p:spPr>
            <a:xfrm>
              <a:off x="4297075" y="1125275"/>
              <a:ext cx="140375" cy="138750"/>
            </a:xfrm>
            <a:custGeom>
              <a:avLst/>
              <a:gdLst/>
              <a:ahLst/>
              <a:cxnLst/>
              <a:rect l="l" t="t" r="r" b="b"/>
              <a:pathLst>
                <a:path w="5615" h="5550" extrusionOk="0">
                  <a:moveTo>
                    <a:pt x="4975" y="0"/>
                  </a:moveTo>
                  <a:cubicBezTo>
                    <a:pt x="4749" y="0"/>
                    <a:pt x="4524" y="16"/>
                    <a:pt x="4295" y="16"/>
                  </a:cubicBezTo>
                  <a:cubicBezTo>
                    <a:pt x="3355" y="125"/>
                    <a:pt x="2378" y="315"/>
                    <a:pt x="1546" y="848"/>
                  </a:cubicBezTo>
                  <a:cubicBezTo>
                    <a:pt x="724" y="1336"/>
                    <a:pt x="82" y="2241"/>
                    <a:pt x="0" y="3217"/>
                  </a:cubicBezTo>
                  <a:cubicBezTo>
                    <a:pt x="0" y="3443"/>
                    <a:pt x="0" y="3669"/>
                    <a:pt x="46" y="3895"/>
                  </a:cubicBezTo>
                  <a:cubicBezTo>
                    <a:pt x="82" y="4311"/>
                    <a:pt x="82" y="4691"/>
                    <a:pt x="118" y="5097"/>
                  </a:cubicBezTo>
                  <a:lnTo>
                    <a:pt x="498" y="5550"/>
                  </a:lnTo>
                  <a:cubicBezTo>
                    <a:pt x="1583" y="4799"/>
                    <a:pt x="2261" y="3443"/>
                    <a:pt x="2116" y="2087"/>
                  </a:cubicBezTo>
                  <a:cubicBezTo>
                    <a:pt x="2984" y="2087"/>
                    <a:pt x="3807" y="1861"/>
                    <a:pt x="4602" y="1481"/>
                  </a:cubicBezTo>
                  <a:cubicBezTo>
                    <a:pt x="4828" y="1373"/>
                    <a:pt x="5090" y="1219"/>
                    <a:pt x="5280" y="1029"/>
                  </a:cubicBezTo>
                  <a:cubicBezTo>
                    <a:pt x="5470" y="848"/>
                    <a:pt x="5615" y="577"/>
                    <a:pt x="5579" y="279"/>
                  </a:cubicBezTo>
                  <a:cubicBezTo>
                    <a:pt x="5579" y="242"/>
                    <a:pt x="5579" y="170"/>
                    <a:pt x="5543" y="125"/>
                  </a:cubicBezTo>
                  <a:cubicBezTo>
                    <a:pt x="5506" y="53"/>
                    <a:pt x="5389" y="53"/>
                    <a:pt x="5316" y="16"/>
                  </a:cubicBezTo>
                  <a:cubicBezTo>
                    <a:pt x="5202" y="4"/>
                    <a:pt x="5088" y="0"/>
                    <a:pt x="4975" y="0"/>
                  </a:cubicBezTo>
                  <a:close/>
                </a:path>
              </a:pathLst>
            </a:custGeom>
            <a:solidFill>
              <a:srgbClr val="B07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94;p4">
              <a:extLst>
                <a:ext uri="{FF2B5EF4-FFF2-40B4-BE49-F238E27FC236}">
                  <a16:creationId xmlns:a16="http://schemas.microsoft.com/office/drawing/2014/main" id="{C3DC76E4-5A60-AF3A-17E8-516F10DFFFE8}"/>
                </a:ext>
              </a:extLst>
            </p:cNvPr>
            <p:cNvSpPr/>
            <p:nvPr/>
          </p:nvSpPr>
          <p:spPr>
            <a:xfrm>
              <a:off x="4276500" y="1249575"/>
              <a:ext cx="48850" cy="57125"/>
            </a:xfrm>
            <a:custGeom>
              <a:avLst/>
              <a:gdLst/>
              <a:ahLst/>
              <a:cxnLst/>
              <a:rect l="l" t="t" r="r" b="b"/>
              <a:pathLst>
                <a:path w="1954" h="2285" extrusionOk="0">
                  <a:moveTo>
                    <a:pt x="826" y="1"/>
                  </a:moveTo>
                  <a:cubicBezTo>
                    <a:pt x="566" y="1"/>
                    <a:pt x="312" y="91"/>
                    <a:pt x="191" y="315"/>
                  </a:cubicBezTo>
                  <a:cubicBezTo>
                    <a:pt x="1" y="695"/>
                    <a:pt x="109" y="1219"/>
                    <a:pt x="299" y="1563"/>
                  </a:cubicBezTo>
                  <a:cubicBezTo>
                    <a:pt x="589" y="2018"/>
                    <a:pt x="942" y="2284"/>
                    <a:pt x="1394" y="2284"/>
                  </a:cubicBezTo>
                  <a:cubicBezTo>
                    <a:pt x="1534" y="2284"/>
                    <a:pt x="1684" y="2258"/>
                    <a:pt x="1845" y="2205"/>
                  </a:cubicBezTo>
                  <a:lnTo>
                    <a:pt x="1953" y="1111"/>
                  </a:lnTo>
                  <a:cubicBezTo>
                    <a:pt x="1953" y="731"/>
                    <a:pt x="1727" y="352"/>
                    <a:pt x="1429" y="171"/>
                  </a:cubicBezTo>
                  <a:cubicBezTo>
                    <a:pt x="1275" y="67"/>
                    <a:pt x="1048" y="1"/>
                    <a:pt x="826" y="1"/>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95;p4">
              <a:extLst>
                <a:ext uri="{FF2B5EF4-FFF2-40B4-BE49-F238E27FC236}">
                  <a16:creationId xmlns:a16="http://schemas.microsoft.com/office/drawing/2014/main" id="{8DD2B2E2-16CE-5D92-98A5-B99A210DADDB}"/>
                </a:ext>
              </a:extLst>
            </p:cNvPr>
            <p:cNvSpPr/>
            <p:nvPr/>
          </p:nvSpPr>
          <p:spPr>
            <a:xfrm>
              <a:off x="4290525" y="1261975"/>
              <a:ext cx="32100" cy="33250"/>
            </a:xfrm>
            <a:custGeom>
              <a:avLst/>
              <a:gdLst/>
              <a:ahLst/>
              <a:cxnLst/>
              <a:rect l="l" t="t" r="r" b="b"/>
              <a:pathLst>
                <a:path w="1284" h="1330" extrusionOk="0">
                  <a:moveTo>
                    <a:pt x="77" y="0"/>
                  </a:moveTo>
                  <a:cubicBezTo>
                    <a:pt x="30" y="0"/>
                    <a:pt x="0" y="9"/>
                    <a:pt x="0" y="9"/>
                  </a:cubicBezTo>
                  <a:cubicBezTo>
                    <a:pt x="0" y="45"/>
                    <a:pt x="118" y="45"/>
                    <a:pt x="262" y="127"/>
                  </a:cubicBezTo>
                  <a:cubicBezTo>
                    <a:pt x="416" y="199"/>
                    <a:pt x="606" y="308"/>
                    <a:pt x="796" y="497"/>
                  </a:cubicBezTo>
                  <a:cubicBezTo>
                    <a:pt x="986" y="687"/>
                    <a:pt x="1094" y="877"/>
                    <a:pt x="1130" y="1067"/>
                  </a:cubicBezTo>
                  <a:cubicBezTo>
                    <a:pt x="1212" y="1212"/>
                    <a:pt x="1248" y="1329"/>
                    <a:pt x="1248" y="1329"/>
                  </a:cubicBezTo>
                  <a:cubicBezTo>
                    <a:pt x="1248" y="1329"/>
                    <a:pt x="1284" y="1212"/>
                    <a:pt x="1248" y="1031"/>
                  </a:cubicBezTo>
                  <a:cubicBezTo>
                    <a:pt x="1166" y="841"/>
                    <a:pt x="1058" y="615"/>
                    <a:pt x="868" y="389"/>
                  </a:cubicBezTo>
                  <a:cubicBezTo>
                    <a:pt x="678" y="199"/>
                    <a:pt x="452" y="82"/>
                    <a:pt x="262" y="45"/>
                  </a:cubicBezTo>
                  <a:cubicBezTo>
                    <a:pt x="190" y="9"/>
                    <a:pt x="124" y="0"/>
                    <a:pt x="77"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96;p4">
              <a:extLst>
                <a:ext uri="{FF2B5EF4-FFF2-40B4-BE49-F238E27FC236}">
                  <a16:creationId xmlns:a16="http://schemas.microsoft.com/office/drawing/2014/main" id="{4A074CFB-B471-92C6-083B-C81B53AE5CDE}"/>
                </a:ext>
              </a:extLst>
            </p:cNvPr>
            <p:cNvSpPr/>
            <p:nvPr/>
          </p:nvSpPr>
          <p:spPr>
            <a:xfrm>
              <a:off x="4301825" y="1267850"/>
              <a:ext cx="11325" cy="21725"/>
            </a:xfrm>
            <a:custGeom>
              <a:avLst/>
              <a:gdLst/>
              <a:ahLst/>
              <a:cxnLst/>
              <a:rect l="l" t="t" r="r" b="b"/>
              <a:pathLst>
                <a:path w="453" h="869" extrusionOk="0">
                  <a:moveTo>
                    <a:pt x="190" y="0"/>
                  </a:moveTo>
                  <a:cubicBezTo>
                    <a:pt x="190" y="0"/>
                    <a:pt x="154" y="36"/>
                    <a:pt x="82" y="118"/>
                  </a:cubicBezTo>
                  <a:cubicBezTo>
                    <a:pt x="36" y="190"/>
                    <a:pt x="0" y="344"/>
                    <a:pt x="36" y="488"/>
                  </a:cubicBezTo>
                  <a:cubicBezTo>
                    <a:pt x="118" y="642"/>
                    <a:pt x="190" y="751"/>
                    <a:pt x="308" y="832"/>
                  </a:cubicBezTo>
                  <a:cubicBezTo>
                    <a:pt x="380" y="868"/>
                    <a:pt x="452" y="868"/>
                    <a:pt x="452" y="868"/>
                  </a:cubicBezTo>
                  <a:cubicBezTo>
                    <a:pt x="452" y="832"/>
                    <a:pt x="416" y="796"/>
                    <a:pt x="344" y="751"/>
                  </a:cubicBezTo>
                  <a:cubicBezTo>
                    <a:pt x="262" y="678"/>
                    <a:pt x="190" y="606"/>
                    <a:pt x="190" y="452"/>
                  </a:cubicBezTo>
                  <a:cubicBezTo>
                    <a:pt x="154" y="344"/>
                    <a:pt x="154" y="226"/>
                    <a:pt x="154" y="154"/>
                  </a:cubicBezTo>
                  <a:cubicBezTo>
                    <a:pt x="190" y="73"/>
                    <a:pt x="226" y="0"/>
                    <a:pt x="190" y="0"/>
                  </a:cubicBezTo>
                  <a:close/>
                </a:path>
              </a:pathLst>
            </a:custGeom>
            <a:solidFill>
              <a:srgbClr val="7A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97;p4">
              <a:extLst>
                <a:ext uri="{FF2B5EF4-FFF2-40B4-BE49-F238E27FC236}">
                  <a16:creationId xmlns:a16="http://schemas.microsoft.com/office/drawing/2014/main" id="{ECDFDEAF-E083-8174-98DB-30296772CE0A}"/>
                </a:ext>
              </a:extLst>
            </p:cNvPr>
            <p:cNvSpPr/>
            <p:nvPr/>
          </p:nvSpPr>
          <p:spPr>
            <a:xfrm>
              <a:off x="4283050" y="1261300"/>
              <a:ext cx="38675" cy="35725"/>
            </a:xfrm>
            <a:custGeom>
              <a:avLst/>
              <a:gdLst/>
              <a:ahLst/>
              <a:cxnLst/>
              <a:rect l="l" t="t" r="r" b="b"/>
              <a:pathLst>
                <a:path w="1547" h="1429" extrusionOk="0">
                  <a:moveTo>
                    <a:pt x="299" y="0"/>
                  </a:moveTo>
                  <a:lnTo>
                    <a:pt x="299" y="36"/>
                  </a:lnTo>
                  <a:lnTo>
                    <a:pt x="417" y="36"/>
                  </a:lnTo>
                  <a:cubicBezTo>
                    <a:pt x="381" y="36"/>
                    <a:pt x="335" y="0"/>
                    <a:pt x="299" y="0"/>
                  </a:cubicBezTo>
                  <a:close/>
                  <a:moveTo>
                    <a:pt x="299" y="36"/>
                  </a:moveTo>
                  <a:lnTo>
                    <a:pt x="299" y="36"/>
                  </a:lnTo>
                  <a:cubicBezTo>
                    <a:pt x="1" y="226"/>
                    <a:pt x="335" y="868"/>
                    <a:pt x="489" y="1058"/>
                  </a:cubicBezTo>
                  <a:cubicBezTo>
                    <a:pt x="679" y="1284"/>
                    <a:pt x="977" y="1429"/>
                    <a:pt x="1239" y="1429"/>
                  </a:cubicBezTo>
                  <a:cubicBezTo>
                    <a:pt x="1321" y="1429"/>
                    <a:pt x="1393" y="1392"/>
                    <a:pt x="1429" y="1392"/>
                  </a:cubicBezTo>
                  <a:cubicBezTo>
                    <a:pt x="1465" y="1392"/>
                    <a:pt x="1511" y="1392"/>
                    <a:pt x="1547" y="1356"/>
                  </a:cubicBezTo>
                  <a:lnTo>
                    <a:pt x="1547" y="1320"/>
                  </a:lnTo>
                  <a:cubicBezTo>
                    <a:pt x="1511" y="1320"/>
                    <a:pt x="1511" y="1239"/>
                    <a:pt x="1465" y="1166"/>
                  </a:cubicBezTo>
                  <a:cubicBezTo>
                    <a:pt x="1393" y="976"/>
                    <a:pt x="1321" y="787"/>
                    <a:pt x="1203" y="642"/>
                  </a:cubicBezTo>
                  <a:cubicBezTo>
                    <a:pt x="1167" y="606"/>
                    <a:pt x="1131" y="561"/>
                    <a:pt x="1095" y="524"/>
                  </a:cubicBezTo>
                  <a:cubicBezTo>
                    <a:pt x="1059" y="452"/>
                    <a:pt x="977" y="416"/>
                    <a:pt x="941" y="380"/>
                  </a:cubicBezTo>
                  <a:cubicBezTo>
                    <a:pt x="941" y="380"/>
                    <a:pt x="941" y="416"/>
                    <a:pt x="905" y="416"/>
                  </a:cubicBezTo>
                  <a:cubicBezTo>
                    <a:pt x="905" y="488"/>
                    <a:pt x="905" y="606"/>
                    <a:pt x="941" y="714"/>
                  </a:cubicBezTo>
                  <a:cubicBezTo>
                    <a:pt x="941" y="868"/>
                    <a:pt x="1013" y="940"/>
                    <a:pt x="1095" y="1013"/>
                  </a:cubicBezTo>
                  <a:cubicBezTo>
                    <a:pt x="1167" y="1058"/>
                    <a:pt x="1203" y="1094"/>
                    <a:pt x="1203" y="1130"/>
                  </a:cubicBezTo>
                  <a:lnTo>
                    <a:pt x="1167" y="1130"/>
                  </a:lnTo>
                  <a:cubicBezTo>
                    <a:pt x="1131" y="1130"/>
                    <a:pt x="1095" y="1130"/>
                    <a:pt x="1059" y="1094"/>
                  </a:cubicBezTo>
                  <a:cubicBezTo>
                    <a:pt x="941" y="1013"/>
                    <a:pt x="869" y="904"/>
                    <a:pt x="787" y="750"/>
                  </a:cubicBezTo>
                  <a:cubicBezTo>
                    <a:pt x="751" y="606"/>
                    <a:pt x="787" y="452"/>
                    <a:pt x="833" y="380"/>
                  </a:cubicBezTo>
                  <a:cubicBezTo>
                    <a:pt x="869" y="380"/>
                    <a:pt x="869" y="335"/>
                    <a:pt x="869" y="335"/>
                  </a:cubicBezTo>
                  <a:cubicBezTo>
                    <a:pt x="751" y="262"/>
                    <a:pt x="643" y="190"/>
                    <a:pt x="561" y="154"/>
                  </a:cubicBezTo>
                  <a:cubicBezTo>
                    <a:pt x="417" y="72"/>
                    <a:pt x="299" y="72"/>
                    <a:pt x="299" y="36"/>
                  </a:cubicBezTo>
                  <a:close/>
                </a:path>
              </a:pathLst>
            </a:custGeom>
            <a:solidFill>
              <a:srgbClr val="DB8E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98;p4">
              <a:extLst>
                <a:ext uri="{FF2B5EF4-FFF2-40B4-BE49-F238E27FC236}">
                  <a16:creationId xmlns:a16="http://schemas.microsoft.com/office/drawing/2014/main" id="{86B3155E-DF62-C70E-F5A1-6F3280E5AA87}"/>
                </a:ext>
              </a:extLst>
            </p:cNvPr>
            <p:cNvSpPr/>
            <p:nvPr/>
          </p:nvSpPr>
          <p:spPr>
            <a:xfrm>
              <a:off x="4290525" y="1262200"/>
              <a:ext cx="31200" cy="32125"/>
            </a:xfrm>
            <a:custGeom>
              <a:avLst/>
              <a:gdLst/>
              <a:ahLst/>
              <a:cxnLst/>
              <a:rect l="l" t="t" r="r" b="b"/>
              <a:pathLst>
                <a:path w="1248" h="1285" extrusionOk="0">
                  <a:moveTo>
                    <a:pt x="0" y="0"/>
                  </a:moveTo>
                  <a:cubicBezTo>
                    <a:pt x="0" y="36"/>
                    <a:pt x="118" y="36"/>
                    <a:pt x="262" y="118"/>
                  </a:cubicBezTo>
                  <a:cubicBezTo>
                    <a:pt x="344" y="154"/>
                    <a:pt x="452" y="226"/>
                    <a:pt x="570" y="299"/>
                  </a:cubicBezTo>
                  <a:cubicBezTo>
                    <a:pt x="570" y="262"/>
                    <a:pt x="570" y="262"/>
                    <a:pt x="606" y="262"/>
                  </a:cubicBezTo>
                  <a:cubicBezTo>
                    <a:pt x="452" y="154"/>
                    <a:pt x="262" y="36"/>
                    <a:pt x="118" y="0"/>
                  </a:cubicBezTo>
                  <a:close/>
                  <a:moveTo>
                    <a:pt x="642" y="299"/>
                  </a:moveTo>
                  <a:lnTo>
                    <a:pt x="642" y="344"/>
                  </a:lnTo>
                  <a:cubicBezTo>
                    <a:pt x="678" y="380"/>
                    <a:pt x="760" y="416"/>
                    <a:pt x="796" y="488"/>
                  </a:cubicBezTo>
                  <a:cubicBezTo>
                    <a:pt x="832" y="525"/>
                    <a:pt x="868" y="570"/>
                    <a:pt x="904" y="606"/>
                  </a:cubicBezTo>
                  <a:cubicBezTo>
                    <a:pt x="868" y="525"/>
                    <a:pt x="796" y="488"/>
                    <a:pt x="760" y="416"/>
                  </a:cubicBezTo>
                  <a:cubicBezTo>
                    <a:pt x="714" y="380"/>
                    <a:pt x="678" y="344"/>
                    <a:pt x="642" y="299"/>
                  </a:cubicBezTo>
                  <a:close/>
                  <a:moveTo>
                    <a:pt x="1166" y="1130"/>
                  </a:moveTo>
                  <a:lnTo>
                    <a:pt x="1166" y="1130"/>
                  </a:lnTo>
                  <a:cubicBezTo>
                    <a:pt x="1212" y="1203"/>
                    <a:pt x="1212" y="1284"/>
                    <a:pt x="1248" y="1284"/>
                  </a:cubicBezTo>
                  <a:cubicBezTo>
                    <a:pt x="1248" y="1284"/>
                    <a:pt x="1212" y="1248"/>
                    <a:pt x="1212" y="1203"/>
                  </a:cubicBezTo>
                  <a:cubicBezTo>
                    <a:pt x="1212" y="1166"/>
                    <a:pt x="1212" y="1166"/>
                    <a:pt x="1166" y="1130"/>
                  </a:cubicBez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99;p4">
              <a:extLst>
                <a:ext uri="{FF2B5EF4-FFF2-40B4-BE49-F238E27FC236}">
                  <a16:creationId xmlns:a16="http://schemas.microsoft.com/office/drawing/2014/main" id="{97A5FA8F-2B65-F7D3-3559-A68148E67D6C}"/>
                </a:ext>
              </a:extLst>
            </p:cNvPr>
            <p:cNvSpPr/>
            <p:nvPr/>
          </p:nvSpPr>
          <p:spPr>
            <a:xfrm>
              <a:off x="4301825" y="1268750"/>
              <a:ext cx="11325" cy="20825"/>
            </a:xfrm>
            <a:custGeom>
              <a:avLst/>
              <a:gdLst/>
              <a:ahLst/>
              <a:cxnLst/>
              <a:rect l="l" t="t" r="r" b="b"/>
              <a:pathLst>
                <a:path w="453" h="833" extrusionOk="0">
                  <a:moveTo>
                    <a:pt x="154" y="0"/>
                  </a:moveTo>
                  <a:cubicBezTo>
                    <a:pt x="118" y="0"/>
                    <a:pt x="118" y="0"/>
                    <a:pt x="118" y="37"/>
                  </a:cubicBezTo>
                  <a:cubicBezTo>
                    <a:pt x="118" y="37"/>
                    <a:pt x="118" y="82"/>
                    <a:pt x="82" y="82"/>
                  </a:cubicBezTo>
                  <a:cubicBezTo>
                    <a:pt x="36" y="154"/>
                    <a:pt x="0" y="308"/>
                    <a:pt x="36" y="452"/>
                  </a:cubicBezTo>
                  <a:cubicBezTo>
                    <a:pt x="118" y="606"/>
                    <a:pt x="190" y="715"/>
                    <a:pt x="308" y="796"/>
                  </a:cubicBezTo>
                  <a:cubicBezTo>
                    <a:pt x="344" y="832"/>
                    <a:pt x="380" y="832"/>
                    <a:pt x="416" y="832"/>
                  </a:cubicBezTo>
                  <a:lnTo>
                    <a:pt x="452" y="832"/>
                  </a:lnTo>
                  <a:cubicBezTo>
                    <a:pt x="452" y="796"/>
                    <a:pt x="416" y="760"/>
                    <a:pt x="344" y="715"/>
                  </a:cubicBezTo>
                  <a:cubicBezTo>
                    <a:pt x="262" y="642"/>
                    <a:pt x="190" y="570"/>
                    <a:pt x="190" y="416"/>
                  </a:cubicBezTo>
                  <a:cubicBezTo>
                    <a:pt x="154" y="308"/>
                    <a:pt x="154" y="190"/>
                    <a:pt x="154" y="118"/>
                  </a:cubicBezTo>
                  <a:cubicBezTo>
                    <a:pt x="190" y="118"/>
                    <a:pt x="190" y="82"/>
                    <a:pt x="190" y="82"/>
                  </a:cubicBezTo>
                  <a:lnTo>
                    <a:pt x="190" y="37"/>
                  </a:lnTo>
                  <a:lnTo>
                    <a:pt x="154" y="0"/>
                  </a:lnTo>
                  <a:close/>
                </a:path>
              </a:pathLst>
            </a:custGeom>
            <a:solidFill>
              <a:srgbClr val="7642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0;p4">
              <a:extLst>
                <a:ext uri="{FF2B5EF4-FFF2-40B4-BE49-F238E27FC236}">
                  <a16:creationId xmlns:a16="http://schemas.microsoft.com/office/drawing/2014/main" id="{343111F7-E0D3-4688-2821-329050CBBE4F}"/>
                </a:ext>
              </a:extLst>
            </p:cNvPr>
            <p:cNvSpPr/>
            <p:nvPr/>
          </p:nvSpPr>
          <p:spPr>
            <a:xfrm>
              <a:off x="4297075" y="1749950"/>
              <a:ext cx="268550" cy="46325"/>
            </a:xfrm>
            <a:custGeom>
              <a:avLst/>
              <a:gdLst/>
              <a:ahLst/>
              <a:cxnLst/>
              <a:rect l="l" t="t" r="r" b="b"/>
              <a:pathLst>
                <a:path w="10742" h="1853" extrusionOk="0">
                  <a:moveTo>
                    <a:pt x="10515" y="1"/>
                  </a:moveTo>
                  <a:cubicBezTo>
                    <a:pt x="10325" y="82"/>
                    <a:pt x="10135" y="154"/>
                    <a:pt x="9991" y="191"/>
                  </a:cubicBezTo>
                  <a:cubicBezTo>
                    <a:pt x="9087" y="453"/>
                    <a:pt x="8137" y="643"/>
                    <a:pt x="7197" y="760"/>
                  </a:cubicBezTo>
                  <a:cubicBezTo>
                    <a:pt x="6589" y="828"/>
                    <a:pt x="5978" y="859"/>
                    <a:pt x="5365" y="859"/>
                  </a:cubicBezTo>
                  <a:cubicBezTo>
                    <a:pt x="3630" y="859"/>
                    <a:pt x="1888" y="616"/>
                    <a:pt x="190" y="308"/>
                  </a:cubicBezTo>
                  <a:cubicBezTo>
                    <a:pt x="118" y="606"/>
                    <a:pt x="82" y="950"/>
                    <a:pt x="0" y="1248"/>
                  </a:cubicBezTo>
                  <a:cubicBezTo>
                    <a:pt x="118" y="1284"/>
                    <a:pt x="226" y="1321"/>
                    <a:pt x="344" y="1357"/>
                  </a:cubicBezTo>
                  <a:cubicBezTo>
                    <a:pt x="1130" y="1547"/>
                    <a:pt x="1962" y="1628"/>
                    <a:pt x="2758" y="1737"/>
                  </a:cubicBezTo>
                  <a:cubicBezTo>
                    <a:pt x="3617" y="1811"/>
                    <a:pt x="4475" y="1853"/>
                    <a:pt x="5334" y="1853"/>
                  </a:cubicBezTo>
                  <a:cubicBezTo>
                    <a:pt x="5831" y="1853"/>
                    <a:pt x="6329" y="1839"/>
                    <a:pt x="6826" y="1809"/>
                  </a:cubicBezTo>
                  <a:cubicBezTo>
                    <a:pt x="8137" y="1700"/>
                    <a:pt x="9539" y="1511"/>
                    <a:pt x="10741" y="1022"/>
                  </a:cubicBezTo>
                  <a:cubicBezTo>
                    <a:pt x="10669" y="679"/>
                    <a:pt x="10587" y="344"/>
                    <a:pt x="10515" y="1"/>
                  </a:cubicBezTo>
                  <a:close/>
                </a:path>
              </a:pathLst>
            </a:custGeom>
            <a:solidFill>
              <a:srgbClr val="6D9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1;p4">
              <a:extLst>
                <a:ext uri="{FF2B5EF4-FFF2-40B4-BE49-F238E27FC236}">
                  <a16:creationId xmlns:a16="http://schemas.microsoft.com/office/drawing/2014/main" id="{97B6A019-3B05-86D0-04EE-3D67BE725C86}"/>
                </a:ext>
              </a:extLst>
            </p:cNvPr>
            <p:cNvSpPr/>
            <p:nvPr/>
          </p:nvSpPr>
          <p:spPr>
            <a:xfrm>
              <a:off x="4257525" y="1520325"/>
              <a:ext cx="270350" cy="305150"/>
            </a:xfrm>
            <a:custGeom>
              <a:avLst/>
              <a:gdLst/>
              <a:ahLst/>
              <a:cxnLst/>
              <a:rect l="l" t="t" r="r" b="b"/>
              <a:pathLst>
                <a:path w="10814" h="12206" extrusionOk="0">
                  <a:moveTo>
                    <a:pt x="2532" y="0"/>
                  </a:moveTo>
                  <a:lnTo>
                    <a:pt x="0" y="10280"/>
                  </a:lnTo>
                  <a:lnTo>
                    <a:pt x="7730" y="12205"/>
                  </a:lnTo>
                  <a:lnTo>
                    <a:pt x="10813" y="2179"/>
                  </a:lnTo>
                  <a:lnTo>
                    <a:pt x="2532" y="0"/>
                  </a:lnTo>
                  <a:close/>
                </a:path>
              </a:pathLst>
            </a:custGeom>
            <a:solidFill>
              <a:srgbClr val="86C7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2;p4">
              <a:extLst>
                <a:ext uri="{FF2B5EF4-FFF2-40B4-BE49-F238E27FC236}">
                  <a16:creationId xmlns:a16="http://schemas.microsoft.com/office/drawing/2014/main" id="{4BCFEAB2-BE0D-EC23-F5D7-00061C1B1D91}"/>
                </a:ext>
              </a:extLst>
            </p:cNvPr>
            <p:cNvSpPr/>
            <p:nvPr/>
          </p:nvSpPr>
          <p:spPr>
            <a:xfrm>
              <a:off x="4200100" y="1537275"/>
              <a:ext cx="182875" cy="214750"/>
            </a:xfrm>
            <a:custGeom>
              <a:avLst/>
              <a:gdLst/>
              <a:ahLst/>
              <a:cxnLst/>
              <a:rect l="l" t="t" r="r" b="b"/>
              <a:pathLst>
                <a:path w="7315" h="8590" extrusionOk="0">
                  <a:moveTo>
                    <a:pt x="1095" y="0"/>
                  </a:moveTo>
                  <a:cubicBezTo>
                    <a:pt x="869" y="416"/>
                    <a:pt x="715" y="868"/>
                    <a:pt x="534" y="1275"/>
                  </a:cubicBezTo>
                  <a:cubicBezTo>
                    <a:pt x="191" y="2179"/>
                    <a:pt x="1" y="3273"/>
                    <a:pt x="82" y="4295"/>
                  </a:cubicBezTo>
                  <a:cubicBezTo>
                    <a:pt x="154" y="4973"/>
                    <a:pt x="570" y="5615"/>
                    <a:pt x="1059" y="6103"/>
                  </a:cubicBezTo>
                  <a:cubicBezTo>
                    <a:pt x="1583" y="6591"/>
                    <a:pt x="2189" y="6925"/>
                    <a:pt x="2831" y="7233"/>
                  </a:cubicBezTo>
                  <a:cubicBezTo>
                    <a:pt x="4033" y="7830"/>
                    <a:pt x="5281" y="8282"/>
                    <a:pt x="6592" y="8589"/>
                  </a:cubicBezTo>
                  <a:cubicBezTo>
                    <a:pt x="6863" y="7983"/>
                    <a:pt x="7125" y="7378"/>
                    <a:pt x="7315" y="6781"/>
                  </a:cubicBezTo>
                  <a:cubicBezTo>
                    <a:pt x="6935" y="6591"/>
                    <a:pt x="6556" y="6365"/>
                    <a:pt x="6221" y="6103"/>
                  </a:cubicBezTo>
                  <a:cubicBezTo>
                    <a:pt x="5425" y="5497"/>
                    <a:pt x="4485" y="4936"/>
                    <a:pt x="3807" y="4258"/>
                  </a:cubicBezTo>
                  <a:lnTo>
                    <a:pt x="3807" y="4213"/>
                  </a:lnTo>
                  <a:cubicBezTo>
                    <a:pt x="3509" y="3987"/>
                    <a:pt x="3319" y="3725"/>
                    <a:pt x="3283" y="3390"/>
                  </a:cubicBezTo>
                  <a:cubicBezTo>
                    <a:pt x="3283" y="3237"/>
                    <a:pt x="3283" y="3083"/>
                    <a:pt x="3319" y="2938"/>
                  </a:cubicBezTo>
                  <a:cubicBezTo>
                    <a:pt x="3355" y="2450"/>
                    <a:pt x="3581" y="1953"/>
                    <a:pt x="3807" y="1546"/>
                  </a:cubicBezTo>
                  <a:cubicBezTo>
                    <a:pt x="2867" y="1094"/>
                    <a:pt x="1927" y="597"/>
                    <a:pt x="1095"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3;p4">
              <a:extLst>
                <a:ext uri="{FF2B5EF4-FFF2-40B4-BE49-F238E27FC236}">
                  <a16:creationId xmlns:a16="http://schemas.microsoft.com/office/drawing/2014/main" id="{22EA1C3F-CF5A-DE63-5AA0-3482580FB6AF}"/>
                </a:ext>
              </a:extLst>
            </p:cNvPr>
            <p:cNvSpPr/>
            <p:nvPr/>
          </p:nvSpPr>
          <p:spPr>
            <a:xfrm>
              <a:off x="4440375" y="1361200"/>
              <a:ext cx="45225" cy="88375"/>
            </a:xfrm>
            <a:custGeom>
              <a:avLst/>
              <a:gdLst/>
              <a:ahLst/>
              <a:cxnLst/>
              <a:rect l="l" t="t" r="r" b="b"/>
              <a:pathLst>
                <a:path w="1809" h="3535" extrusionOk="0">
                  <a:moveTo>
                    <a:pt x="561" y="0"/>
                  </a:moveTo>
                  <a:cubicBezTo>
                    <a:pt x="371" y="0"/>
                    <a:pt x="190" y="36"/>
                    <a:pt x="0" y="36"/>
                  </a:cubicBezTo>
                  <a:cubicBezTo>
                    <a:pt x="1275" y="488"/>
                    <a:pt x="1655" y="2034"/>
                    <a:pt x="1203" y="3345"/>
                  </a:cubicBezTo>
                  <a:cubicBezTo>
                    <a:pt x="1159" y="3460"/>
                    <a:pt x="1250" y="3535"/>
                    <a:pt x="1337" y="3535"/>
                  </a:cubicBezTo>
                  <a:cubicBezTo>
                    <a:pt x="1395" y="3535"/>
                    <a:pt x="1451" y="3502"/>
                    <a:pt x="1465" y="3427"/>
                  </a:cubicBezTo>
                  <a:cubicBezTo>
                    <a:pt x="1727" y="2667"/>
                    <a:pt x="1809" y="1727"/>
                    <a:pt x="1465" y="977"/>
                  </a:cubicBezTo>
                  <a:cubicBezTo>
                    <a:pt x="1239" y="525"/>
                    <a:pt x="941" y="226"/>
                    <a:pt x="561"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4;p4">
              <a:extLst>
                <a:ext uri="{FF2B5EF4-FFF2-40B4-BE49-F238E27FC236}">
                  <a16:creationId xmlns:a16="http://schemas.microsoft.com/office/drawing/2014/main" id="{16475D6D-7494-530B-B9AA-E8A905F661B4}"/>
                </a:ext>
              </a:extLst>
            </p:cNvPr>
            <p:cNvSpPr/>
            <p:nvPr/>
          </p:nvSpPr>
          <p:spPr>
            <a:xfrm>
              <a:off x="4333000" y="1369550"/>
              <a:ext cx="37550" cy="97900"/>
            </a:xfrm>
            <a:custGeom>
              <a:avLst/>
              <a:gdLst/>
              <a:ahLst/>
              <a:cxnLst/>
              <a:rect l="l" t="t" r="r" b="b"/>
              <a:pathLst>
                <a:path w="1502" h="3916" extrusionOk="0">
                  <a:moveTo>
                    <a:pt x="1167" y="1"/>
                  </a:moveTo>
                  <a:cubicBezTo>
                    <a:pt x="1013" y="154"/>
                    <a:pt x="905" y="263"/>
                    <a:pt x="787" y="417"/>
                  </a:cubicBezTo>
                  <a:cubicBezTo>
                    <a:pt x="1" y="1547"/>
                    <a:pt x="489" y="2641"/>
                    <a:pt x="869" y="3807"/>
                  </a:cubicBezTo>
                  <a:cubicBezTo>
                    <a:pt x="883" y="3883"/>
                    <a:pt x="940" y="3916"/>
                    <a:pt x="998" y="3916"/>
                  </a:cubicBezTo>
                  <a:cubicBezTo>
                    <a:pt x="1085" y="3916"/>
                    <a:pt x="1174" y="3843"/>
                    <a:pt x="1131" y="3735"/>
                  </a:cubicBezTo>
                  <a:cubicBezTo>
                    <a:pt x="824" y="2785"/>
                    <a:pt x="372" y="1881"/>
                    <a:pt x="824" y="905"/>
                  </a:cubicBezTo>
                  <a:cubicBezTo>
                    <a:pt x="977" y="570"/>
                    <a:pt x="1240" y="299"/>
                    <a:pt x="1502" y="118"/>
                  </a:cubicBezTo>
                  <a:lnTo>
                    <a:pt x="1502" y="118"/>
                  </a:lnTo>
                  <a:cubicBezTo>
                    <a:pt x="1466" y="127"/>
                    <a:pt x="1432" y="132"/>
                    <a:pt x="1400" y="132"/>
                  </a:cubicBezTo>
                  <a:cubicBezTo>
                    <a:pt x="1302" y="132"/>
                    <a:pt x="1222" y="89"/>
                    <a:pt x="1167"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p4">
              <a:extLst>
                <a:ext uri="{FF2B5EF4-FFF2-40B4-BE49-F238E27FC236}">
                  <a16:creationId xmlns:a16="http://schemas.microsoft.com/office/drawing/2014/main" id="{E19BA093-9849-3AE5-4AA1-AA0E63580FF5}"/>
                </a:ext>
              </a:extLst>
            </p:cNvPr>
            <p:cNvSpPr/>
            <p:nvPr/>
          </p:nvSpPr>
          <p:spPr>
            <a:xfrm>
              <a:off x="4323525" y="1435550"/>
              <a:ext cx="65100" cy="64900"/>
            </a:xfrm>
            <a:custGeom>
              <a:avLst/>
              <a:gdLst/>
              <a:ahLst/>
              <a:cxnLst/>
              <a:rect l="l" t="t" r="r" b="b"/>
              <a:pathLst>
                <a:path w="2604" h="2596" extrusionOk="0">
                  <a:moveTo>
                    <a:pt x="1320" y="1"/>
                  </a:moveTo>
                  <a:cubicBezTo>
                    <a:pt x="606" y="1"/>
                    <a:pt x="0" y="597"/>
                    <a:pt x="0" y="1321"/>
                  </a:cubicBezTo>
                  <a:cubicBezTo>
                    <a:pt x="0" y="2035"/>
                    <a:pt x="606" y="2595"/>
                    <a:pt x="1320" y="2595"/>
                  </a:cubicBezTo>
                  <a:cubicBezTo>
                    <a:pt x="2034" y="2595"/>
                    <a:pt x="2604" y="2035"/>
                    <a:pt x="2604" y="1321"/>
                  </a:cubicBezTo>
                  <a:cubicBezTo>
                    <a:pt x="2604" y="597"/>
                    <a:pt x="2034" y="1"/>
                    <a:pt x="13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6;p4">
              <a:extLst>
                <a:ext uri="{FF2B5EF4-FFF2-40B4-BE49-F238E27FC236}">
                  <a16:creationId xmlns:a16="http://schemas.microsoft.com/office/drawing/2014/main" id="{E1E49BBA-703B-D04B-8D4B-D4AE7B67980C}"/>
                </a:ext>
              </a:extLst>
            </p:cNvPr>
            <p:cNvSpPr/>
            <p:nvPr/>
          </p:nvSpPr>
          <p:spPr>
            <a:xfrm>
              <a:off x="4340475" y="1453400"/>
              <a:ext cx="31200" cy="30100"/>
            </a:xfrm>
            <a:custGeom>
              <a:avLst/>
              <a:gdLst/>
              <a:ahLst/>
              <a:cxnLst/>
              <a:rect l="l" t="t" r="r" b="b"/>
              <a:pathLst>
                <a:path w="1248" h="1204" extrusionOk="0">
                  <a:moveTo>
                    <a:pt x="642" y="1"/>
                  </a:moveTo>
                  <a:cubicBezTo>
                    <a:pt x="299" y="1"/>
                    <a:pt x="0" y="263"/>
                    <a:pt x="0" y="607"/>
                  </a:cubicBezTo>
                  <a:cubicBezTo>
                    <a:pt x="0" y="941"/>
                    <a:pt x="299" y="1203"/>
                    <a:pt x="642" y="1203"/>
                  </a:cubicBezTo>
                  <a:cubicBezTo>
                    <a:pt x="977" y="1203"/>
                    <a:pt x="1248" y="941"/>
                    <a:pt x="1248" y="607"/>
                  </a:cubicBezTo>
                  <a:cubicBezTo>
                    <a:pt x="1248" y="263"/>
                    <a:pt x="977" y="1"/>
                    <a:pt x="642" y="1"/>
                  </a:cubicBezTo>
                  <a:close/>
                </a:path>
              </a:pathLst>
            </a:custGeom>
            <a:solidFill>
              <a:srgbClr val="405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7;p4">
              <a:extLst>
                <a:ext uri="{FF2B5EF4-FFF2-40B4-BE49-F238E27FC236}">
                  <a16:creationId xmlns:a16="http://schemas.microsoft.com/office/drawing/2014/main" id="{D6D4ADFE-7726-65DC-7319-672F4B743ED5}"/>
                </a:ext>
              </a:extLst>
            </p:cNvPr>
            <p:cNvSpPr/>
            <p:nvPr/>
          </p:nvSpPr>
          <p:spPr>
            <a:xfrm>
              <a:off x="4513825" y="1417700"/>
              <a:ext cx="13150" cy="153500"/>
            </a:xfrm>
            <a:custGeom>
              <a:avLst/>
              <a:gdLst/>
              <a:ahLst/>
              <a:cxnLst/>
              <a:rect l="l" t="t" r="r" b="b"/>
              <a:pathLst>
                <a:path w="526" h="6140" extrusionOk="0">
                  <a:moveTo>
                    <a:pt x="191" y="0"/>
                  </a:moveTo>
                  <a:cubicBezTo>
                    <a:pt x="145" y="0"/>
                    <a:pt x="145" y="73"/>
                    <a:pt x="109" y="226"/>
                  </a:cubicBezTo>
                  <a:cubicBezTo>
                    <a:pt x="109" y="371"/>
                    <a:pt x="73" y="597"/>
                    <a:pt x="73" y="905"/>
                  </a:cubicBezTo>
                  <a:cubicBezTo>
                    <a:pt x="37" y="1429"/>
                    <a:pt x="1" y="2215"/>
                    <a:pt x="73" y="3083"/>
                  </a:cubicBezTo>
                  <a:cubicBezTo>
                    <a:pt x="109" y="3915"/>
                    <a:pt x="227" y="4702"/>
                    <a:pt x="299" y="5235"/>
                  </a:cubicBezTo>
                  <a:cubicBezTo>
                    <a:pt x="335" y="5533"/>
                    <a:pt x="417" y="5760"/>
                    <a:pt x="453" y="5913"/>
                  </a:cubicBezTo>
                  <a:cubicBezTo>
                    <a:pt x="453" y="6058"/>
                    <a:pt x="489" y="6139"/>
                    <a:pt x="489" y="6139"/>
                  </a:cubicBezTo>
                  <a:cubicBezTo>
                    <a:pt x="525" y="6139"/>
                    <a:pt x="453" y="5796"/>
                    <a:pt x="371" y="5235"/>
                  </a:cubicBezTo>
                  <a:cubicBezTo>
                    <a:pt x="335" y="4666"/>
                    <a:pt x="227" y="3915"/>
                    <a:pt x="191" y="3047"/>
                  </a:cubicBezTo>
                  <a:cubicBezTo>
                    <a:pt x="145" y="2215"/>
                    <a:pt x="145" y="1465"/>
                    <a:pt x="145" y="905"/>
                  </a:cubicBezTo>
                  <a:cubicBezTo>
                    <a:pt x="145" y="335"/>
                    <a:pt x="191" y="0"/>
                    <a:pt x="191" y="0"/>
                  </a:cubicBezTo>
                  <a:close/>
                </a:path>
              </a:pathLst>
            </a:custGeom>
            <a:solidFill>
              <a:srgbClr val="425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8;p4">
              <a:extLst>
                <a:ext uri="{FF2B5EF4-FFF2-40B4-BE49-F238E27FC236}">
                  <a16:creationId xmlns:a16="http://schemas.microsoft.com/office/drawing/2014/main" id="{B8CEB36C-36A7-B23B-2345-EB03CB533239}"/>
                </a:ext>
              </a:extLst>
            </p:cNvPr>
            <p:cNvSpPr/>
            <p:nvPr/>
          </p:nvSpPr>
          <p:spPr>
            <a:xfrm>
              <a:off x="4442175" y="1443925"/>
              <a:ext cx="46150" cy="83050"/>
            </a:xfrm>
            <a:custGeom>
              <a:avLst/>
              <a:gdLst/>
              <a:ahLst/>
              <a:cxnLst/>
              <a:rect l="l" t="t" r="r" b="b"/>
              <a:pathLst>
                <a:path w="1846" h="3322" extrusionOk="0">
                  <a:moveTo>
                    <a:pt x="1248" y="0"/>
                  </a:moveTo>
                  <a:cubicBezTo>
                    <a:pt x="832" y="36"/>
                    <a:pt x="489" y="796"/>
                    <a:pt x="344" y="1094"/>
                  </a:cubicBezTo>
                  <a:cubicBezTo>
                    <a:pt x="73" y="1664"/>
                    <a:pt x="1" y="2260"/>
                    <a:pt x="37" y="2866"/>
                  </a:cubicBezTo>
                  <a:cubicBezTo>
                    <a:pt x="55" y="2920"/>
                    <a:pt x="102" y="2948"/>
                    <a:pt x="141" y="2948"/>
                  </a:cubicBezTo>
                  <a:cubicBezTo>
                    <a:pt x="179" y="2948"/>
                    <a:pt x="209" y="2920"/>
                    <a:pt x="191" y="2866"/>
                  </a:cubicBezTo>
                  <a:cubicBezTo>
                    <a:pt x="73" y="1926"/>
                    <a:pt x="417" y="940"/>
                    <a:pt x="1095" y="262"/>
                  </a:cubicBezTo>
                  <a:cubicBezTo>
                    <a:pt x="1128" y="224"/>
                    <a:pt x="1160" y="208"/>
                    <a:pt x="1191" y="208"/>
                  </a:cubicBezTo>
                  <a:cubicBezTo>
                    <a:pt x="1373" y="208"/>
                    <a:pt x="1516" y="775"/>
                    <a:pt x="1547" y="868"/>
                  </a:cubicBezTo>
                  <a:cubicBezTo>
                    <a:pt x="1619" y="1130"/>
                    <a:pt x="1619" y="1392"/>
                    <a:pt x="1655" y="1700"/>
                  </a:cubicBezTo>
                  <a:cubicBezTo>
                    <a:pt x="1700" y="2224"/>
                    <a:pt x="1583" y="2749"/>
                    <a:pt x="1393" y="3246"/>
                  </a:cubicBezTo>
                  <a:cubicBezTo>
                    <a:pt x="1371" y="3291"/>
                    <a:pt x="1421" y="3321"/>
                    <a:pt x="1471" y="3321"/>
                  </a:cubicBezTo>
                  <a:cubicBezTo>
                    <a:pt x="1502" y="3321"/>
                    <a:pt x="1533" y="3310"/>
                    <a:pt x="1547" y="3282"/>
                  </a:cubicBezTo>
                  <a:cubicBezTo>
                    <a:pt x="1773" y="2640"/>
                    <a:pt x="1845" y="1998"/>
                    <a:pt x="1773" y="1320"/>
                  </a:cubicBezTo>
                  <a:cubicBezTo>
                    <a:pt x="1737" y="986"/>
                    <a:pt x="1619" y="678"/>
                    <a:pt x="1511" y="380"/>
                  </a:cubicBezTo>
                  <a:cubicBezTo>
                    <a:pt x="1474" y="262"/>
                    <a:pt x="1393" y="0"/>
                    <a:pt x="1248"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9;p4">
              <a:extLst>
                <a:ext uri="{FF2B5EF4-FFF2-40B4-BE49-F238E27FC236}">
                  <a16:creationId xmlns:a16="http://schemas.microsoft.com/office/drawing/2014/main" id="{EC7EC009-F4C3-B465-885B-446F36A361F9}"/>
                </a:ext>
              </a:extLst>
            </p:cNvPr>
            <p:cNvSpPr/>
            <p:nvPr/>
          </p:nvSpPr>
          <p:spPr>
            <a:xfrm>
              <a:off x="4437425" y="1485550"/>
              <a:ext cx="63300" cy="93950"/>
            </a:xfrm>
            <a:custGeom>
              <a:avLst/>
              <a:gdLst/>
              <a:ahLst/>
              <a:cxnLst/>
              <a:rect l="l" t="t" r="r" b="b"/>
              <a:pathLst>
                <a:path w="2532" h="3758" extrusionOk="0">
                  <a:moveTo>
                    <a:pt x="394" y="1"/>
                  </a:moveTo>
                  <a:cubicBezTo>
                    <a:pt x="322" y="1"/>
                    <a:pt x="245" y="48"/>
                    <a:pt x="227" y="143"/>
                  </a:cubicBezTo>
                  <a:cubicBezTo>
                    <a:pt x="118" y="1047"/>
                    <a:pt x="1" y="2440"/>
                    <a:pt x="643" y="3199"/>
                  </a:cubicBezTo>
                  <a:cubicBezTo>
                    <a:pt x="918" y="3540"/>
                    <a:pt x="1303" y="3757"/>
                    <a:pt x="1691" y="3757"/>
                  </a:cubicBezTo>
                  <a:cubicBezTo>
                    <a:pt x="1940" y="3757"/>
                    <a:pt x="2192" y="3667"/>
                    <a:pt x="2415" y="3461"/>
                  </a:cubicBezTo>
                  <a:cubicBezTo>
                    <a:pt x="2532" y="3372"/>
                    <a:pt x="2429" y="3220"/>
                    <a:pt x="2321" y="3220"/>
                  </a:cubicBezTo>
                  <a:cubicBezTo>
                    <a:pt x="2287" y="3220"/>
                    <a:pt x="2253" y="3235"/>
                    <a:pt x="2225" y="3272"/>
                  </a:cubicBezTo>
                  <a:cubicBezTo>
                    <a:pt x="2028" y="3452"/>
                    <a:pt x="1840" y="3528"/>
                    <a:pt x="1667" y="3528"/>
                  </a:cubicBezTo>
                  <a:cubicBezTo>
                    <a:pt x="1076" y="3528"/>
                    <a:pt x="646" y="2657"/>
                    <a:pt x="534" y="2105"/>
                  </a:cubicBezTo>
                  <a:cubicBezTo>
                    <a:pt x="381" y="1463"/>
                    <a:pt x="417" y="785"/>
                    <a:pt x="534" y="143"/>
                  </a:cubicBezTo>
                  <a:cubicBezTo>
                    <a:pt x="534" y="48"/>
                    <a:pt x="466" y="1"/>
                    <a:pt x="3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10;p4">
              <a:extLst>
                <a:ext uri="{FF2B5EF4-FFF2-40B4-BE49-F238E27FC236}">
                  <a16:creationId xmlns:a16="http://schemas.microsoft.com/office/drawing/2014/main" id="{BA45BB5B-5FAE-E9C7-ADCE-8437BD4BC6FB}"/>
                </a:ext>
              </a:extLst>
            </p:cNvPr>
            <p:cNvSpPr/>
            <p:nvPr/>
          </p:nvSpPr>
          <p:spPr>
            <a:xfrm>
              <a:off x="4414675" y="1480975"/>
              <a:ext cx="72725" cy="90625"/>
            </a:xfrm>
            <a:custGeom>
              <a:avLst/>
              <a:gdLst/>
              <a:ahLst/>
              <a:cxnLst/>
              <a:rect l="l" t="t" r="r" b="b"/>
              <a:pathLst>
                <a:path w="2909" h="3625" extrusionOk="0">
                  <a:moveTo>
                    <a:pt x="2773" y="1"/>
                  </a:moveTo>
                  <a:cubicBezTo>
                    <a:pt x="2703" y="1"/>
                    <a:pt x="2629" y="46"/>
                    <a:pt x="2611" y="136"/>
                  </a:cubicBezTo>
                  <a:cubicBezTo>
                    <a:pt x="2611" y="778"/>
                    <a:pt x="2529" y="1384"/>
                    <a:pt x="2348" y="1990"/>
                  </a:cubicBezTo>
                  <a:cubicBezTo>
                    <a:pt x="2179" y="2524"/>
                    <a:pt x="1525" y="3372"/>
                    <a:pt x="907" y="3372"/>
                  </a:cubicBezTo>
                  <a:cubicBezTo>
                    <a:pt x="698" y="3372"/>
                    <a:pt x="494" y="3276"/>
                    <a:pt x="314" y="3039"/>
                  </a:cubicBezTo>
                  <a:cubicBezTo>
                    <a:pt x="284" y="3001"/>
                    <a:pt x="246" y="2986"/>
                    <a:pt x="209" y="2986"/>
                  </a:cubicBezTo>
                  <a:cubicBezTo>
                    <a:pt x="103" y="2986"/>
                    <a:pt x="1" y="3115"/>
                    <a:pt x="88" y="3229"/>
                  </a:cubicBezTo>
                  <a:cubicBezTo>
                    <a:pt x="307" y="3512"/>
                    <a:pt x="579" y="3624"/>
                    <a:pt x="861" y="3624"/>
                  </a:cubicBezTo>
                  <a:cubicBezTo>
                    <a:pt x="1253" y="3624"/>
                    <a:pt x="1663" y="3404"/>
                    <a:pt x="1969" y="3120"/>
                  </a:cubicBezTo>
                  <a:cubicBezTo>
                    <a:pt x="2800" y="2397"/>
                    <a:pt x="2873" y="1158"/>
                    <a:pt x="2909" y="136"/>
                  </a:cubicBezTo>
                  <a:cubicBezTo>
                    <a:pt x="2909" y="46"/>
                    <a:pt x="2843" y="1"/>
                    <a:pt x="2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11;p4">
              <a:extLst>
                <a:ext uri="{FF2B5EF4-FFF2-40B4-BE49-F238E27FC236}">
                  <a16:creationId xmlns:a16="http://schemas.microsoft.com/office/drawing/2014/main" id="{564EC0AC-77AC-CFE1-5EBE-27439B5DAB64}"/>
                </a:ext>
              </a:extLst>
            </p:cNvPr>
            <p:cNvSpPr/>
            <p:nvPr/>
          </p:nvSpPr>
          <p:spPr>
            <a:xfrm>
              <a:off x="4409175" y="1550375"/>
              <a:ext cx="19025" cy="15175"/>
            </a:xfrm>
            <a:custGeom>
              <a:avLst/>
              <a:gdLst/>
              <a:ahLst/>
              <a:cxnLst/>
              <a:rect l="l" t="t" r="r" b="b"/>
              <a:pathLst>
                <a:path w="761" h="607" extrusionOk="0">
                  <a:moveTo>
                    <a:pt x="380" y="0"/>
                  </a:moveTo>
                  <a:cubicBezTo>
                    <a:pt x="1" y="0"/>
                    <a:pt x="1" y="606"/>
                    <a:pt x="380" y="606"/>
                  </a:cubicBezTo>
                  <a:cubicBezTo>
                    <a:pt x="760" y="606"/>
                    <a:pt x="760" y="0"/>
                    <a:pt x="380" y="0"/>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12;p4">
              <a:extLst>
                <a:ext uri="{FF2B5EF4-FFF2-40B4-BE49-F238E27FC236}">
                  <a16:creationId xmlns:a16="http://schemas.microsoft.com/office/drawing/2014/main" id="{9CE762DC-912B-3E2A-12BF-CC0E76E65EF9}"/>
                </a:ext>
              </a:extLst>
            </p:cNvPr>
            <p:cNvSpPr/>
            <p:nvPr/>
          </p:nvSpPr>
          <p:spPr>
            <a:xfrm>
              <a:off x="4486475" y="1561675"/>
              <a:ext cx="18800" cy="14275"/>
            </a:xfrm>
            <a:custGeom>
              <a:avLst/>
              <a:gdLst/>
              <a:ahLst/>
              <a:cxnLst/>
              <a:rect l="l" t="t" r="r" b="b"/>
              <a:pathLst>
                <a:path w="752" h="571" extrusionOk="0">
                  <a:moveTo>
                    <a:pt x="380" y="1"/>
                  </a:moveTo>
                  <a:cubicBezTo>
                    <a:pt x="1" y="1"/>
                    <a:pt x="1" y="570"/>
                    <a:pt x="380" y="570"/>
                  </a:cubicBezTo>
                  <a:cubicBezTo>
                    <a:pt x="751" y="570"/>
                    <a:pt x="751" y="1"/>
                    <a:pt x="380" y="1"/>
                  </a:cubicBezTo>
                  <a:close/>
                </a:path>
              </a:pathLst>
            </a:custGeom>
            <a:solidFill>
              <a:srgbClr val="36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13;p4">
              <a:extLst>
                <a:ext uri="{FF2B5EF4-FFF2-40B4-BE49-F238E27FC236}">
                  <a16:creationId xmlns:a16="http://schemas.microsoft.com/office/drawing/2014/main" id="{D9ECFC9D-FA38-DD81-15EB-F5C863FBA2D4}"/>
                </a:ext>
              </a:extLst>
            </p:cNvPr>
            <p:cNvSpPr/>
            <p:nvPr/>
          </p:nvSpPr>
          <p:spPr>
            <a:xfrm>
              <a:off x="4309500" y="1676500"/>
              <a:ext cx="126150" cy="101125"/>
            </a:xfrm>
            <a:custGeom>
              <a:avLst/>
              <a:gdLst/>
              <a:ahLst/>
              <a:cxnLst/>
              <a:rect l="l" t="t" r="r" b="b"/>
              <a:pathLst>
                <a:path w="5046" h="4045" extrusionOk="0">
                  <a:moveTo>
                    <a:pt x="1086" y="0"/>
                  </a:moveTo>
                  <a:lnTo>
                    <a:pt x="1" y="2152"/>
                  </a:lnTo>
                  <a:cubicBezTo>
                    <a:pt x="823" y="2568"/>
                    <a:pt x="1691" y="2866"/>
                    <a:pt x="2487" y="3355"/>
                  </a:cubicBezTo>
                  <a:cubicBezTo>
                    <a:pt x="2858" y="3581"/>
                    <a:pt x="3237" y="3807"/>
                    <a:pt x="3653" y="3996"/>
                  </a:cubicBezTo>
                  <a:cubicBezTo>
                    <a:pt x="3736" y="4030"/>
                    <a:pt x="3795" y="4044"/>
                    <a:pt x="3835" y="4044"/>
                  </a:cubicBezTo>
                  <a:cubicBezTo>
                    <a:pt x="4067" y="4044"/>
                    <a:pt x="3667" y="3565"/>
                    <a:pt x="3536" y="3472"/>
                  </a:cubicBezTo>
                  <a:cubicBezTo>
                    <a:pt x="3273" y="3246"/>
                    <a:pt x="2939" y="3056"/>
                    <a:pt x="2632" y="2866"/>
                  </a:cubicBezTo>
                  <a:lnTo>
                    <a:pt x="2632" y="2866"/>
                  </a:lnTo>
                  <a:cubicBezTo>
                    <a:pt x="3047" y="3092"/>
                    <a:pt x="3463" y="3282"/>
                    <a:pt x="3879" y="3472"/>
                  </a:cubicBezTo>
                  <a:cubicBezTo>
                    <a:pt x="4069" y="3508"/>
                    <a:pt x="4331" y="3662"/>
                    <a:pt x="4521" y="3662"/>
                  </a:cubicBezTo>
                  <a:cubicBezTo>
                    <a:pt x="4783" y="3662"/>
                    <a:pt x="4557" y="3355"/>
                    <a:pt x="4440" y="3318"/>
                  </a:cubicBezTo>
                  <a:cubicBezTo>
                    <a:pt x="3988" y="2984"/>
                    <a:pt x="3536" y="2676"/>
                    <a:pt x="3011" y="2450"/>
                  </a:cubicBezTo>
                  <a:lnTo>
                    <a:pt x="3011" y="2450"/>
                  </a:lnTo>
                  <a:cubicBezTo>
                    <a:pt x="3617" y="2676"/>
                    <a:pt x="4178" y="2866"/>
                    <a:pt x="4747" y="3092"/>
                  </a:cubicBezTo>
                  <a:cubicBezTo>
                    <a:pt x="4781" y="3101"/>
                    <a:pt x="4813" y="3105"/>
                    <a:pt x="4842" y="3105"/>
                  </a:cubicBezTo>
                  <a:cubicBezTo>
                    <a:pt x="4936" y="3105"/>
                    <a:pt x="4990" y="3057"/>
                    <a:pt x="4928" y="2939"/>
                  </a:cubicBezTo>
                  <a:cubicBezTo>
                    <a:pt x="4928" y="2866"/>
                    <a:pt x="4819" y="2794"/>
                    <a:pt x="4747" y="2713"/>
                  </a:cubicBezTo>
                  <a:cubicBezTo>
                    <a:pt x="4593" y="2604"/>
                    <a:pt x="4440" y="2487"/>
                    <a:pt x="4250" y="2414"/>
                  </a:cubicBezTo>
                  <a:cubicBezTo>
                    <a:pt x="4069" y="2342"/>
                    <a:pt x="3915" y="2261"/>
                    <a:pt x="3726" y="2188"/>
                  </a:cubicBezTo>
                  <a:cubicBezTo>
                    <a:pt x="3653" y="2188"/>
                    <a:pt x="3572" y="2152"/>
                    <a:pt x="3463" y="2116"/>
                  </a:cubicBezTo>
                  <a:cubicBezTo>
                    <a:pt x="3391" y="2080"/>
                    <a:pt x="3273" y="2035"/>
                    <a:pt x="3237" y="2035"/>
                  </a:cubicBezTo>
                  <a:cubicBezTo>
                    <a:pt x="3276" y="2030"/>
                    <a:pt x="3314" y="2028"/>
                    <a:pt x="3353" y="2028"/>
                  </a:cubicBezTo>
                  <a:cubicBezTo>
                    <a:pt x="3614" y="2028"/>
                    <a:pt x="3881" y="2125"/>
                    <a:pt x="4141" y="2188"/>
                  </a:cubicBezTo>
                  <a:cubicBezTo>
                    <a:pt x="4331" y="2224"/>
                    <a:pt x="4476" y="2261"/>
                    <a:pt x="4630" y="2306"/>
                  </a:cubicBezTo>
                  <a:cubicBezTo>
                    <a:pt x="4702" y="2306"/>
                    <a:pt x="4973" y="2306"/>
                    <a:pt x="5009" y="2261"/>
                  </a:cubicBezTo>
                  <a:cubicBezTo>
                    <a:pt x="5046" y="2224"/>
                    <a:pt x="5046" y="2188"/>
                    <a:pt x="5009" y="2188"/>
                  </a:cubicBezTo>
                  <a:cubicBezTo>
                    <a:pt x="5009" y="2152"/>
                    <a:pt x="4973" y="2152"/>
                    <a:pt x="4973" y="2116"/>
                  </a:cubicBezTo>
                  <a:cubicBezTo>
                    <a:pt x="4783" y="1962"/>
                    <a:pt x="4476" y="1890"/>
                    <a:pt x="4214" y="1772"/>
                  </a:cubicBezTo>
                  <a:cubicBezTo>
                    <a:pt x="3915" y="1664"/>
                    <a:pt x="3617" y="1583"/>
                    <a:pt x="3273" y="1510"/>
                  </a:cubicBezTo>
                  <a:cubicBezTo>
                    <a:pt x="3653" y="1438"/>
                    <a:pt x="4069" y="1402"/>
                    <a:pt x="4404" y="1248"/>
                  </a:cubicBezTo>
                  <a:cubicBezTo>
                    <a:pt x="4521" y="1212"/>
                    <a:pt x="4856" y="1130"/>
                    <a:pt x="4593" y="1022"/>
                  </a:cubicBezTo>
                  <a:cubicBezTo>
                    <a:pt x="4569" y="1010"/>
                    <a:pt x="4536" y="1006"/>
                    <a:pt x="4498" y="1006"/>
                  </a:cubicBezTo>
                  <a:cubicBezTo>
                    <a:pt x="4423" y="1006"/>
                    <a:pt x="4328" y="1022"/>
                    <a:pt x="4250" y="1022"/>
                  </a:cubicBezTo>
                  <a:cubicBezTo>
                    <a:pt x="4133" y="1030"/>
                    <a:pt x="4015" y="1034"/>
                    <a:pt x="3896" y="1034"/>
                  </a:cubicBezTo>
                  <a:cubicBezTo>
                    <a:pt x="3480" y="1034"/>
                    <a:pt x="3054" y="980"/>
                    <a:pt x="2668" y="832"/>
                  </a:cubicBezTo>
                  <a:cubicBezTo>
                    <a:pt x="2107" y="642"/>
                    <a:pt x="1583" y="344"/>
                    <a:pt x="1086" y="0"/>
                  </a:cubicBezTo>
                  <a:close/>
                </a:path>
              </a:pathLst>
            </a:custGeom>
            <a:solidFill>
              <a:srgbClr val="E2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23573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620725" y="430100"/>
            <a:ext cx="1770000" cy="87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sp>
        <p:nvSpPr>
          <p:cNvPr id="74" name="Google Shape;74;p16"/>
          <p:cNvSpPr txBox="1">
            <a:spLocks noGrp="1"/>
          </p:cNvSpPr>
          <p:nvPr>
            <p:ph type="ctrTitle" idx="2"/>
          </p:nvPr>
        </p:nvSpPr>
        <p:spPr>
          <a:xfrm>
            <a:off x="3419106" y="14489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75" name="Google Shape;75;p16"/>
          <p:cNvSpPr txBox="1">
            <a:spLocks noGrp="1"/>
          </p:cNvSpPr>
          <p:nvPr>
            <p:ph type="subTitle" idx="1"/>
          </p:nvPr>
        </p:nvSpPr>
        <p:spPr>
          <a:xfrm>
            <a:off x="3419100" y="191398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6" name="Google Shape;76;p16"/>
          <p:cNvSpPr txBox="1">
            <a:spLocks noGrp="1"/>
          </p:cNvSpPr>
          <p:nvPr>
            <p:ph type="ctrTitle" idx="3"/>
          </p:nvPr>
        </p:nvSpPr>
        <p:spPr>
          <a:xfrm>
            <a:off x="5920781" y="14489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77" name="Google Shape;77;p16"/>
          <p:cNvSpPr txBox="1">
            <a:spLocks noGrp="1"/>
          </p:cNvSpPr>
          <p:nvPr>
            <p:ph type="subTitle" idx="4"/>
          </p:nvPr>
        </p:nvSpPr>
        <p:spPr>
          <a:xfrm>
            <a:off x="5920775" y="1913984"/>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8" name="Google Shape;78;p16"/>
          <p:cNvSpPr txBox="1">
            <a:spLocks noGrp="1"/>
          </p:cNvSpPr>
          <p:nvPr>
            <p:ph type="ctrTitle" idx="5"/>
          </p:nvPr>
        </p:nvSpPr>
        <p:spPr>
          <a:xfrm>
            <a:off x="5920781" y="33503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79" name="Google Shape;79;p16"/>
          <p:cNvSpPr txBox="1">
            <a:spLocks noGrp="1"/>
          </p:cNvSpPr>
          <p:nvPr>
            <p:ph type="subTitle" idx="6"/>
          </p:nvPr>
        </p:nvSpPr>
        <p:spPr>
          <a:xfrm>
            <a:off x="5920780" y="38624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16"/>
          <p:cNvSpPr txBox="1">
            <a:spLocks noGrp="1"/>
          </p:cNvSpPr>
          <p:nvPr>
            <p:ph type="ctrTitle" idx="7"/>
          </p:nvPr>
        </p:nvSpPr>
        <p:spPr>
          <a:xfrm>
            <a:off x="3419119" y="3350389"/>
            <a:ext cx="18813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1200"/>
              <a:buNone/>
              <a:defRPr sz="1200">
                <a:solidFill>
                  <a:schemeClr val="lt1"/>
                </a:solidFill>
              </a:defRPr>
            </a:lvl1pPr>
            <a:lvl2pPr lvl="1" algn="ctr" rtl="0">
              <a:spcBef>
                <a:spcPts val="0"/>
              </a:spcBef>
              <a:spcAft>
                <a:spcPts val="0"/>
              </a:spcAft>
              <a:buClr>
                <a:schemeClr val="lt1"/>
              </a:buClr>
              <a:buSzPts val="1800"/>
              <a:buNone/>
              <a:defRPr sz="1800">
                <a:solidFill>
                  <a:schemeClr val="lt1"/>
                </a:solidFill>
              </a:defRPr>
            </a:lvl2pPr>
            <a:lvl3pPr lvl="2" algn="ctr" rtl="0">
              <a:spcBef>
                <a:spcPts val="0"/>
              </a:spcBef>
              <a:spcAft>
                <a:spcPts val="0"/>
              </a:spcAft>
              <a:buClr>
                <a:schemeClr val="lt1"/>
              </a:buClr>
              <a:buSzPts val="1800"/>
              <a:buNone/>
              <a:defRPr sz="1800">
                <a:solidFill>
                  <a:schemeClr val="lt1"/>
                </a:solidFill>
              </a:defRPr>
            </a:lvl3pPr>
            <a:lvl4pPr lvl="3" algn="ctr" rtl="0">
              <a:spcBef>
                <a:spcPts val="0"/>
              </a:spcBef>
              <a:spcAft>
                <a:spcPts val="0"/>
              </a:spcAft>
              <a:buClr>
                <a:schemeClr val="lt1"/>
              </a:buClr>
              <a:buSzPts val="1800"/>
              <a:buNone/>
              <a:defRPr sz="1800">
                <a:solidFill>
                  <a:schemeClr val="lt1"/>
                </a:solidFill>
              </a:defRPr>
            </a:lvl4pPr>
            <a:lvl5pPr lvl="4" algn="ctr" rtl="0">
              <a:spcBef>
                <a:spcPts val="0"/>
              </a:spcBef>
              <a:spcAft>
                <a:spcPts val="0"/>
              </a:spcAft>
              <a:buClr>
                <a:schemeClr val="lt1"/>
              </a:buClr>
              <a:buSzPts val="1800"/>
              <a:buNone/>
              <a:defRPr sz="1800">
                <a:solidFill>
                  <a:schemeClr val="lt1"/>
                </a:solidFill>
              </a:defRPr>
            </a:lvl5pPr>
            <a:lvl6pPr lvl="5" algn="ctr" rtl="0">
              <a:spcBef>
                <a:spcPts val="0"/>
              </a:spcBef>
              <a:spcAft>
                <a:spcPts val="0"/>
              </a:spcAft>
              <a:buClr>
                <a:schemeClr val="lt1"/>
              </a:buClr>
              <a:buSzPts val="1800"/>
              <a:buNone/>
              <a:defRPr sz="1800">
                <a:solidFill>
                  <a:schemeClr val="lt1"/>
                </a:solidFill>
              </a:defRPr>
            </a:lvl6pPr>
            <a:lvl7pPr lvl="6" algn="ctr" rtl="0">
              <a:spcBef>
                <a:spcPts val="0"/>
              </a:spcBef>
              <a:spcAft>
                <a:spcPts val="0"/>
              </a:spcAft>
              <a:buClr>
                <a:schemeClr val="lt1"/>
              </a:buClr>
              <a:buSzPts val="1800"/>
              <a:buNone/>
              <a:defRPr sz="1800">
                <a:solidFill>
                  <a:schemeClr val="lt1"/>
                </a:solidFill>
              </a:defRPr>
            </a:lvl7pPr>
            <a:lvl8pPr lvl="7" algn="ctr" rtl="0">
              <a:spcBef>
                <a:spcPts val="0"/>
              </a:spcBef>
              <a:spcAft>
                <a:spcPts val="0"/>
              </a:spcAft>
              <a:buClr>
                <a:schemeClr val="lt1"/>
              </a:buClr>
              <a:buSzPts val="1800"/>
              <a:buNone/>
              <a:defRPr sz="1800">
                <a:solidFill>
                  <a:schemeClr val="lt1"/>
                </a:solidFill>
              </a:defRPr>
            </a:lvl8pPr>
            <a:lvl9pPr lvl="8" algn="ctr" rtl="0">
              <a:spcBef>
                <a:spcPts val="0"/>
              </a:spcBef>
              <a:spcAft>
                <a:spcPts val="0"/>
              </a:spcAft>
              <a:buClr>
                <a:schemeClr val="lt1"/>
              </a:buClr>
              <a:buSzPts val="1800"/>
              <a:buNone/>
              <a:defRPr sz="1800">
                <a:solidFill>
                  <a:schemeClr val="lt1"/>
                </a:solidFill>
              </a:defRPr>
            </a:lvl9pPr>
          </a:lstStyle>
          <a:p>
            <a:endParaRPr/>
          </a:p>
        </p:txBody>
      </p:sp>
      <p:sp>
        <p:nvSpPr>
          <p:cNvPr id="81" name="Google Shape;81;p16"/>
          <p:cNvSpPr txBox="1">
            <a:spLocks noGrp="1"/>
          </p:cNvSpPr>
          <p:nvPr>
            <p:ph type="subTitle" idx="8"/>
          </p:nvPr>
        </p:nvSpPr>
        <p:spPr>
          <a:xfrm>
            <a:off x="3419125" y="3862449"/>
            <a:ext cx="1881300" cy="7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2" name="Google Shape;82;p16"/>
          <p:cNvSpPr txBox="1">
            <a:spLocks noGrp="1"/>
          </p:cNvSpPr>
          <p:nvPr>
            <p:ph type="ctrTitle" idx="9"/>
          </p:nvPr>
        </p:nvSpPr>
        <p:spPr>
          <a:xfrm>
            <a:off x="624049" y="2077232"/>
            <a:ext cx="1881300" cy="6447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Clr>
                <a:schemeClr val="lt1"/>
              </a:buClr>
              <a:buSzPts val="1200"/>
              <a:buNone/>
              <a:defRPr sz="12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a:endParaRPr/>
          </a:p>
        </p:txBody>
      </p:sp>
    </p:spTree>
    <p:extLst>
      <p:ext uri="{BB962C8B-B14F-4D97-AF65-F5344CB8AC3E}">
        <p14:creationId xmlns:p14="http://schemas.microsoft.com/office/powerpoint/2010/main" val="929079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3"/>
        <p:cNvGrpSpPr/>
        <p:nvPr/>
      </p:nvGrpSpPr>
      <p:grpSpPr>
        <a:xfrm>
          <a:off x="0" y="0"/>
          <a:ext cx="0" cy="0"/>
          <a:chOff x="0" y="0"/>
          <a:chExt cx="0" cy="0"/>
        </a:xfrm>
      </p:grpSpPr>
      <p:sp>
        <p:nvSpPr>
          <p:cNvPr id="34" name="Google Shape;34;p9"/>
          <p:cNvSpPr txBox="1">
            <a:spLocks noGrp="1"/>
          </p:cNvSpPr>
          <p:nvPr>
            <p:ph type="ctrTitle"/>
          </p:nvPr>
        </p:nvSpPr>
        <p:spPr>
          <a:xfrm>
            <a:off x="831200" y="-385502"/>
            <a:ext cx="386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2800"/>
              <a:buNone/>
              <a:defRPr sz="2800">
                <a:solidFill>
                  <a:schemeClr val="accent1"/>
                </a:solidFill>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a:endParaRPr/>
          </a:p>
        </p:txBody>
      </p:sp>
      <p:sp>
        <p:nvSpPr>
          <p:cNvPr id="35" name="Google Shape;35;p9"/>
          <p:cNvSpPr txBox="1">
            <a:spLocks noGrp="1"/>
          </p:cNvSpPr>
          <p:nvPr>
            <p:ph type="subTitle" idx="1"/>
          </p:nvPr>
        </p:nvSpPr>
        <p:spPr>
          <a:xfrm>
            <a:off x="831200" y="1552225"/>
            <a:ext cx="30816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Tree>
    <p:extLst>
      <p:ext uri="{BB962C8B-B14F-4D97-AF65-F5344CB8AC3E}">
        <p14:creationId xmlns:p14="http://schemas.microsoft.com/office/powerpoint/2010/main" val="2857320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620725" y="430100"/>
            <a:ext cx="3951300" cy="586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solidFill>
                  <a:schemeClr val="lt1"/>
                </a:solidFill>
              </a:defRPr>
            </a:lvl1pPr>
            <a:lvl2pPr lvl="1" rtl="0">
              <a:spcBef>
                <a:spcPts val="0"/>
              </a:spcBef>
              <a:spcAft>
                <a:spcPts val="0"/>
              </a:spcAft>
              <a:buNone/>
              <a:defRPr sz="1400">
                <a:solidFill>
                  <a:schemeClr val="lt1"/>
                </a:solidFill>
                <a:latin typeface="Roboto Slab Light"/>
                <a:ea typeface="Roboto Slab Light"/>
                <a:cs typeface="Roboto Slab Light"/>
                <a:sym typeface="Roboto Slab Light"/>
              </a:defRPr>
            </a:lvl2pPr>
            <a:lvl3pPr lvl="2" rtl="0">
              <a:spcBef>
                <a:spcPts val="0"/>
              </a:spcBef>
              <a:spcAft>
                <a:spcPts val="0"/>
              </a:spcAft>
              <a:buNone/>
              <a:defRPr sz="1400">
                <a:solidFill>
                  <a:schemeClr val="lt1"/>
                </a:solidFill>
                <a:latin typeface="Roboto Slab Light"/>
                <a:ea typeface="Roboto Slab Light"/>
                <a:cs typeface="Roboto Slab Light"/>
                <a:sym typeface="Roboto Slab Light"/>
              </a:defRPr>
            </a:lvl3pPr>
            <a:lvl4pPr lvl="3" rtl="0">
              <a:spcBef>
                <a:spcPts val="0"/>
              </a:spcBef>
              <a:spcAft>
                <a:spcPts val="0"/>
              </a:spcAft>
              <a:buNone/>
              <a:defRPr sz="1400">
                <a:solidFill>
                  <a:schemeClr val="lt1"/>
                </a:solidFill>
                <a:latin typeface="Roboto Slab Light"/>
                <a:ea typeface="Roboto Slab Light"/>
                <a:cs typeface="Roboto Slab Light"/>
                <a:sym typeface="Roboto Slab Light"/>
              </a:defRPr>
            </a:lvl4pPr>
            <a:lvl5pPr lvl="4" rtl="0">
              <a:spcBef>
                <a:spcPts val="0"/>
              </a:spcBef>
              <a:spcAft>
                <a:spcPts val="0"/>
              </a:spcAft>
              <a:buNone/>
              <a:defRPr sz="1400">
                <a:solidFill>
                  <a:schemeClr val="lt1"/>
                </a:solidFill>
                <a:latin typeface="Roboto Slab Light"/>
                <a:ea typeface="Roboto Slab Light"/>
                <a:cs typeface="Roboto Slab Light"/>
                <a:sym typeface="Roboto Slab Light"/>
              </a:defRPr>
            </a:lvl5pPr>
            <a:lvl6pPr lvl="5" rtl="0">
              <a:spcBef>
                <a:spcPts val="0"/>
              </a:spcBef>
              <a:spcAft>
                <a:spcPts val="0"/>
              </a:spcAft>
              <a:buNone/>
              <a:defRPr sz="1400">
                <a:solidFill>
                  <a:schemeClr val="lt1"/>
                </a:solidFill>
                <a:latin typeface="Roboto Slab Light"/>
                <a:ea typeface="Roboto Slab Light"/>
                <a:cs typeface="Roboto Slab Light"/>
                <a:sym typeface="Roboto Slab Light"/>
              </a:defRPr>
            </a:lvl6pPr>
            <a:lvl7pPr lvl="6" rtl="0">
              <a:spcBef>
                <a:spcPts val="0"/>
              </a:spcBef>
              <a:spcAft>
                <a:spcPts val="0"/>
              </a:spcAft>
              <a:buNone/>
              <a:defRPr sz="1400">
                <a:solidFill>
                  <a:schemeClr val="lt1"/>
                </a:solidFill>
                <a:latin typeface="Roboto Slab Light"/>
                <a:ea typeface="Roboto Slab Light"/>
                <a:cs typeface="Roboto Slab Light"/>
                <a:sym typeface="Roboto Slab Light"/>
              </a:defRPr>
            </a:lvl7pPr>
            <a:lvl8pPr lvl="7" rtl="0">
              <a:spcBef>
                <a:spcPts val="0"/>
              </a:spcBef>
              <a:spcAft>
                <a:spcPts val="0"/>
              </a:spcAft>
              <a:buNone/>
              <a:defRPr sz="1400">
                <a:solidFill>
                  <a:schemeClr val="lt1"/>
                </a:solidFill>
                <a:latin typeface="Roboto Slab Light"/>
                <a:ea typeface="Roboto Slab Light"/>
                <a:cs typeface="Roboto Slab Light"/>
                <a:sym typeface="Roboto Slab Light"/>
              </a:defRPr>
            </a:lvl8pPr>
            <a:lvl9pPr lvl="8" rtl="0">
              <a:spcBef>
                <a:spcPts val="0"/>
              </a:spcBef>
              <a:spcAft>
                <a:spcPts val="0"/>
              </a:spcAft>
              <a:buNone/>
              <a:defRPr sz="1400">
                <a:solidFill>
                  <a:schemeClr val="lt1"/>
                </a:solidFill>
                <a:latin typeface="Roboto Slab Light"/>
                <a:ea typeface="Roboto Slab Light"/>
                <a:cs typeface="Roboto Slab Light"/>
                <a:sym typeface="Roboto Slab Light"/>
              </a:defRPr>
            </a:lvl9pPr>
          </a:lstStyle>
          <a:p>
            <a:endParaRPr/>
          </a:p>
        </p:txBody>
      </p:sp>
      <p:grpSp>
        <p:nvGrpSpPr>
          <p:cNvPr id="3" name="Google Shape;604;p37">
            <a:extLst>
              <a:ext uri="{FF2B5EF4-FFF2-40B4-BE49-F238E27FC236}">
                <a16:creationId xmlns:a16="http://schemas.microsoft.com/office/drawing/2014/main" id="{C2BE93A3-0645-ED2F-9212-FE5B2E9DE4EF}"/>
              </a:ext>
            </a:extLst>
          </p:cNvPr>
          <p:cNvGrpSpPr/>
          <p:nvPr userDrawn="1"/>
        </p:nvGrpSpPr>
        <p:grpSpPr>
          <a:xfrm>
            <a:off x="1919753" y="2187298"/>
            <a:ext cx="5304493" cy="2956202"/>
            <a:chOff x="2413575" y="512350"/>
            <a:chExt cx="1340500" cy="747025"/>
          </a:xfrm>
        </p:grpSpPr>
        <p:sp>
          <p:nvSpPr>
            <p:cNvPr id="4" name="Google Shape;605;p37">
              <a:extLst>
                <a:ext uri="{FF2B5EF4-FFF2-40B4-BE49-F238E27FC236}">
                  <a16:creationId xmlns:a16="http://schemas.microsoft.com/office/drawing/2014/main" id="{910C70BA-56B2-8ED5-FCCC-9CFAA04CE782}"/>
                </a:ext>
              </a:extLst>
            </p:cNvPr>
            <p:cNvSpPr/>
            <p:nvPr/>
          </p:nvSpPr>
          <p:spPr>
            <a:xfrm>
              <a:off x="3195200" y="734650"/>
              <a:ext cx="30175" cy="30050"/>
            </a:xfrm>
            <a:custGeom>
              <a:avLst/>
              <a:gdLst/>
              <a:ahLst/>
              <a:cxnLst/>
              <a:rect l="l" t="t" r="r" b="b"/>
              <a:pathLst>
                <a:path w="1207" h="1202" extrusionOk="0">
                  <a:moveTo>
                    <a:pt x="176" y="0"/>
                  </a:moveTo>
                  <a:cubicBezTo>
                    <a:pt x="176" y="0"/>
                    <a:pt x="0" y="401"/>
                    <a:pt x="212" y="702"/>
                  </a:cubicBezTo>
                  <a:cubicBezTo>
                    <a:pt x="428" y="1004"/>
                    <a:pt x="905" y="1202"/>
                    <a:pt x="905" y="1202"/>
                  </a:cubicBezTo>
                  <a:cubicBezTo>
                    <a:pt x="905" y="1202"/>
                    <a:pt x="1071" y="675"/>
                    <a:pt x="1166" y="585"/>
                  </a:cubicBezTo>
                  <a:lnTo>
                    <a:pt x="1206" y="585"/>
                  </a:lnTo>
                  <a:lnTo>
                    <a:pt x="1206" y="545"/>
                  </a:lnTo>
                  <a:lnTo>
                    <a:pt x="1206" y="540"/>
                  </a:lnTo>
                  <a:cubicBezTo>
                    <a:pt x="1188" y="541"/>
                    <a:pt x="1171" y="541"/>
                    <a:pt x="1154" y="541"/>
                  </a:cubicBezTo>
                  <a:cubicBezTo>
                    <a:pt x="497" y="541"/>
                    <a:pt x="284" y="131"/>
                    <a:pt x="284" y="131"/>
                  </a:cubicBezTo>
                  <a:lnTo>
                    <a:pt x="2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06;p37">
              <a:extLst>
                <a:ext uri="{FF2B5EF4-FFF2-40B4-BE49-F238E27FC236}">
                  <a16:creationId xmlns:a16="http://schemas.microsoft.com/office/drawing/2014/main" id="{D3D9CCBE-0745-7984-6C1A-AF5278BB6ED3}"/>
                </a:ext>
              </a:extLst>
            </p:cNvPr>
            <p:cNvSpPr/>
            <p:nvPr/>
          </p:nvSpPr>
          <p:spPr>
            <a:xfrm>
              <a:off x="3227025" y="727775"/>
              <a:ext cx="35900" cy="35925"/>
            </a:xfrm>
            <a:custGeom>
              <a:avLst/>
              <a:gdLst/>
              <a:ahLst/>
              <a:cxnLst/>
              <a:rect l="l" t="t" r="r" b="b"/>
              <a:pathLst>
                <a:path w="1436" h="1437" extrusionOk="0">
                  <a:moveTo>
                    <a:pt x="1031" y="1"/>
                  </a:moveTo>
                  <a:cubicBezTo>
                    <a:pt x="986" y="19"/>
                    <a:pt x="945" y="32"/>
                    <a:pt x="905" y="55"/>
                  </a:cubicBezTo>
                  <a:lnTo>
                    <a:pt x="896" y="55"/>
                  </a:lnTo>
                  <a:lnTo>
                    <a:pt x="914" y="212"/>
                  </a:lnTo>
                  <a:cubicBezTo>
                    <a:pt x="914" y="212"/>
                    <a:pt x="711" y="757"/>
                    <a:pt x="1" y="811"/>
                  </a:cubicBezTo>
                  <a:lnTo>
                    <a:pt x="1" y="842"/>
                  </a:lnTo>
                  <a:cubicBezTo>
                    <a:pt x="99" y="928"/>
                    <a:pt x="378" y="1436"/>
                    <a:pt x="378" y="1436"/>
                  </a:cubicBezTo>
                  <a:cubicBezTo>
                    <a:pt x="378" y="1436"/>
                    <a:pt x="680" y="1207"/>
                    <a:pt x="954" y="959"/>
                  </a:cubicBezTo>
                  <a:cubicBezTo>
                    <a:pt x="1436" y="518"/>
                    <a:pt x="1085" y="68"/>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07;p37">
              <a:extLst>
                <a:ext uri="{FF2B5EF4-FFF2-40B4-BE49-F238E27FC236}">
                  <a16:creationId xmlns:a16="http://schemas.microsoft.com/office/drawing/2014/main" id="{A3D1FC3C-B253-2C5E-8E6F-058DD2585333}"/>
                </a:ext>
              </a:extLst>
            </p:cNvPr>
            <p:cNvSpPr/>
            <p:nvPr/>
          </p:nvSpPr>
          <p:spPr>
            <a:xfrm>
              <a:off x="3218025" y="724625"/>
              <a:ext cx="120150" cy="252100"/>
            </a:xfrm>
            <a:custGeom>
              <a:avLst/>
              <a:gdLst/>
              <a:ahLst/>
              <a:cxnLst/>
              <a:rect l="l" t="t" r="r" b="b"/>
              <a:pathLst>
                <a:path w="4806" h="10084" extrusionOk="0">
                  <a:moveTo>
                    <a:pt x="2117" y="1"/>
                  </a:moveTo>
                  <a:cubicBezTo>
                    <a:pt x="1802" y="1"/>
                    <a:pt x="1534" y="78"/>
                    <a:pt x="1386" y="131"/>
                  </a:cubicBezTo>
                  <a:cubicBezTo>
                    <a:pt x="1445" y="199"/>
                    <a:pt x="1791" y="649"/>
                    <a:pt x="1310" y="1085"/>
                  </a:cubicBezTo>
                  <a:cubicBezTo>
                    <a:pt x="1035" y="1337"/>
                    <a:pt x="734" y="1562"/>
                    <a:pt x="734" y="1562"/>
                  </a:cubicBezTo>
                  <a:cubicBezTo>
                    <a:pt x="734" y="1562"/>
                    <a:pt x="450" y="1058"/>
                    <a:pt x="356" y="968"/>
                  </a:cubicBezTo>
                  <a:lnTo>
                    <a:pt x="356" y="937"/>
                  </a:lnTo>
                  <a:lnTo>
                    <a:pt x="289" y="937"/>
                  </a:lnTo>
                  <a:lnTo>
                    <a:pt x="289" y="946"/>
                  </a:lnTo>
                  <a:lnTo>
                    <a:pt x="289" y="986"/>
                  </a:lnTo>
                  <a:cubicBezTo>
                    <a:pt x="262" y="1468"/>
                    <a:pt x="1" y="6052"/>
                    <a:pt x="406" y="10037"/>
                  </a:cubicBezTo>
                  <a:lnTo>
                    <a:pt x="406" y="10073"/>
                  </a:lnTo>
                  <a:cubicBezTo>
                    <a:pt x="473" y="10078"/>
                    <a:pt x="540" y="10082"/>
                    <a:pt x="608" y="10082"/>
                  </a:cubicBezTo>
                  <a:cubicBezTo>
                    <a:pt x="647" y="10083"/>
                    <a:pt x="686" y="10083"/>
                    <a:pt x="724" y="10083"/>
                  </a:cubicBezTo>
                  <a:cubicBezTo>
                    <a:pt x="1823" y="10083"/>
                    <a:pt x="2916" y="9899"/>
                    <a:pt x="3955" y="9534"/>
                  </a:cubicBezTo>
                  <a:lnTo>
                    <a:pt x="3968" y="9534"/>
                  </a:lnTo>
                  <a:cubicBezTo>
                    <a:pt x="3955" y="9390"/>
                    <a:pt x="3950" y="9246"/>
                    <a:pt x="3955" y="9102"/>
                  </a:cubicBezTo>
                  <a:cubicBezTo>
                    <a:pt x="3955" y="9102"/>
                    <a:pt x="3595" y="6056"/>
                    <a:pt x="3285" y="4162"/>
                  </a:cubicBezTo>
                  <a:cubicBezTo>
                    <a:pt x="3887" y="4135"/>
                    <a:pt x="4265" y="3924"/>
                    <a:pt x="4490" y="3712"/>
                  </a:cubicBezTo>
                  <a:cubicBezTo>
                    <a:pt x="4625" y="3591"/>
                    <a:pt x="4733" y="3438"/>
                    <a:pt x="4805" y="3267"/>
                  </a:cubicBezTo>
                  <a:cubicBezTo>
                    <a:pt x="4805" y="3267"/>
                    <a:pt x="4279" y="1531"/>
                    <a:pt x="3384" y="559"/>
                  </a:cubicBezTo>
                  <a:cubicBezTo>
                    <a:pt x="2981" y="121"/>
                    <a:pt x="2512" y="1"/>
                    <a:pt x="2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08;p37">
              <a:extLst>
                <a:ext uri="{FF2B5EF4-FFF2-40B4-BE49-F238E27FC236}">
                  <a16:creationId xmlns:a16="http://schemas.microsoft.com/office/drawing/2014/main" id="{6931B6F9-727D-D133-32DD-E7466FCD6BFF}"/>
                </a:ext>
              </a:extLst>
            </p:cNvPr>
            <p:cNvSpPr/>
            <p:nvPr/>
          </p:nvSpPr>
          <p:spPr>
            <a:xfrm>
              <a:off x="3139875" y="734650"/>
              <a:ext cx="88400" cy="241825"/>
            </a:xfrm>
            <a:custGeom>
              <a:avLst/>
              <a:gdLst/>
              <a:ahLst/>
              <a:cxnLst/>
              <a:rect l="l" t="t" r="r" b="b"/>
              <a:pathLst>
                <a:path w="3536" h="9673" extrusionOk="0">
                  <a:moveTo>
                    <a:pt x="2389" y="0"/>
                  </a:moveTo>
                  <a:cubicBezTo>
                    <a:pt x="1809" y="45"/>
                    <a:pt x="1278" y="338"/>
                    <a:pt x="927" y="801"/>
                  </a:cubicBezTo>
                  <a:cubicBezTo>
                    <a:pt x="279" y="1642"/>
                    <a:pt x="0" y="3194"/>
                    <a:pt x="0" y="3194"/>
                  </a:cubicBezTo>
                  <a:cubicBezTo>
                    <a:pt x="59" y="3262"/>
                    <a:pt x="126" y="3320"/>
                    <a:pt x="194" y="3379"/>
                  </a:cubicBezTo>
                  <a:cubicBezTo>
                    <a:pt x="369" y="3515"/>
                    <a:pt x="645" y="3679"/>
                    <a:pt x="962" y="3679"/>
                  </a:cubicBezTo>
                  <a:cubicBezTo>
                    <a:pt x="1053" y="3679"/>
                    <a:pt x="1146" y="3666"/>
                    <a:pt x="1242" y="3635"/>
                  </a:cubicBezTo>
                  <a:lnTo>
                    <a:pt x="1264" y="3640"/>
                  </a:lnTo>
                  <a:cubicBezTo>
                    <a:pt x="1075" y="4692"/>
                    <a:pt x="823" y="6231"/>
                    <a:pt x="693" y="7441"/>
                  </a:cubicBezTo>
                  <a:cubicBezTo>
                    <a:pt x="607" y="8219"/>
                    <a:pt x="571" y="8863"/>
                    <a:pt x="643" y="9151"/>
                  </a:cubicBezTo>
                  <a:cubicBezTo>
                    <a:pt x="657" y="9218"/>
                    <a:pt x="837" y="9290"/>
                    <a:pt x="1111" y="9362"/>
                  </a:cubicBezTo>
                  <a:cubicBezTo>
                    <a:pt x="1669" y="9501"/>
                    <a:pt x="2632" y="9636"/>
                    <a:pt x="3536" y="9672"/>
                  </a:cubicBezTo>
                  <a:lnTo>
                    <a:pt x="3536" y="9632"/>
                  </a:lnTo>
                  <a:cubicBezTo>
                    <a:pt x="3127" y="5651"/>
                    <a:pt x="3388" y="1067"/>
                    <a:pt x="3415" y="585"/>
                  </a:cubicBezTo>
                  <a:lnTo>
                    <a:pt x="3379" y="585"/>
                  </a:lnTo>
                  <a:cubicBezTo>
                    <a:pt x="3284" y="675"/>
                    <a:pt x="3118" y="1202"/>
                    <a:pt x="3118" y="1202"/>
                  </a:cubicBezTo>
                  <a:cubicBezTo>
                    <a:pt x="3118" y="1202"/>
                    <a:pt x="2641" y="1008"/>
                    <a:pt x="2425" y="702"/>
                  </a:cubicBezTo>
                  <a:cubicBezTo>
                    <a:pt x="2213" y="401"/>
                    <a:pt x="2389" y="5"/>
                    <a:pt x="2389" y="5"/>
                  </a:cubicBezTo>
                  <a:lnTo>
                    <a:pt x="238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09;p37">
              <a:extLst>
                <a:ext uri="{FF2B5EF4-FFF2-40B4-BE49-F238E27FC236}">
                  <a16:creationId xmlns:a16="http://schemas.microsoft.com/office/drawing/2014/main" id="{BE4E59EF-C8B2-8334-AA70-2A67FAC00D5C}"/>
                </a:ext>
              </a:extLst>
            </p:cNvPr>
            <p:cNvSpPr/>
            <p:nvPr/>
          </p:nvSpPr>
          <p:spPr>
            <a:xfrm>
              <a:off x="3268075" y="1222975"/>
              <a:ext cx="63350" cy="19975"/>
            </a:xfrm>
            <a:custGeom>
              <a:avLst/>
              <a:gdLst/>
              <a:ahLst/>
              <a:cxnLst/>
              <a:rect l="l" t="t" r="r" b="b"/>
              <a:pathLst>
                <a:path w="2534" h="799" extrusionOk="0">
                  <a:moveTo>
                    <a:pt x="2511" y="0"/>
                  </a:moveTo>
                  <a:cubicBezTo>
                    <a:pt x="2233" y="131"/>
                    <a:pt x="1888" y="171"/>
                    <a:pt x="1572" y="171"/>
                  </a:cubicBezTo>
                  <a:cubicBezTo>
                    <a:pt x="1085" y="171"/>
                    <a:pt x="666" y="77"/>
                    <a:pt x="666" y="77"/>
                  </a:cubicBezTo>
                  <a:cubicBezTo>
                    <a:pt x="666" y="77"/>
                    <a:pt x="1" y="428"/>
                    <a:pt x="41" y="657"/>
                  </a:cubicBezTo>
                  <a:cubicBezTo>
                    <a:pt x="58" y="756"/>
                    <a:pt x="501" y="799"/>
                    <a:pt x="1009" y="799"/>
                  </a:cubicBezTo>
                  <a:cubicBezTo>
                    <a:pt x="1709" y="799"/>
                    <a:pt x="2533" y="716"/>
                    <a:pt x="2533" y="581"/>
                  </a:cubicBezTo>
                  <a:cubicBezTo>
                    <a:pt x="2533" y="549"/>
                    <a:pt x="2524" y="342"/>
                    <a:pt x="25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0;p37">
              <a:extLst>
                <a:ext uri="{FF2B5EF4-FFF2-40B4-BE49-F238E27FC236}">
                  <a16:creationId xmlns:a16="http://schemas.microsoft.com/office/drawing/2014/main" id="{62C2704D-5E85-139D-05B2-648BBE1D699A}"/>
                </a:ext>
              </a:extLst>
            </p:cNvPr>
            <p:cNvSpPr/>
            <p:nvPr/>
          </p:nvSpPr>
          <p:spPr>
            <a:xfrm>
              <a:off x="3189225" y="1220950"/>
              <a:ext cx="58625" cy="18150"/>
            </a:xfrm>
            <a:custGeom>
              <a:avLst/>
              <a:gdLst/>
              <a:ahLst/>
              <a:cxnLst/>
              <a:rect l="l" t="t" r="r" b="b"/>
              <a:pathLst>
                <a:path w="2345" h="726" extrusionOk="0">
                  <a:moveTo>
                    <a:pt x="586" y="0"/>
                  </a:moveTo>
                  <a:cubicBezTo>
                    <a:pt x="586" y="0"/>
                    <a:pt x="1" y="428"/>
                    <a:pt x="1" y="585"/>
                  </a:cubicBezTo>
                  <a:cubicBezTo>
                    <a:pt x="1" y="665"/>
                    <a:pt x="631" y="726"/>
                    <a:pt x="1237" y="726"/>
                  </a:cubicBezTo>
                  <a:cubicBezTo>
                    <a:pt x="1789" y="726"/>
                    <a:pt x="2321" y="676"/>
                    <a:pt x="2340" y="545"/>
                  </a:cubicBezTo>
                  <a:cubicBezTo>
                    <a:pt x="2345" y="518"/>
                    <a:pt x="2336" y="378"/>
                    <a:pt x="2327" y="158"/>
                  </a:cubicBezTo>
                  <a:cubicBezTo>
                    <a:pt x="2161" y="182"/>
                    <a:pt x="1998" y="192"/>
                    <a:pt x="1841" y="192"/>
                  </a:cubicBezTo>
                  <a:cubicBezTo>
                    <a:pt x="1148" y="192"/>
                    <a:pt x="586"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1;p37">
              <a:extLst>
                <a:ext uri="{FF2B5EF4-FFF2-40B4-BE49-F238E27FC236}">
                  <a16:creationId xmlns:a16="http://schemas.microsoft.com/office/drawing/2014/main" id="{0A74671A-05D6-DAC7-5407-2C586D32F301}"/>
                </a:ext>
              </a:extLst>
            </p:cNvPr>
            <p:cNvSpPr/>
            <p:nvPr/>
          </p:nvSpPr>
          <p:spPr>
            <a:xfrm>
              <a:off x="3167750" y="962850"/>
              <a:ext cx="163225" cy="264475"/>
            </a:xfrm>
            <a:custGeom>
              <a:avLst/>
              <a:gdLst/>
              <a:ahLst/>
              <a:cxnLst/>
              <a:rect l="l" t="t" r="r" b="b"/>
              <a:pathLst>
                <a:path w="6529" h="10579" extrusionOk="0">
                  <a:moveTo>
                    <a:pt x="5988" y="0"/>
                  </a:moveTo>
                  <a:lnTo>
                    <a:pt x="5975" y="5"/>
                  </a:lnTo>
                  <a:cubicBezTo>
                    <a:pt x="4936" y="365"/>
                    <a:pt x="3843" y="550"/>
                    <a:pt x="2744" y="550"/>
                  </a:cubicBezTo>
                  <a:cubicBezTo>
                    <a:pt x="2706" y="550"/>
                    <a:pt x="2667" y="549"/>
                    <a:pt x="2628" y="549"/>
                  </a:cubicBezTo>
                  <a:cubicBezTo>
                    <a:pt x="2560" y="549"/>
                    <a:pt x="2493" y="544"/>
                    <a:pt x="2421" y="544"/>
                  </a:cubicBezTo>
                  <a:cubicBezTo>
                    <a:pt x="1517" y="508"/>
                    <a:pt x="559" y="378"/>
                    <a:pt x="1" y="234"/>
                  </a:cubicBezTo>
                  <a:lnTo>
                    <a:pt x="1" y="234"/>
                  </a:lnTo>
                  <a:lnTo>
                    <a:pt x="1449" y="10324"/>
                  </a:lnTo>
                  <a:cubicBezTo>
                    <a:pt x="1449" y="10324"/>
                    <a:pt x="2011" y="10516"/>
                    <a:pt x="2704" y="10516"/>
                  </a:cubicBezTo>
                  <a:cubicBezTo>
                    <a:pt x="2861" y="10516"/>
                    <a:pt x="3025" y="10506"/>
                    <a:pt x="3190" y="10482"/>
                  </a:cubicBezTo>
                  <a:cubicBezTo>
                    <a:pt x="3091" y="8745"/>
                    <a:pt x="2538" y="1813"/>
                    <a:pt x="2502" y="1354"/>
                  </a:cubicBezTo>
                  <a:lnTo>
                    <a:pt x="2502" y="1354"/>
                  </a:lnTo>
                  <a:cubicBezTo>
                    <a:pt x="2656" y="1368"/>
                    <a:pt x="2817" y="1377"/>
                    <a:pt x="2976" y="1377"/>
                  </a:cubicBezTo>
                  <a:cubicBezTo>
                    <a:pt x="3179" y="1377"/>
                    <a:pt x="3378" y="1363"/>
                    <a:pt x="3555" y="1327"/>
                  </a:cubicBezTo>
                  <a:lnTo>
                    <a:pt x="4684" y="10482"/>
                  </a:lnTo>
                  <a:cubicBezTo>
                    <a:pt x="4684" y="10482"/>
                    <a:pt x="5104" y="10578"/>
                    <a:pt x="5592" y="10578"/>
                  </a:cubicBezTo>
                  <a:cubicBezTo>
                    <a:pt x="5907" y="10578"/>
                    <a:pt x="6251" y="10538"/>
                    <a:pt x="6528" y="10405"/>
                  </a:cubicBezTo>
                  <a:cubicBezTo>
                    <a:pt x="6429" y="8309"/>
                    <a:pt x="6078" y="1246"/>
                    <a:pt x="6020" y="140"/>
                  </a:cubicBezTo>
                  <a:cubicBezTo>
                    <a:pt x="6002" y="95"/>
                    <a:pt x="5993" y="50"/>
                    <a:pt x="59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2;p37">
              <a:extLst>
                <a:ext uri="{FF2B5EF4-FFF2-40B4-BE49-F238E27FC236}">
                  <a16:creationId xmlns:a16="http://schemas.microsoft.com/office/drawing/2014/main" id="{BE3073C0-174C-D2A3-C037-87FA3A69F5A7}"/>
                </a:ext>
              </a:extLst>
            </p:cNvPr>
            <p:cNvSpPr/>
            <p:nvPr/>
          </p:nvSpPr>
          <p:spPr>
            <a:xfrm>
              <a:off x="3300250" y="817300"/>
              <a:ext cx="55225" cy="160175"/>
            </a:xfrm>
            <a:custGeom>
              <a:avLst/>
              <a:gdLst/>
              <a:ahLst/>
              <a:cxnLst/>
              <a:rect l="l" t="t" r="r" b="b"/>
              <a:pathLst>
                <a:path w="2209" h="6407" extrusionOk="0">
                  <a:moveTo>
                    <a:pt x="1206" y="1"/>
                  </a:moveTo>
                  <a:cubicBezTo>
                    <a:pt x="976" y="212"/>
                    <a:pt x="603" y="424"/>
                    <a:pt x="0" y="451"/>
                  </a:cubicBezTo>
                  <a:cubicBezTo>
                    <a:pt x="311" y="2345"/>
                    <a:pt x="666" y="5390"/>
                    <a:pt x="666" y="5390"/>
                  </a:cubicBezTo>
                  <a:cubicBezTo>
                    <a:pt x="661" y="5534"/>
                    <a:pt x="670" y="5678"/>
                    <a:pt x="684" y="5822"/>
                  </a:cubicBezTo>
                  <a:cubicBezTo>
                    <a:pt x="688" y="5872"/>
                    <a:pt x="702" y="5917"/>
                    <a:pt x="720" y="5962"/>
                  </a:cubicBezTo>
                  <a:cubicBezTo>
                    <a:pt x="728" y="5990"/>
                    <a:pt x="743" y="6007"/>
                    <a:pt x="759" y="6007"/>
                  </a:cubicBezTo>
                  <a:cubicBezTo>
                    <a:pt x="761" y="6007"/>
                    <a:pt x="763" y="6007"/>
                    <a:pt x="765" y="6007"/>
                  </a:cubicBezTo>
                  <a:cubicBezTo>
                    <a:pt x="765" y="6007"/>
                    <a:pt x="990" y="5827"/>
                    <a:pt x="990" y="5399"/>
                  </a:cubicBezTo>
                  <a:cubicBezTo>
                    <a:pt x="990" y="5399"/>
                    <a:pt x="1102" y="6384"/>
                    <a:pt x="1201" y="6393"/>
                  </a:cubicBezTo>
                  <a:cubicBezTo>
                    <a:pt x="1204" y="6394"/>
                    <a:pt x="1206" y="6394"/>
                    <a:pt x="1209" y="6394"/>
                  </a:cubicBezTo>
                  <a:cubicBezTo>
                    <a:pt x="1268" y="6394"/>
                    <a:pt x="1311" y="6345"/>
                    <a:pt x="1341" y="6263"/>
                  </a:cubicBezTo>
                  <a:lnTo>
                    <a:pt x="1350" y="6263"/>
                  </a:lnTo>
                  <a:cubicBezTo>
                    <a:pt x="1350" y="6263"/>
                    <a:pt x="1381" y="6406"/>
                    <a:pt x="1475" y="6406"/>
                  </a:cubicBezTo>
                  <a:cubicBezTo>
                    <a:pt x="1488" y="6406"/>
                    <a:pt x="1501" y="6404"/>
                    <a:pt x="1516" y="6398"/>
                  </a:cubicBezTo>
                  <a:cubicBezTo>
                    <a:pt x="1624" y="6357"/>
                    <a:pt x="1687" y="6218"/>
                    <a:pt x="1723" y="6056"/>
                  </a:cubicBezTo>
                  <a:lnTo>
                    <a:pt x="1732" y="6056"/>
                  </a:lnTo>
                  <a:cubicBezTo>
                    <a:pt x="1732" y="6056"/>
                    <a:pt x="1705" y="6312"/>
                    <a:pt x="1822" y="6312"/>
                  </a:cubicBezTo>
                  <a:cubicBezTo>
                    <a:pt x="1831" y="6312"/>
                    <a:pt x="1839" y="6311"/>
                    <a:pt x="1849" y="6308"/>
                  </a:cubicBezTo>
                  <a:cubicBezTo>
                    <a:pt x="1993" y="6272"/>
                    <a:pt x="2209" y="5597"/>
                    <a:pt x="2168" y="4909"/>
                  </a:cubicBezTo>
                  <a:cubicBezTo>
                    <a:pt x="2056" y="2920"/>
                    <a:pt x="1206" y="1"/>
                    <a:pt x="12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13;p37">
              <a:extLst>
                <a:ext uri="{FF2B5EF4-FFF2-40B4-BE49-F238E27FC236}">
                  <a16:creationId xmlns:a16="http://schemas.microsoft.com/office/drawing/2014/main" id="{40283A08-6C12-E503-F2F8-425EA866B6A4}"/>
                </a:ext>
              </a:extLst>
            </p:cNvPr>
            <p:cNvSpPr/>
            <p:nvPr/>
          </p:nvSpPr>
          <p:spPr>
            <a:xfrm>
              <a:off x="3302275" y="820225"/>
              <a:ext cx="53200" cy="157250"/>
            </a:xfrm>
            <a:custGeom>
              <a:avLst/>
              <a:gdLst/>
              <a:ahLst/>
              <a:cxnLst/>
              <a:rect l="l" t="t" r="r" b="b"/>
              <a:pathLst>
                <a:path w="2128" h="6290" extrusionOk="0">
                  <a:moveTo>
                    <a:pt x="1161" y="1"/>
                  </a:moveTo>
                  <a:cubicBezTo>
                    <a:pt x="864" y="361"/>
                    <a:pt x="450" y="640"/>
                    <a:pt x="0" y="851"/>
                  </a:cubicBezTo>
                  <a:cubicBezTo>
                    <a:pt x="288" y="2731"/>
                    <a:pt x="585" y="5278"/>
                    <a:pt x="585" y="5278"/>
                  </a:cubicBezTo>
                  <a:cubicBezTo>
                    <a:pt x="580" y="5417"/>
                    <a:pt x="589" y="5561"/>
                    <a:pt x="603" y="5705"/>
                  </a:cubicBezTo>
                  <a:cubicBezTo>
                    <a:pt x="607" y="5755"/>
                    <a:pt x="621" y="5800"/>
                    <a:pt x="639" y="5845"/>
                  </a:cubicBezTo>
                  <a:cubicBezTo>
                    <a:pt x="647" y="5873"/>
                    <a:pt x="662" y="5890"/>
                    <a:pt x="682" y="5890"/>
                  </a:cubicBezTo>
                  <a:cubicBezTo>
                    <a:pt x="684" y="5890"/>
                    <a:pt x="686" y="5890"/>
                    <a:pt x="688" y="5890"/>
                  </a:cubicBezTo>
                  <a:cubicBezTo>
                    <a:pt x="688" y="5890"/>
                    <a:pt x="913" y="5710"/>
                    <a:pt x="913" y="5282"/>
                  </a:cubicBezTo>
                  <a:cubicBezTo>
                    <a:pt x="913" y="5282"/>
                    <a:pt x="1026" y="6267"/>
                    <a:pt x="1129" y="6276"/>
                  </a:cubicBezTo>
                  <a:cubicBezTo>
                    <a:pt x="1132" y="6277"/>
                    <a:pt x="1134" y="6277"/>
                    <a:pt x="1136" y="6277"/>
                  </a:cubicBezTo>
                  <a:cubicBezTo>
                    <a:pt x="1191" y="6277"/>
                    <a:pt x="1234" y="6224"/>
                    <a:pt x="1264" y="6146"/>
                  </a:cubicBezTo>
                  <a:lnTo>
                    <a:pt x="1273" y="6146"/>
                  </a:lnTo>
                  <a:cubicBezTo>
                    <a:pt x="1273" y="6146"/>
                    <a:pt x="1305" y="6289"/>
                    <a:pt x="1402" y="6289"/>
                  </a:cubicBezTo>
                  <a:cubicBezTo>
                    <a:pt x="1415" y="6289"/>
                    <a:pt x="1429" y="6287"/>
                    <a:pt x="1444" y="6281"/>
                  </a:cubicBezTo>
                  <a:cubicBezTo>
                    <a:pt x="1548" y="6236"/>
                    <a:pt x="1611" y="6101"/>
                    <a:pt x="1651" y="5939"/>
                  </a:cubicBezTo>
                  <a:lnTo>
                    <a:pt x="1656" y="5939"/>
                  </a:lnTo>
                  <a:cubicBezTo>
                    <a:pt x="1656" y="5939"/>
                    <a:pt x="1632" y="6195"/>
                    <a:pt x="1747" y="6195"/>
                  </a:cubicBezTo>
                  <a:cubicBezTo>
                    <a:pt x="1755" y="6195"/>
                    <a:pt x="1763" y="6194"/>
                    <a:pt x="1773" y="6191"/>
                  </a:cubicBezTo>
                  <a:cubicBezTo>
                    <a:pt x="1921" y="6155"/>
                    <a:pt x="2128" y="5485"/>
                    <a:pt x="2092" y="4796"/>
                  </a:cubicBezTo>
                  <a:cubicBezTo>
                    <a:pt x="1993" y="3037"/>
                    <a:pt x="1318" y="559"/>
                    <a:pt x="1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14;p37">
              <a:extLst>
                <a:ext uri="{FF2B5EF4-FFF2-40B4-BE49-F238E27FC236}">
                  <a16:creationId xmlns:a16="http://schemas.microsoft.com/office/drawing/2014/main" id="{1EE9CDF5-A9B5-E8EC-7ABE-ADB8D672940E}"/>
                </a:ext>
              </a:extLst>
            </p:cNvPr>
            <p:cNvSpPr/>
            <p:nvPr/>
          </p:nvSpPr>
          <p:spPr>
            <a:xfrm>
              <a:off x="3088575" y="819000"/>
              <a:ext cx="82925" cy="165100"/>
            </a:xfrm>
            <a:custGeom>
              <a:avLst/>
              <a:gdLst/>
              <a:ahLst/>
              <a:cxnLst/>
              <a:rect l="l" t="t" r="r" b="b"/>
              <a:pathLst>
                <a:path w="3317" h="6604" extrusionOk="0">
                  <a:moveTo>
                    <a:pt x="2246" y="0"/>
                  </a:moveTo>
                  <a:lnTo>
                    <a:pt x="2237" y="14"/>
                  </a:lnTo>
                  <a:cubicBezTo>
                    <a:pt x="2237" y="14"/>
                    <a:pt x="1409" y="3527"/>
                    <a:pt x="613" y="5007"/>
                  </a:cubicBezTo>
                  <a:cubicBezTo>
                    <a:pt x="613" y="5007"/>
                    <a:pt x="1" y="5300"/>
                    <a:pt x="95" y="5516"/>
                  </a:cubicBezTo>
                  <a:cubicBezTo>
                    <a:pt x="112" y="5556"/>
                    <a:pt x="149" y="5570"/>
                    <a:pt x="193" y="5570"/>
                  </a:cubicBezTo>
                  <a:cubicBezTo>
                    <a:pt x="292" y="5570"/>
                    <a:pt x="427" y="5498"/>
                    <a:pt x="446" y="5489"/>
                  </a:cubicBezTo>
                  <a:lnTo>
                    <a:pt x="446" y="5489"/>
                  </a:lnTo>
                  <a:cubicBezTo>
                    <a:pt x="424" y="5520"/>
                    <a:pt x="41" y="6123"/>
                    <a:pt x="154" y="6267"/>
                  </a:cubicBezTo>
                  <a:cubicBezTo>
                    <a:pt x="162" y="6278"/>
                    <a:pt x="174" y="6283"/>
                    <a:pt x="187" y="6283"/>
                  </a:cubicBezTo>
                  <a:cubicBezTo>
                    <a:pt x="308" y="6283"/>
                    <a:pt x="601" y="5891"/>
                    <a:pt x="622" y="5867"/>
                  </a:cubicBezTo>
                  <a:lnTo>
                    <a:pt x="622" y="5867"/>
                  </a:lnTo>
                  <a:cubicBezTo>
                    <a:pt x="608" y="5894"/>
                    <a:pt x="325" y="6442"/>
                    <a:pt x="469" y="6577"/>
                  </a:cubicBezTo>
                  <a:cubicBezTo>
                    <a:pt x="484" y="6592"/>
                    <a:pt x="502" y="6598"/>
                    <a:pt x="522" y="6598"/>
                  </a:cubicBezTo>
                  <a:cubicBezTo>
                    <a:pt x="708" y="6598"/>
                    <a:pt x="1071" y="6033"/>
                    <a:pt x="1071" y="6033"/>
                  </a:cubicBezTo>
                  <a:lnTo>
                    <a:pt x="1071" y="6033"/>
                  </a:lnTo>
                  <a:cubicBezTo>
                    <a:pt x="1071" y="6033"/>
                    <a:pt x="829" y="6474"/>
                    <a:pt x="972" y="6595"/>
                  </a:cubicBezTo>
                  <a:cubicBezTo>
                    <a:pt x="979" y="6601"/>
                    <a:pt x="987" y="6603"/>
                    <a:pt x="997" y="6603"/>
                  </a:cubicBezTo>
                  <a:cubicBezTo>
                    <a:pt x="1217" y="6603"/>
                    <a:pt x="2298" y="5366"/>
                    <a:pt x="2745" y="4063"/>
                  </a:cubicBezTo>
                  <a:cubicBezTo>
                    <a:pt x="2875" y="2852"/>
                    <a:pt x="3127" y="1318"/>
                    <a:pt x="3316" y="261"/>
                  </a:cubicBezTo>
                  <a:lnTo>
                    <a:pt x="3294" y="257"/>
                  </a:lnTo>
                  <a:cubicBezTo>
                    <a:pt x="3198" y="288"/>
                    <a:pt x="3105" y="301"/>
                    <a:pt x="3014" y="301"/>
                  </a:cubicBezTo>
                  <a:cubicBezTo>
                    <a:pt x="2697" y="301"/>
                    <a:pt x="2421" y="137"/>
                    <a:pt x="22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15;p37">
              <a:extLst>
                <a:ext uri="{FF2B5EF4-FFF2-40B4-BE49-F238E27FC236}">
                  <a16:creationId xmlns:a16="http://schemas.microsoft.com/office/drawing/2014/main" id="{BEBB51D8-F429-F4BC-1C5A-36AEBAE39612}"/>
                </a:ext>
              </a:extLst>
            </p:cNvPr>
            <p:cNvSpPr/>
            <p:nvPr/>
          </p:nvSpPr>
          <p:spPr>
            <a:xfrm>
              <a:off x="3088575" y="825175"/>
              <a:ext cx="74250" cy="158900"/>
            </a:xfrm>
            <a:custGeom>
              <a:avLst/>
              <a:gdLst/>
              <a:ahLst/>
              <a:cxnLst/>
              <a:rect l="l" t="t" r="r" b="b"/>
              <a:pathLst>
                <a:path w="2970" h="6356" extrusionOk="0">
                  <a:moveTo>
                    <a:pt x="2183" y="1"/>
                  </a:moveTo>
                  <a:cubicBezTo>
                    <a:pt x="1980" y="802"/>
                    <a:pt x="1287" y="3510"/>
                    <a:pt x="613" y="4760"/>
                  </a:cubicBezTo>
                  <a:cubicBezTo>
                    <a:pt x="613" y="4760"/>
                    <a:pt x="1" y="5053"/>
                    <a:pt x="95" y="5269"/>
                  </a:cubicBezTo>
                  <a:cubicBezTo>
                    <a:pt x="112" y="5309"/>
                    <a:pt x="149" y="5323"/>
                    <a:pt x="193" y="5323"/>
                  </a:cubicBezTo>
                  <a:cubicBezTo>
                    <a:pt x="292" y="5323"/>
                    <a:pt x="427" y="5251"/>
                    <a:pt x="446" y="5242"/>
                  </a:cubicBezTo>
                  <a:lnTo>
                    <a:pt x="446" y="5242"/>
                  </a:lnTo>
                  <a:cubicBezTo>
                    <a:pt x="424" y="5273"/>
                    <a:pt x="41" y="5876"/>
                    <a:pt x="154" y="6020"/>
                  </a:cubicBezTo>
                  <a:cubicBezTo>
                    <a:pt x="162" y="6030"/>
                    <a:pt x="173" y="6035"/>
                    <a:pt x="186" y="6035"/>
                  </a:cubicBezTo>
                  <a:cubicBezTo>
                    <a:pt x="306" y="6035"/>
                    <a:pt x="601" y="5644"/>
                    <a:pt x="617" y="5620"/>
                  </a:cubicBezTo>
                  <a:lnTo>
                    <a:pt x="617" y="5620"/>
                  </a:lnTo>
                  <a:cubicBezTo>
                    <a:pt x="604" y="5651"/>
                    <a:pt x="320" y="6195"/>
                    <a:pt x="464" y="6330"/>
                  </a:cubicBezTo>
                  <a:cubicBezTo>
                    <a:pt x="479" y="6345"/>
                    <a:pt x="497" y="6351"/>
                    <a:pt x="517" y="6351"/>
                  </a:cubicBezTo>
                  <a:cubicBezTo>
                    <a:pt x="704" y="6351"/>
                    <a:pt x="1067" y="5786"/>
                    <a:pt x="1067" y="5786"/>
                  </a:cubicBezTo>
                  <a:lnTo>
                    <a:pt x="1067" y="5786"/>
                  </a:lnTo>
                  <a:cubicBezTo>
                    <a:pt x="1067" y="5786"/>
                    <a:pt x="833" y="6231"/>
                    <a:pt x="972" y="6348"/>
                  </a:cubicBezTo>
                  <a:cubicBezTo>
                    <a:pt x="978" y="6353"/>
                    <a:pt x="986" y="6356"/>
                    <a:pt x="996" y="6356"/>
                  </a:cubicBezTo>
                  <a:cubicBezTo>
                    <a:pt x="1202" y="6356"/>
                    <a:pt x="2205" y="5220"/>
                    <a:pt x="2682" y="3982"/>
                  </a:cubicBezTo>
                  <a:cubicBezTo>
                    <a:pt x="2758" y="2794"/>
                    <a:pt x="2848" y="1607"/>
                    <a:pt x="2970" y="415"/>
                  </a:cubicBezTo>
                  <a:cubicBezTo>
                    <a:pt x="2673" y="352"/>
                    <a:pt x="2399" y="208"/>
                    <a:pt x="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6;p37">
              <a:extLst>
                <a:ext uri="{FF2B5EF4-FFF2-40B4-BE49-F238E27FC236}">
                  <a16:creationId xmlns:a16="http://schemas.microsoft.com/office/drawing/2014/main" id="{ED851388-72BC-CB87-F5AC-8942DF849A2B}"/>
                </a:ext>
              </a:extLst>
            </p:cNvPr>
            <p:cNvSpPr/>
            <p:nvPr/>
          </p:nvSpPr>
          <p:spPr>
            <a:xfrm>
              <a:off x="3202275" y="712050"/>
              <a:ext cx="47500" cy="36025"/>
            </a:xfrm>
            <a:custGeom>
              <a:avLst/>
              <a:gdLst/>
              <a:ahLst/>
              <a:cxnLst/>
              <a:rect l="l" t="t" r="r" b="b"/>
              <a:pathLst>
                <a:path w="1900" h="1441" extrusionOk="0">
                  <a:moveTo>
                    <a:pt x="1827" y="0"/>
                  </a:moveTo>
                  <a:cubicBezTo>
                    <a:pt x="1397" y="200"/>
                    <a:pt x="930" y="303"/>
                    <a:pt x="461" y="303"/>
                  </a:cubicBezTo>
                  <a:cubicBezTo>
                    <a:pt x="307" y="303"/>
                    <a:pt x="154" y="292"/>
                    <a:pt x="1" y="270"/>
                  </a:cubicBezTo>
                  <a:lnTo>
                    <a:pt x="1" y="1026"/>
                  </a:lnTo>
                  <a:cubicBezTo>
                    <a:pt x="1" y="1026"/>
                    <a:pt x="215" y="1441"/>
                    <a:pt x="871" y="1441"/>
                  </a:cubicBezTo>
                  <a:cubicBezTo>
                    <a:pt x="888" y="1441"/>
                    <a:pt x="906" y="1440"/>
                    <a:pt x="923" y="1440"/>
                  </a:cubicBezTo>
                  <a:lnTo>
                    <a:pt x="986" y="1440"/>
                  </a:lnTo>
                  <a:cubicBezTo>
                    <a:pt x="1701" y="1386"/>
                    <a:pt x="1899" y="841"/>
                    <a:pt x="1899" y="841"/>
                  </a:cubicBezTo>
                  <a:lnTo>
                    <a:pt x="1886" y="684"/>
                  </a:lnTo>
                  <a:lnTo>
                    <a:pt x="18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7;p37">
              <a:extLst>
                <a:ext uri="{FF2B5EF4-FFF2-40B4-BE49-F238E27FC236}">
                  <a16:creationId xmlns:a16="http://schemas.microsoft.com/office/drawing/2014/main" id="{832ABB01-2A7A-869C-D736-F7EA980D1443}"/>
                </a:ext>
              </a:extLst>
            </p:cNvPr>
            <p:cNvSpPr/>
            <p:nvPr/>
          </p:nvSpPr>
          <p:spPr>
            <a:xfrm>
              <a:off x="3202275" y="714300"/>
              <a:ext cx="47500" cy="33775"/>
            </a:xfrm>
            <a:custGeom>
              <a:avLst/>
              <a:gdLst/>
              <a:ahLst/>
              <a:cxnLst/>
              <a:rect l="l" t="t" r="r" b="b"/>
              <a:pathLst>
                <a:path w="1900" h="1351" extrusionOk="0">
                  <a:moveTo>
                    <a:pt x="1836" y="0"/>
                  </a:moveTo>
                  <a:cubicBezTo>
                    <a:pt x="1401" y="403"/>
                    <a:pt x="814" y="564"/>
                    <a:pt x="211" y="564"/>
                  </a:cubicBezTo>
                  <a:cubicBezTo>
                    <a:pt x="141" y="564"/>
                    <a:pt x="71" y="562"/>
                    <a:pt x="1" y="558"/>
                  </a:cubicBezTo>
                  <a:lnTo>
                    <a:pt x="1" y="940"/>
                  </a:lnTo>
                  <a:cubicBezTo>
                    <a:pt x="1" y="940"/>
                    <a:pt x="212" y="1351"/>
                    <a:pt x="862" y="1351"/>
                  </a:cubicBezTo>
                  <a:cubicBezTo>
                    <a:pt x="882" y="1351"/>
                    <a:pt x="902" y="1351"/>
                    <a:pt x="923" y="1350"/>
                  </a:cubicBezTo>
                  <a:lnTo>
                    <a:pt x="986" y="1350"/>
                  </a:lnTo>
                  <a:cubicBezTo>
                    <a:pt x="1701" y="1300"/>
                    <a:pt x="1899" y="756"/>
                    <a:pt x="1899" y="756"/>
                  </a:cubicBezTo>
                  <a:lnTo>
                    <a:pt x="1886" y="594"/>
                  </a:lnTo>
                  <a:lnTo>
                    <a:pt x="183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8;p37">
              <a:extLst>
                <a:ext uri="{FF2B5EF4-FFF2-40B4-BE49-F238E27FC236}">
                  <a16:creationId xmlns:a16="http://schemas.microsoft.com/office/drawing/2014/main" id="{4962012D-3C85-12DA-5E42-56570933851F}"/>
                </a:ext>
              </a:extLst>
            </p:cNvPr>
            <p:cNvSpPr/>
            <p:nvPr/>
          </p:nvSpPr>
          <p:spPr>
            <a:xfrm>
              <a:off x="3142675" y="557850"/>
              <a:ext cx="169225" cy="161800"/>
            </a:xfrm>
            <a:custGeom>
              <a:avLst/>
              <a:gdLst/>
              <a:ahLst/>
              <a:cxnLst/>
              <a:rect l="l" t="t" r="r" b="b"/>
              <a:pathLst>
                <a:path w="6769" h="6472" extrusionOk="0">
                  <a:moveTo>
                    <a:pt x="4972" y="1"/>
                  </a:moveTo>
                  <a:lnTo>
                    <a:pt x="4972" y="1"/>
                  </a:lnTo>
                  <a:cubicBezTo>
                    <a:pt x="4971" y="1"/>
                    <a:pt x="2982" y="1022"/>
                    <a:pt x="2026" y="1022"/>
                  </a:cubicBezTo>
                  <a:cubicBezTo>
                    <a:pt x="2019" y="1022"/>
                    <a:pt x="2013" y="1022"/>
                    <a:pt x="2007" y="1022"/>
                  </a:cubicBezTo>
                  <a:cubicBezTo>
                    <a:pt x="1089" y="1008"/>
                    <a:pt x="1548" y="540"/>
                    <a:pt x="1580" y="513"/>
                  </a:cubicBezTo>
                  <a:lnTo>
                    <a:pt x="1580" y="513"/>
                  </a:lnTo>
                  <a:cubicBezTo>
                    <a:pt x="1553" y="536"/>
                    <a:pt x="1031" y="905"/>
                    <a:pt x="441" y="981"/>
                  </a:cubicBezTo>
                  <a:cubicBezTo>
                    <a:pt x="428" y="1184"/>
                    <a:pt x="374" y="3631"/>
                    <a:pt x="324" y="3707"/>
                  </a:cubicBezTo>
                  <a:cubicBezTo>
                    <a:pt x="252" y="3824"/>
                    <a:pt x="1" y="4328"/>
                    <a:pt x="109" y="4877"/>
                  </a:cubicBezTo>
                  <a:cubicBezTo>
                    <a:pt x="221" y="5462"/>
                    <a:pt x="1188" y="6263"/>
                    <a:pt x="2385" y="6438"/>
                  </a:cubicBezTo>
                  <a:cubicBezTo>
                    <a:pt x="2538" y="6460"/>
                    <a:pt x="2691" y="6471"/>
                    <a:pt x="2845" y="6471"/>
                  </a:cubicBezTo>
                  <a:cubicBezTo>
                    <a:pt x="3314" y="6471"/>
                    <a:pt x="3781" y="6368"/>
                    <a:pt x="4211" y="6168"/>
                  </a:cubicBezTo>
                  <a:cubicBezTo>
                    <a:pt x="4805" y="5871"/>
                    <a:pt x="5273" y="5363"/>
                    <a:pt x="5525" y="4747"/>
                  </a:cubicBezTo>
                  <a:lnTo>
                    <a:pt x="5538" y="4693"/>
                  </a:lnTo>
                  <a:cubicBezTo>
                    <a:pt x="5602" y="4714"/>
                    <a:pt x="5664" y="4724"/>
                    <a:pt x="5724" y="4724"/>
                  </a:cubicBezTo>
                  <a:cubicBezTo>
                    <a:pt x="6374" y="4724"/>
                    <a:pt x="6768" y="3563"/>
                    <a:pt x="6299" y="3168"/>
                  </a:cubicBezTo>
                  <a:cubicBezTo>
                    <a:pt x="6258" y="3132"/>
                    <a:pt x="6213" y="3105"/>
                    <a:pt x="6168" y="3078"/>
                  </a:cubicBezTo>
                  <a:cubicBezTo>
                    <a:pt x="6074" y="3026"/>
                    <a:pt x="5983" y="3006"/>
                    <a:pt x="5899" y="3006"/>
                  </a:cubicBezTo>
                  <a:cubicBezTo>
                    <a:pt x="5703" y="3006"/>
                    <a:pt x="5543" y="3116"/>
                    <a:pt x="5448" y="3195"/>
                  </a:cubicBezTo>
                  <a:lnTo>
                    <a:pt x="5435" y="3168"/>
                  </a:lnTo>
                  <a:cubicBezTo>
                    <a:pt x="4810" y="1926"/>
                    <a:pt x="4972" y="1"/>
                    <a:pt x="4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9;p37">
              <a:extLst>
                <a:ext uri="{FF2B5EF4-FFF2-40B4-BE49-F238E27FC236}">
                  <a16:creationId xmlns:a16="http://schemas.microsoft.com/office/drawing/2014/main" id="{0BFE5B08-B245-6350-0FA3-220FF3FF7E46}"/>
                </a:ext>
              </a:extLst>
            </p:cNvPr>
            <p:cNvSpPr/>
            <p:nvPr/>
          </p:nvSpPr>
          <p:spPr>
            <a:xfrm>
              <a:off x="3124575" y="512350"/>
              <a:ext cx="176250" cy="125375"/>
            </a:xfrm>
            <a:custGeom>
              <a:avLst/>
              <a:gdLst/>
              <a:ahLst/>
              <a:cxnLst/>
              <a:rect l="l" t="t" r="r" b="b"/>
              <a:pathLst>
                <a:path w="7050" h="5015" extrusionOk="0">
                  <a:moveTo>
                    <a:pt x="3743" y="0"/>
                  </a:moveTo>
                  <a:cubicBezTo>
                    <a:pt x="3666" y="0"/>
                    <a:pt x="3586" y="3"/>
                    <a:pt x="3505" y="8"/>
                  </a:cubicBezTo>
                  <a:cubicBezTo>
                    <a:pt x="1296" y="143"/>
                    <a:pt x="41" y="1821"/>
                    <a:pt x="86" y="2041"/>
                  </a:cubicBezTo>
                  <a:cubicBezTo>
                    <a:pt x="97" y="2096"/>
                    <a:pt x="146" y="2117"/>
                    <a:pt x="213" y="2117"/>
                  </a:cubicBezTo>
                  <a:cubicBezTo>
                    <a:pt x="399" y="2117"/>
                    <a:pt x="722" y="1961"/>
                    <a:pt x="765" y="1938"/>
                  </a:cubicBezTo>
                  <a:lnTo>
                    <a:pt x="765" y="1938"/>
                  </a:lnTo>
                  <a:cubicBezTo>
                    <a:pt x="707" y="1996"/>
                    <a:pt x="0" y="2675"/>
                    <a:pt x="729" y="2797"/>
                  </a:cubicBezTo>
                  <a:cubicBezTo>
                    <a:pt x="804" y="2811"/>
                    <a:pt x="881" y="2818"/>
                    <a:pt x="957" y="2818"/>
                  </a:cubicBezTo>
                  <a:cubicBezTo>
                    <a:pt x="1027" y="2818"/>
                    <a:pt x="1097" y="2812"/>
                    <a:pt x="1165" y="2801"/>
                  </a:cubicBezTo>
                  <a:cubicBezTo>
                    <a:pt x="1755" y="2725"/>
                    <a:pt x="2277" y="2356"/>
                    <a:pt x="2304" y="2333"/>
                  </a:cubicBezTo>
                  <a:lnTo>
                    <a:pt x="2304" y="2333"/>
                  </a:lnTo>
                  <a:cubicBezTo>
                    <a:pt x="2272" y="2360"/>
                    <a:pt x="1813" y="2828"/>
                    <a:pt x="2731" y="2842"/>
                  </a:cubicBezTo>
                  <a:cubicBezTo>
                    <a:pt x="2737" y="2842"/>
                    <a:pt x="2743" y="2842"/>
                    <a:pt x="2750" y="2842"/>
                  </a:cubicBezTo>
                  <a:cubicBezTo>
                    <a:pt x="3706" y="2842"/>
                    <a:pt x="5695" y="1821"/>
                    <a:pt x="5696" y="1821"/>
                  </a:cubicBezTo>
                  <a:lnTo>
                    <a:pt x="5696" y="1821"/>
                  </a:lnTo>
                  <a:cubicBezTo>
                    <a:pt x="5696" y="1821"/>
                    <a:pt x="5534" y="3746"/>
                    <a:pt x="6159" y="4988"/>
                  </a:cubicBezTo>
                  <a:lnTo>
                    <a:pt x="6172" y="5015"/>
                  </a:lnTo>
                  <a:cubicBezTo>
                    <a:pt x="6266" y="4933"/>
                    <a:pt x="6426" y="4825"/>
                    <a:pt x="6621" y="4825"/>
                  </a:cubicBezTo>
                  <a:cubicBezTo>
                    <a:pt x="6705" y="4825"/>
                    <a:pt x="6797" y="4846"/>
                    <a:pt x="6892" y="4898"/>
                  </a:cubicBezTo>
                  <a:cubicBezTo>
                    <a:pt x="6897" y="4812"/>
                    <a:pt x="7050" y="2257"/>
                    <a:pt x="6847" y="1893"/>
                  </a:cubicBezTo>
                  <a:cubicBezTo>
                    <a:pt x="6685" y="1600"/>
                    <a:pt x="6352" y="1571"/>
                    <a:pt x="6226" y="1571"/>
                  </a:cubicBezTo>
                  <a:cubicBezTo>
                    <a:pt x="6195" y="1571"/>
                    <a:pt x="6177" y="1573"/>
                    <a:pt x="6177" y="1573"/>
                  </a:cubicBezTo>
                  <a:cubicBezTo>
                    <a:pt x="6177" y="1573"/>
                    <a:pt x="5743" y="0"/>
                    <a:pt x="3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20;p37">
              <a:extLst>
                <a:ext uri="{FF2B5EF4-FFF2-40B4-BE49-F238E27FC236}">
                  <a16:creationId xmlns:a16="http://schemas.microsoft.com/office/drawing/2014/main" id="{87D45BA4-44DF-0F34-53A8-F925E74B9B1F}"/>
                </a:ext>
              </a:extLst>
            </p:cNvPr>
            <p:cNvSpPr/>
            <p:nvPr/>
          </p:nvSpPr>
          <p:spPr>
            <a:xfrm>
              <a:off x="3153925" y="794000"/>
              <a:ext cx="24100" cy="170100"/>
            </a:xfrm>
            <a:custGeom>
              <a:avLst/>
              <a:gdLst/>
              <a:ahLst/>
              <a:cxnLst/>
              <a:rect l="l" t="t" r="r" b="b"/>
              <a:pathLst>
                <a:path w="964" h="6804" extrusionOk="0">
                  <a:moveTo>
                    <a:pt x="181" y="5081"/>
                  </a:moveTo>
                  <a:lnTo>
                    <a:pt x="180" y="5085"/>
                  </a:lnTo>
                  <a:cubicBezTo>
                    <a:pt x="180" y="5084"/>
                    <a:pt x="181" y="5082"/>
                    <a:pt x="181" y="5081"/>
                  </a:cubicBezTo>
                  <a:close/>
                  <a:moveTo>
                    <a:pt x="931" y="1"/>
                  </a:moveTo>
                  <a:cubicBezTo>
                    <a:pt x="918" y="1"/>
                    <a:pt x="904" y="13"/>
                    <a:pt x="900" y="29"/>
                  </a:cubicBezTo>
                  <a:cubicBezTo>
                    <a:pt x="819" y="443"/>
                    <a:pt x="734" y="861"/>
                    <a:pt x="657" y="1279"/>
                  </a:cubicBezTo>
                  <a:lnTo>
                    <a:pt x="437" y="2534"/>
                  </a:lnTo>
                  <a:lnTo>
                    <a:pt x="383" y="2849"/>
                  </a:lnTo>
                  <a:cubicBezTo>
                    <a:pt x="365" y="2953"/>
                    <a:pt x="342" y="3056"/>
                    <a:pt x="329" y="3164"/>
                  </a:cubicBezTo>
                  <a:lnTo>
                    <a:pt x="243" y="3794"/>
                  </a:lnTo>
                  <a:lnTo>
                    <a:pt x="78" y="5048"/>
                  </a:lnTo>
                  <a:lnTo>
                    <a:pt x="78" y="5048"/>
                  </a:lnTo>
                  <a:cubicBezTo>
                    <a:pt x="77" y="5052"/>
                    <a:pt x="77" y="5055"/>
                    <a:pt x="77" y="5058"/>
                  </a:cubicBezTo>
                  <a:cubicBezTo>
                    <a:pt x="50" y="5346"/>
                    <a:pt x="23" y="5629"/>
                    <a:pt x="9" y="5917"/>
                  </a:cubicBezTo>
                  <a:cubicBezTo>
                    <a:pt x="9" y="5989"/>
                    <a:pt x="5" y="6061"/>
                    <a:pt x="5" y="6133"/>
                  </a:cubicBezTo>
                  <a:cubicBezTo>
                    <a:pt x="5" y="6205"/>
                    <a:pt x="0" y="6277"/>
                    <a:pt x="5" y="6349"/>
                  </a:cubicBezTo>
                  <a:cubicBezTo>
                    <a:pt x="9" y="6421"/>
                    <a:pt x="9" y="6493"/>
                    <a:pt x="18" y="6565"/>
                  </a:cubicBezTo>
                  <a:cubicBezTo>
                    <a:pt x="23" y="6601"/>
                    <a:pt x="23" y="6642"/>
                    <a:pt x="32" y="6678"/>
                  </a:cubicBezTo>
                  <a:lnTo>
                    <a:pt x="50" y="6781"/>
                  </a:lnTo>
                  <a:lnTo>
                    <a:pt x="54" y="6781"/>
                  </a:lnTo>
                  <a:cubicBezTo>
                    <a:pt x="58" y="6796"/>
                    <a:pt x="70" y="6804"/>
                    <a:pt x="83" y="6804"/>
                  </a:cubicBezTo>
                  <a:cubicBezTo>
                    <a:pt x="99" y="6804"/>
                    <a:pt x="115" y="6791"/>
                    <a:pt x="113" y="6768"/>
                  </a:cubicBezTo>
                  <a:lnTo>
                    <a:pt x="99" y="6664"/>
                  </a:lnTo>
                  <a:cubicBezTo>
                    <a:pt x="90" y="6628"/>
                    <a:pt x="95" y="6592"/>
                    <a:pt x="90" y="6556"/>
                  </a:cubicBezTo>
                  <a:cubicBezTo>
                    <a:pt x="86" y="6489"/>
                    <a:pt x="86" y="6417"/>
                    <a:pt x="86" y="6345"/>
                  </a:cubicBezTo>
                  <a:cubicBezTo>
                    <a:pt x="86" y="6277"/>
                    <a:pt x="86" y="6205"/>
                    <a:pt x="90" y="6133"/>
                  </a:cubicBezTo>
                  <a:cubicBezTo>
                    <a:pt x="95" y="6061"/>
                    <a:pt x="99" y="5989"/>
                    <a:pt x="104" y="5922"/>
                  </a:cubicBezTo>
                  <a:cubicBezTo>
                    <a:pt x="122" y="5637"/>
                    <a:pt x="153" y="5356"/>
                    <a:pt x="184" y="5076"/>
                  </a:cubicBezTo>
                  <a:lnTo>
                    <a:pt x="184" y="5076"/>
                  </a:lnTo>
                  <a:cubicBezTo>
                    <a:pt x="184" y="5074"/>
                    <a:pt x="185" y="5073"/>
                    <a:pt x="185" y="5072"/>
                  </a:cubicBezTo>
                  <a:lnTo>
                    <a:pt x="360" y="3807"/>
                  </a:lnTo>
                  <a:lnTo>
                    <a:pt x="446" y="3178"/>
                  </a:lnTo>
                  <a:cubicBezTo>
                    <a:pt x="459" y="3074"/>
                    <a:pt x="477" y="2971"/>
                    <a:pt x="495" y="2863"/>
                  </a:cubicBezTo>
                  <a:lnTo>
                    <a:pt x="545" y="2552"/>
                  </a:lnTo>
                  <a:lnTo>
                    <a:pt x="747" y="1293"/>
                  </a:lnTo>
                  <a:lnTo>
                    <a:pt x="963" y="38"/>
                  </a:lnTo>
                  <a:cubicBezTo>
                    <a:pt x="963" y="20"/>
                    <a:pt x="954" y="6"/>
                    <a:pt x="936" y="2"/>
                  </a:cubicBezTo>
                  <a:cubicBezTo>
                    <a:pt x="934" y="1"/>
                    <a:pt x="933" y="1"/>
                    <a:pt x="9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21;p37">
              <a:extLst>
                <a:ext uri="{FF2B5EF4-FFF2-40B4-BE49-F238E27FC236}">
                  <a16:creationId xmlns:a16="http://schemas.microsoft.com/office/drawing/2014/main" id="{F0894248-5391-F669-D718-E8BE8E69D317}"/>
                </a:ext>
              </a:extLst>
            </p:cNvPr>
            <p:cNvSpPr/>
            <p:nvPr/>
          </p:nvSpPr>
          <p:spPr>
            <a:xfrm>
              <a:off x="3221175" y="747625"/>
              <a:ext cx="7900" cy="228625"/>
            </a:xfrm>
            <a:custGeom>
              <a:avLst/>
              <a:gdLst/>
              <a:ahLst/>
              <a:cxnLst/>
              <a:rect l="l" t="t" r="r" b="b"/>
              <a:pathLst>
                <a:path w="316" h="9145" extrusionOk="0">
                  <a:moveTo>
                    <a:pt x="182" y="1"/>
                  </a:moveTo>
                  <a:cubicBezTo>
                    <a:pt x="169" y="1"/>
                    <a:pt x="156" y="9"/>
                    <a:pt x="154" y="26"/>
                  </a:cubicBezTo>
                  <a:cubicBezTo>
                    <a:pt x="154" y="26"/>
                    <a:pt x="140" y="170"/>
                    <a:pt x="127" y="417"/>
                  </a:cubicBezTo>
                  <a:cubicBezTo>
                    <a:pt x="113" y="665"/>
                    <a:pt x="86" y="1020"/>
                    <a:pt x="68" y="1447"/>
                  </a:cubicBezTo>
                  <a:cubicBezTo>
                    <a:pt x="64" y="1659"/>
                    <a:pt x="50" y="1893"/>
                    <a:pt x="46" y="2136"/>
                  </a:cubicBezTo>
                  <a:cubicBezTo>
                    <a:pt x="37" y="2378"/>
                    <a:pt x="32" y="2635"/>
                    <a:pt x="23" y="2905"/>
                  </a:cubicBezTo>
                  <a:cubicBezTo>
                    <a:pt x="14" y="3170"/>
                    <a:pt x="14" y="3445"/>
                    <a:pt x="14" y="3724"/>
                  </a:cubicBezTo>
                  <a:cubicBezTo>
                    <a:pt x="10" y="4002"/>
                    <a:pt x="1" y="4286"/>
                    <a:pt x="5" y="4574"/>
                  </a:cubicBezTo>
                  <a:cubicBezTo>
                    <a:pt x="14" y="4857"/>
                    <a:pt x="19" y="5141"/>
                    <a:pt x="23" y="5420"/>
                  </a:cubicBezTo>
                  <a:cubicBezTo>
                    <a:pt x="32" y="5703"/>
                    <a:pt x="37" y="5977"/>
                    <a:pt x="46" y="6243"/>
                  </a:cubicBezTo>
                  <a:cubicBezTo>
                    <a:pt x="59" y="6508"/>
                    <a:pt x="73" y="6765"/>
                    <a:pt x="86" y="7012"/>
                  </a:cubicBezTo>
                  <a:cubicBezTo>
                    <a:pt x="100" y="7255"/>
                    <a:pt x="104" y="7484"/>
                    <a:pt x="122" y="7700"/>
                  </a:cubicBezTo>
                  <a:cubicBezTo>
                    <a:pt x="199" y="8546"/>
                    <a:pt x="253" y="9113"/>
                    <a:pt x="253" y="9113"/>
                  </a:cubicBezTo>
                  <a:cubicBezTo>
                    <a:pt x="253" y="9131"/>
                    <a:pt x="266" y="9144"/>
                    <a:pt x="284" y="9144"/>
                  </a:cubicBezTo>
                  <a:cubicBezTo>
                    <a:pt x="302" y="9140"/>
                    <a:pt x="315" y="9126"/>
                    <a:pt x="311" y="9108"/>
                  </a:cubicBezTo>
                  <a:cubicBezTo>
                    <a:pt x="311" y="9108"/>
                    <a:pt x="275" y="8546"/>
                    <a:pt x="212" y="7696"/>
                  </a:cubicBezTo>
                  <a:cubicBezTo>
                    <a:pt x="199" y="7484"/>
                    <a:pt x="190" y="7250"/>
                    <a:pt x="181" y="7008"/>
                  </a:cubicBezTo>
                  <a:cubicBezTo>
                    <a:pt x="172" y="6765"/>
                    <a:pt x="163" y="6508"/>
                    <a:pt x="149" y="6243"/>
                  </a:cubicBezTo>
                  <a:cubicBezTo>
                    <a:pt x="136" y="5977"/>
                    <a:pt x="140" y="5703"/>
                    <a:pt x="136" y="5420"/>
                  </a:cubicBezTo>
                  <a:cubicBezTo>
                    <a:pt x="131" y="5141"/>
                    <a:pt x="127" y="4857"/>
                    <a:pt x="122" y="4574"/>
                  </a:cubicBezTo>
                  <a:cubicBezTo>
                    <a:pt x="131" y="4007"/>
                    <a:pt x="118" y="3440"/>
                    <a:pt x="131" y="2905"/>
                  </a:cubicBezTo>
                  <a:cubicBezTo>
                    <a:pt x="131" y="2639"/>
                    <a:pt x="136" y="2383"/>
                    <a:pt x="140" y="2140"/>
                  </a:cubicBezTo>
                  <a:cubicBezTo>
                    <a:pt x="149" y="1897"/>
                    <a:pt x="158" y="1663"/>
                    <a:pt x="163" y="1452"/>
                  </a:cubicBezTo>
                  <a:cubicBezTo>
                    <a:pt x="185" y="602"/>
                    <a:pt x="212" y="35"/>
                    <a:pt x="212" y="35"/>
                  </a:cubicBezTo>
                  <a:lnTo>
                    <a:pt x="217" y="30"/>
                  </a:lnTo>
                  <a:cubicBezTo>
                    <a:pt x="214" y="11"/>
                    <a:pt x="198" y="1"/>
                    <a:pt x="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2;p37">
              <a:extLst>
                <a:ext uri="{FF2B5EF4-FFF2-40B4-BE49-F238E27FC236}">
                  <a16:creationId xmlns:a16="http://schemas.microsoft.com/office/drawing/2014/main" id="{90223A7C-76CB-78A7-E897-19F75FD5E3F5}"/>
                </a:ext>
              </a:extLst>
            </p:cNvPr>
            <p:cNvSpPr/>
            <p:nvPr/>
          </p:nvSpPr>
          <p:spPr>
            <a:xfrm>
              <a:off x="3206225" y="992425"/>
              <a:ext cx="51425" cy="6250"/>
            </a:xfrm>
            <a:custGeom>
              <a:avLst/>
              <a:gdLst/>
              <a:ahLst/>
              <a:cxnLst/>
              <a:rect l="l" t="t" r="r" b="b"/>
              <a:pathLst>
                <a:path w="2057" h="250" extrusionOk="0">
                  <a:moveTo>
                    <a:pt x="32" y="0"/>
                  </a:moveTo>
                  <a:cubicBezTo>
                    <a:pt x="14" y="0"/>
                    <a:pt x="5" y="9"/>
                    <a:pt x="5" y="27"/>
                  </a:cubicBezTo>
                  <a:cubicBezTo>
                    <a:pt x="0" y="41"/>
                    <a:pt x="9" y="59"/>
                    <a:pt x="23" y="63"/>
                  </a:cubicBezTo>
                  <a:lnTo>
                    <a:pt x="108" y="86"/>
                  </a:lnTo>
                  <a:lnTo>
                    <a:pt x="203" y="108"/>
                  </a:lnTo>
                  <a:cubicBezTo>
                    <a:pt x="243" y="117"/>
                    <a:pt x="284" y="131"/>
                    <a:pt x="329" y="135"/>
                  </a:cubicBezTo>
                  <a:cubicBezTo>
                    <a:pt x="423" y="149"/>
                    <a:pt x="531" y="171"/>
                    <a:pt x="648" y="185"/>
                  </a:cubicBezTo>
                  <a:lnTo>
                    <a:pt x="828" y="212"/>
                  </a:lnTo>
                  <a:cubicBezTo>
                    <a:pt x="887" y="221"/>
                    <a:pt x="954" y="234"/>
                    <a:pt x="1017" y="234"/>
                  </a:cubicBezTo>
                  <a:cubicBezTo>
                    <a:pt x="1138" y="243"/>
                    <a:pt x="1264" y="248"/>
                    <a:pt x="1386" y="248"/>
                  </a:cubicBezTo>
                  <a:cubicBezTo>
                    <a:pt x="1402" y="249"/>
                    <a:pt x="1418" y="250"/>
                    <a:pt x="1434" y="250"/>
                  </a:cubicBezTo>
                  <a:cubicBezTo>
                    <a:pt x="1474" y="250"/>
                    <a:pt x="1514" y="246"/>
                    <a:pt x="1552" y="243"/>
                  </a:cubicBezTo>
                  <a:lnTo>
                    <a:pt x="1705" y="234"/>
                  </a:lnTo>
                  <a:cubicBezTo>
                    <a:pt x="1750" y="230"/>
                    <a:pt x="1795" y="225"/>
                    <a:pt x="1836" y="216"/>
                  </a:cubicBezTo>
                  <a:lnTo>
                    <a:pt x="1935" y="198"/>
                  </a:lnTo>
                  <a:lnTo>
                    <a:pt x="2020" y="180"/>
                  </a:lnTo>
                  <a:cubicBezTo>
                    <a:pt x="2056" y="171"/>
                    <a:pt x="2047" y="117"/>
                    <a:pt x="2011" y="117"/>
                  </a:cubicBezTo>
                  <a:lnTo>
                    <a:pt x="2007" y="117"/>
                  </a:lnTo>
                  <a:lnTo>
                    <a:pt x="1921" y="126"/>
                  </a:lnTo>
                  <a:cubicBezTo>
                    <a:pt x="1867" y="126"/>
                    <a:pt x="1791" y="140"/>
                    <a:pt x="1696" y="140"/>
                  </a:cubicBezTo>
                  <a:lnTo>
                    <a:pt x="1548" y="140"/>
                  </a:lnTo>
                  <a:cubicBezTo>
                    <a:pt x="1537" y="141"/>
                    <a:pt x="1526" y="141"/>
                    <a:pt x="1515" y="141"/>
                  </a:cubicBezTo>
                  <a:cubicBezTo>
                    <a:pt x="1471" y="141"/>
                    <a:pt x="1425" y="135"/>
                    <a:pt x="1381" y="135"/>
                  </a:cubicBezTo>
                  <a:cubicBezTo>
                    <a:pt x="1264" y="135"/>
                    <a:pt x="1143" y="126"/>
                    <a:pt x="1017" y="117"/>
                  </a:cubicBezTo>
                  <a:cubicBezTo>
                    <a:pt x="954" y="113"/>
                    <a:pt x="896" y="104"/>
                    <a:pt x="833" y="95"/>
                  </a:cubicBezTo>
                  <a:lnTo>
                    <a:pt x="657" y="77"/>
                  </a:lnTo>
                  <a:cubicBezTo>
                    <a:pt x="540" y="59"/>
                    <a:pt x="432" y="50"/>
                    <a:pt x="338" y="41"/>
                  </a:cubicBezTo>
                  <a:lnTo>
                    <a:pt x="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23;p37">
              <a:extLst>
                <a:ext uri="{FF2B5EF4-FFF2-40B4-BE49-F238E27FC236}">
                  <a16:creationId xmlns:a16="http://schemas.microsoft.com/office/drawing/2014/main" id="{25EEB22E-8A32-7F33-24C2-A1B0EB42C9FE}"/>
                </a:ext>
              </a:extLst>
            </p:cNvPr>
            <p:cNvSpPr/>
            <p:nvPr/>
          </p:nvSpPr>
          <p:spPr>
            <a:xfrm>
              <a:off x="3293050" y="796125"/>
              <a:ext cx="24525" cy="155600"/>
            </a:xfrm>
            <a:custGeom>
              <a:avLst/>
              <a:gdLst/>
              <a:ahLst/>
              <a:cxnLst/>
              <a:rect l="l" t="t" r="r" b="b"/>
              <a:pathLst>
                <a:path w="981" h="6224" extrusionOk="0">
                  <a:moveTo>
                    <a:pt x="36" y="1"/>
                  </a:moveTo>
                  <a:cubicBezTo>
                    <a:pt x="33" y="1"/>
                    <a:pt x="30" y="1"/>
                    <a:pt x="27" y="2"/>
                  </a:cubicBezTo>
                  <a:cubicBezTo>
                    <a:pt x="9" y="7"/>
                    <a:pt x="0" y="20"/>
                    <a:pt x="5" y="38"/>
                  </a:cubicBezTo>
                  <a:lnTo>
                    <a:pt x="5" y="43"/>
                  </a:lnTo>
                  <a:cubicBezTo>
                    <a:pt x="5" y="43"/>
                    <a:pt x="23" y="137"/>
                    <a:pt x="59" y="304"/>
                  </a:cubicBezTo>
                  <a:cubicBezTo>
                    <a:pt x="77" y="385"/>
                    <a:pt x="104" y="483"/>
                    <a:pt x="122" y="600"/>
                  </a:cubicBezTo>
                  <a:cubicBezTo>
                    <a:pt x="140" y="717"/>
                    <a:pt x="162" y="852"/>
                    <a:pt x="185" y="996"/>
                  </a:cubicBezTo>
                  <a:cubicBezTo>
                    <a:pt x="207" y="1140"/>
                    <a:pt x="234" y="1293"/>
                    <a:pt x="257" y="1460"/>
                  </a:cubicBezTo>
                  <a:cubicBezTo>
                    <a:pt x="279" y="1626"/>
                    <a:pt x="306" y="1802"/>
                    <a:pt x="329" y="1982"/>
                  </a:cubicBezTo>
                  <a:cubicBezTo>
                    <a:pt x="378" y="2341"/>
                    <a:pt x="432" y="2728"/>
                    <a:pt x="486" y="3111"/>
                  </a:cubicBezTo>
                  <a:cubicBezTo>
                    <a:pt x="540" y="3498"/>
                    <a:pt x="603" y="3880"/>
                    <a:pt x="652" y="4244"/>
                  </a:cubicBezTo>
                  <a:cubicBezTo>
                    <a:pt x="697" y="4604"/>
                    <a:pt x="742" y="4942"/>
                    <a:pt x="783" y="5234"/>
                  </a:cubicBezTo>
                  <a:cubicBezTo>
                    <a:pt x="864" y="5810"/>
                    <a:pt x="918" y="6197"/>
                    <a:pt x="918" y="6197"/>
                  </a:cubicBezTo>
                  <a:cubicBezTo>
                    <a:pt x="918" y="6215"/>
                    <a:pt x="936" y="6224"/>
                    <a:pt x="949" y="6224"/>
                  </a:cubicBezTo>
                  <a:cubicBezTo>
                    <a:pt x="967" y="6224"/>
                    <a:pt x="981" y="6206"/>
                    <a:pt x="981" y="6192"/>
                  </a:cubicBezTo>
                  <a:cubicBezTo>
                    <a:pt x="981" y="6192"/>
                    <a:pt x="936" y="5805"/>
                    <a:pt x="873" y="5221"/>
                  </a:cubicBezTo>
                  <a:lnTo>
                    <a:pt x="760" y="4231"/>
                  </a:lnTo>
                  <a:lnTo>
                    <a:pt x="603" y="3097"/>
                  </a:lnTo>
                  <a:cubicBezTo>
                    <a:pt x="549" y="2715"/>
                    <a:pt x="491" y="2328"/>
                    <a:pt x="437" y="1968"/>
                  </a:cubicBezTo>
                  <a:cubicBezTo>
                    <a:pt x="410" y="1784"/>
                    <a:pt x="383" y="1613"/>
                    <a:pt x="360" y="1446"/>
                  </a:cubicBezTo>
                  <a:cubicBezTo>
                    <a:pt x="338" y="1280"/>
                    <a:pt x="306" y="1122"/>
                    <a:pt x="279" y="978"/>
                  </a:cubicBezTo>
                  <a:lnTo>
                    <a:pt x="203" y="587"/>
                  </a:lnTo>
                  <a:cubicBezTo>
                    <a:pt x="180" y="470"/>
                    <a:pt x="149" y="371"/>
                    <a:pt x="131" y="286"/>
                  </a:cubicBezTo>
                  <a:lnTo>
                    <a:pt x="63" y="25"/>
                  </a:lnTo>
                  <a:cubicBezTo>
                    <a:pt x="59" y="10"/>
                    <a:pt x="50" y="1"/>
                    <a:pt x="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24;p37">
              <a:extLst>
                <a:ext uri="{FF2B5EF4-FFF2-40B4-BE49-F238E27FC236}">
                  <a16:creationId xmlns:a16="http://schemas.microsoft.com/office/drawing/2014/main" id="{5F68517C-08C7-FCC3-5FF9-61022F61917D}"/>
                </a:ext>
              </a:extLst>
            </p:cNvPr>
            <p:cNvSpPr/>
            <p:nvPr/>
          </p:nvSpPr>
          <p:spPr>
            <a:xfrm>
              <a:off x="3316200" y="950250"/>
              <a:ext cx="20725" cy="28250"/>
            </a:xfrm>
            <a:custGeom>
              <a:avLst/>
              <a:gdLst/>
              <a:ahLst/>
              <a:cxnLst/>
              <a:rect l="l" t="t" r="r" b="b"/>
              <a:pathLst>
                <a:path w="829" h="1130" extrusionOk="0">
                  <a:moveTo>
                    <a:pt x="136" y="643"/>
                  </a:moveTo>
                  <a:cubicBezTo>
                    <a:pt x="137" y="644"/>
                    <a:pt x="138" y="645"/>
                    <a:pt x="138" y="645"/>
                  </a:cubicBezTo>
                  <a:cubicBezTo>
                    <a:pt x="137" y="645"/>
                    <a:pt x="137" y="644"/>
                    <a:pt x="136" y="644"/>
                  </a:cubicBezTo>
                  <a:cubicBezTo>
                    <a:pt x="136" y="643"/>
                    <a:pt x="136" y="643"/>
                    <a:pt x="136" y="643"/>
                  </a:cubicBezTo>
                  <a:close/>
                  <a:moveTo>
                    <a:pt x="32" y="0"/>
                  </a:moveTo>
                  <a:cubicBezTo>
                    <a:pt x="14" y="0"/>
                    <a:pt x="1" y="18"/>
                    <a:pt x="5" y="32"/>
                  </a:cubicBezTo>
                  <a:lnTo>
                    <a:pt x="5" y="77"/>
                  </a:lnTo>
                  <a:cubicBezTo>
                    <a:pt x="5" y="131"/>
                    <a:pt x="1" y="185"/>
                    <a:pt x="1" y="243"/>
                  </a:cubicBezTo>
                  <a:lnTo>
                    <a:pt x="5" y="405"/>
                  </a:lnTo>
                  <a:lnTo>
                    <a:pt x="5" y="486"/>
                  </a:lnTo>
                  <a:lnTo>
                    <a:pt x="5" y="504"/>
                  </a:lnTo>
                  <a:lnTo>
                    <a:pt x="5" y="509"/>
                  </a:lnTo>
                  <a:lnTo>
                    <a:pt x="5" y="518"/>
                  </a:lnTo>
                  <a:lnTo>
                    <a:pt x="5" y="531"/>
                  </a:lnTo>
                  <a:lnTo>
                    <a:pt x="14" y="576"/>
                  </a:lnTo>
                  <a:cubicBezTo>
                    <a:pt x="19" y="603"/>
                    <a:pt x="28" y="630"/>
                    <a:pt x="37" y="657"/>
                  </a:cubicBezTo>
                  <a:cubicBezTo>
                    <a:pt x="41" y="675"/>
                    <a:pt x="50" y="689"/>
                    <a:pt x="64" y="707"/>
                  </a:cubicBezTo>
                  <a:cubicBezTo>
                    <a:pt x="80" y="726"/>
                    <a:pt x="105" y="739"/>
                    <a:pt x="133" y="739"/>
                  </a:cubicBezTo>
                  <a:cubicBezTo>
                    <a:pt x="137" y="739"/>
                    <a:pt x="141" y="739"/>
                    <a:pt x="145" y="738"/>
                  </a:cubicBezTo>
                  <a:cubicBezTo>
                    <a:pt x="149" y="738"/>
                    <a:pt x="158" y="734"/>
                    <a:pt x="167" y="729"/>
                  </a:cubicBezTo>
                  <a:cubicBezTo>
                    <a:pt x="190" y="707"/>
                    <a:pt x="212" y="684"/>
                    <a:pt x="230" y="662"/>
                  </a:cubicBezTo>
                  <a:cubicBezTo>
                    <a:pt x="248" y="639"/>
                    <a:pt x="266" y="612"/>
                    <a:pt x="284" y="590"/>
                  </a:cubicBezTo>
                  <a:cubicBezTo>
                    <a:pt x="298" y="563"/>
                    <a:pt x="311" y="536"/>
                    <a:pt x="325" y="509"/>
                  </a:cubicBezTo>
                  <a:cubicBezTo>
                    <a:pt x="335" y="489"/>
                    <a:pt x="342" y="469"/>
                    <a:pt x="349" y="449"/>
                  </a:cubicBezTo>
                  <a:lnTo>
                    <a:pt x="349" y="449"/>
                  </a:lnTo>
                  <a:cubicBezTo>
                    <a:pt x="357" y="500"/>
                    <a:pt x="365" y="552"/>
                    <a:pt x="374" y="603"/>
                  </a:cubicBezTo>
                  <a:cubicBezTo>
                    <a:pt x="388" y="689"/>
                    <a:pt x="406" y="769"/>
                    <a:pt x="424" y="855"/>
                  </a:cubicBezTo>
                  <a:cubicBezTo>
                    <a:pt x="433" y="900"/>
                    <a:pt x="446" y="940"/>
                    <a:pt x="460" y="985"/>
                  </a:cubicBezTo>
                  <a:cubicBezTo>
                    <a:pt x="464" y="1008"/>
                    <a:pt x="473" y="1026"/>
                    <a:pt x="482" y="1053"/>
                  </a:cubicBezTo>
                  <a:cubicBezTo>
                    <a:pt x="491" y="1062"/>
                    <a:pt x="496" y="1075"/>
                    <a:pt x="505" y="1089"/>
                  </a:cubicBezTo>
                  <a:lnTo>
                    <a:pt x="509" y="1098"/>
                  </a:lnTo>
                  <a:cubicBezTo>
                    <a:pt x="518" y="1102"/>
                    <a:pt x="523" y="1111"/>
                    <a:pt x="532" y="1116"/>
                  </a:cubicBezTo>
                  <a:cubicBezTo>
                    <a:pt x="536" y="1120"/>
                    <a:pt x="541" y="1120"/>
                    <a:pt x="545" y="1125"/>
                  </a:cubicBezTo>
                  <a:lnTo>
                    <a:pt x="550" y="1125"/>
                  </a:lnTo>
                  <a:lnTo>
                    <a:pt x="563" y="1129"/>
                  </a:lnTo>
                  <a:cubicBezTo>
                    <a:pt x="599" y="1129"/>
                    <a:pt x="631" y="1120"/>
                    <a:pt x="662" y="1102"/>
                  </a:cubicBezTo>
                  <a:cubicBezTo>
                    <a:pt x="685" y="1084"/>
                    <a:pt x="703" y="1062"/>
                    <a:pt x="716" y="1039"/>
                  </a:cubicBezTo>
                  <a:cubicBezTo>
                    <a:pt x="743" y="999"/>
                    <a:pt x="761" y="954"/>
                    <a:pt x="775" y="909"/>
                  </a:cubicBezTo>
                  <a:cubicBezTo>
                    <a:pt x="788" y="864"/>
                    <a:pt x="797" y="823"/>
                    <a:pt x="806" y="778"/>
                  </a:cubicBezTo>
                  <a:cubicBezTo>
                    <a:pt x="811" y="734"/>
                    <a:pt x="815" y="689"/>
                    <a:pt x="820" y="648"/>
                  </a:cubicBezTo>
                  <a:cubicBezTo>
                    <a:pt x="829" y="558"/>
                    <a:pt x="829" y="473"/>
                    <a:pt x="824" y="387"/>
                  </a:cubicBezTo>
                  <a:cubicBezTo>
                    <a:pt x="824" y="297"/>
                    <a:pt x="815" y="212"/>
                    <a:pt x="806" y="126"/>
                  </a:cubicBezTo>
                  <a:lnTo>
                    <a:pt x="806" y="122"/>
                  </a:lnTo>
                  <a:cubicBezTo>
                    <a:pt x="802" y="105"/>
                    <a:pt x="789" y="97"/>
                    <a:pt x="775" y="97"/>
                  </a:cubicBezTo>
                  <a:cubicBezTo>
                    <a:pt x="759" y="97"/>
                    <a:pt x="743" y="109"/>
                    <a:pt x="743" y="131"/>
                  </a:cubicBezTo>
                  <a:cubicBezTo>
                    <a:pt x="757" y="297"/>
                    <a:pt x="752" y="468"/>
                    <a:pt x="730" y="635"/>
                  </a:cubicBezTo>
                  <a:cubicBezTo>
                    <a:pt x="725" y="675"/>
                    <a:pt x="716" y="720"/>
                    <a:pt x="712" y="761"/>
                  </a:cubicBezTo>
                  <a:cubicBezTo>
                    <a:pt x="703" y="796"/>
                    <a:pt x="694" y="837"/>
                    <a:pt x="680" y="877"/>
                  </a:cubicBezTo>
                  <a:cubicBezTo>
                    <a:pt x="667" y="913"/>
                    <a:pt x="653" y="949"/>
                    <a:pt x="631" y="981"/>
                  </a:cubicBezTo>
                  <a:cubicBezTo>
                    <a:pt x="615" y="1000"/>
                    <a:pt x="601" y="1010"/>
                    <a:pt x="590" y="1014"/>
                  </a:cubicBezTo>
                  <a:lnTo>
                    <a:pt x="590" y="1014"/>
                  </a:lnTo>
                  <a:cubicBezTo>
                    <a:pt x="589" y="1011"/>
                    <a:pt x="588" y="1008"/>
                    <a:pt x="586" y="1003"/>
                  </a:cubicBezTo>
                  <a:cubicBezTo>
                    <a:pt x="581" y="985"/>
                    <a:pt x="572" y="967"/>
                    <a:pt x="568" y="949"/>
                  </a:cubicBezTo>
                  <a:cubicBezTo>
                    <a:pt x="554" y="909"/>
                    <a:pt x="545" y="868"/>
                    <a:pt x="536" y="828"/>
                  </a:cubicBezTo>
                  <a:cubicBezTo>
                    <a:pt x="518" y="747"/>
                    <a:pt x="505" y="662"/>
                    <a:pt x="491" y="581"/>
                  </a:cubicBezTo>
                  <a:cubicBezTo>
                    <a:pt x="464" y="410"/>
                    <a:pt x="437" y="243"/>
                    <a:pt x="415" y="72"/>
                  </a:cubicBezTo>
                  <a:cubicBezTo>
                    <a:pt x="415" y="37"/>
                    <a:pt x="388" y="19"/>
                    <a:pt x="360" y="19"/>
                  </a:cubicBezTo>
                  <a:cubicBezTo>
                    <a:pt x="331" y="19"/>
                    <a:pt x="302" y="38"/>
                    <a:pt x="302" y="77"/>
                  </a:cubicBezTo>
                  <a:lnTo>
                    <a:pt x="302" y="81"/>
                  </a:lnTo>
                  <a:lnTo>
                    <a:pt x="298" y="158"/>
                  </a:lnTo>
                  <a:cubicBezTo>
                    <a:pt x="298" y="185"/>
                    <a:pt x="298" y="212"/>
                    <a:pt x="293" y="239"/>
                  </a:cubicBezTo>
                  <a:lnTo>
                    <a:pt x="280" y="315"/>
                  </a:lnTo>
                  <a:cubicBezTo>
                    <a:pt x="271" y="342"/>
                    <a:pt x="266" y="365"/>
                    <a:pt x="257" y="387"/>
                  </a:cubicBezTo>
                  <a:cubicBezTo>
                    <a:pt x="248" y="414"/>
                    <a:pt x="239" y="437"/>
                    <a:pt x="230" y="464"/>
                  </a:cubicBezTo>
                  <a:cubicBezTo>
                    <a:pt x="217" y="486"/>
                    <a:pt x="208" y="509"/>
                    <a:pt x="194" y="531"/>
                  </a:cubicBezTo>
                  <a:cubicBezTo>
                    <a:pt x="181" y="554"/>
                    <a:pt x="167" y="576"/>
                    <a:pt x="154" y="594"/>
                  </a:cubicBezTo>
                  <a:cubicBezTo>
                    <a:pt x="147" y="606"/>
                    <a:pt x="138" y="617"/>
                    <a:pt x="129" y="627"/>
                  </a:cubicBezTo>
                  <a:lnTo>
                    <a:pt x="129" y="627"/>
                  </a:lnTo>
                  <a:cubicBezTo>
                    <a:pt x="129" y="625"/>
                    <a:pt x="128" y="623"/>
                    <a:pt x="127" y="621"/>
                  </a:cubicBezTo>
                  <a:cubicBezTo>
                    <a:pt x="118" y="599"/>
                    <a:pt x="109" y="572"/>
                    <a:pt x="104" y="549"/>
                  </a:cubicBezTo>
                  <a:lnTo>
                    <a:pt x="100" y="513"/>
                  </a:lnTo>
                  <a:lnTo>
                    <a:pt x="100" y="504"/>
                  </a:lnTo>
                  <a:lnTo>
                    <a:pt x="100" y="500"/>
                  </a:lnTo>
                  <a:lnTo>
                    <a:pt x="100" y="477"/>
                  </a:lnTo>
                  <a:lnTo>
                    <a:pt x="91" y="396"/>
                  </a:lnTo>
                  <a:lnTo>
                    <a:pt x="77" y="234"/>
                  </a:lnTo>
                  <a:cubicBezTo>
                    <a:pt x="73" y="185"/>
                    <a:pt x="73" y="131"/>
                    <a:pt x="73" y="77"/>
                  </a:cubicBezTo>
                  <a:lnTo>
                    <a:pt x="73" y="72"/>
                  </a:lnTo>
                  <a:lnTo>
                    <a:pt x="64" y="27"/>
                  </a:lnTo>
                  <a:cubicBezTo>
                    <a:pt x="64" y="9"/>
                    <a:pt x="46" y="0"/>
                    <a:pt x="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25;p37">
              <a:extLst>
                <a:ext uri="{FF2B5EF4-FFF2-40B4-BE49-F238E27FC236}">
                  <a16:creationId xmlns:a16="http://schemas.microsoft.com/office/drawing/2014/main" id="{A57E8547-E9D7-920A-79F4-54E7B8324C3C}"/>
                </a:ext>
              </a:extLst>
            </p:cNvPr>
            <p:cNvSpPr/>
            <p:nvPr/>
          </p:nvSpPr>
          <p:spPr>
            <a:xfrm>
              <a:off x="3333425" y="950475"/>
              <a:ext cx="12400" cy="28275"/>
            </a:xfrm>
            <a:custGeom>
              <a:avLst/>
              <a:gdLst/>
              <a:ahLst/>
              <a:cxnLst/>
              <a:rect l="l" t="t" r="r" b="b"/>
              <a:pathLst>
                <a:path w="496" h="1131" extrusionOk="0">
                  <a:moveTo>
                    <a:pt x="446" y="0"/>
                  </a:moveTo>
                  <a:cubicBezTo>
                    <a:pt x="432" y="0"/>
                    <a:pt x="414" y="9"/>
                    <a:pt x="414" y="27"/>
                  </a:cubicBezTo>
                  <a:cubicBezTo>
                    <a:pt x="414" y="27"/>
                    <a:pt x="410" y="113"/>
                    <a:pt x="405" y="243"/>
                  </a:cubicBezTo>
                  <a:cubicBezTo>
                    <a:pt x="401" y="306"/>
                    <a:pt x="392" y="378"/>
                    <a:pt x="387" y="455"/>
                  </a:cubicBezTo>
                  <a:cubicBezTo>
                    <a:pt x="383" y="495"/>
                    <a:pt x="374" y="536"/>
                    <a:pt x="369" y="576"/>
                  </a:cubicBezTo>
                  <a:cubicBezTo>
                    <a:pt x="360" y="617"/>
                    <a:pt x="356" y="657"/>
                    <a:pt x="347" y="702"/>
                  </a:cubicBezTo>
                  <a:cubicBezTo>
                    <a:pt x="338" y="738"/>
                    <a:pt x="329" y="778"/>
                    <a:pt x="320" y="814"/>
                  </a:cubicBezTo>
                  <a:cubicBezTo>
                    <a:pt x="306" y="850"/>
                    <a:pt x="293" y="886"/>
                    <a:pt x="275" y="918"/>
                  </a:cubicBezTo>
                  <a:cubicBezTo>
                    <a:pt x="261" y="949"/>
                    <a:pt x="243" y="972"/>
                    <a:pt x="221" y="999"/>
                  </a:cubicBezTo>
                  <a:lnTo>
                    <a:pt x="207" y="1012"/>
                  </a:lnTo>
                  <a:lnTo>
                    <a:pt x="185" y="1026"/>
                  </a:lnTo>
                  <a:lnTo>
                    <a:pt x="171" y="1030"/>
                  </a:lnTo>
                  <a:cubicBezTo>
                    <a:pt x="167" y="1035"/>
                    <a:pt x="162" y="1035"/>
                    <a:pt x="158" y="1035"/>
                  </a:cubicBezTo>
                  <a:cubicBezTo>
                    <a:pt x="153" y="1036"/>
                    <a:pt x="149" y="1037"/>
                    <a:pt x="144" y="1037"/>
                  </a:cubicBezTo>
                  <a:cubicBezTo>
                    <a:pt x="131" y="1037"/>
                    <a:pt x="119" y="1032"/>
                    <a:pt x="113" y="1021"/>
                  </a:cubicBezTo>
                  <a:cubicBezTo>
                    <a:pt x="99" y="1008"/>
                    <a:pt x="86" y="994"/>
                    <a:pt x="77" y="976"/>
                  </a:cubicBezTo>
                  <a:cubicBezTo>
                    <a:pt x="72" y="963"/>
                    <a:pt x="63" y="945"/>
                    <a:pt x="59" y="931"/>
                  </a:cubicBezTo>
                  <a:lnTo>
                    <a:pt x="59" y="936"/>
                  </a:lnTo>
                  <a:cubicBezTo>
                    <a:pt x="55" y="920"/>
                    <a:pt x="43" y="913"/>
                    <a:pt x="31" y="913"/>
                  </a:cubicBezTo>
                  <a:cubicBezTo>
                    <a:pt x="16" y="913"/>
                    <a:pt x="0" y="925"/>
                    <a:pt x="0" y="945"/>
                  </a:cubicBezTo>
                  <a:cubicBezTo>
                    <a:pt x="5" y="967"/>
                    <a:pt x="9" y="990"/>
                    <a:pt x="18" y="1008"/>
                  </a:cubicBezTo>
                  <a:cubicBezTo>
                    <a:pt x="27" y="1035"/>
                    <a:pt x="36" y="1057"/>
                    <a:pt x="54" y="1080"/>
                  </a:cubicBezTo>
                  <a:cubicBezTo>
                    <a:pt x="78" y="1112"/>
                    <a:pt x="117" y="1130"/>
                    <a:pt x="154" y="1130"/>
                  </a:cubicBezTo>
                  <a:cubicBezTo>
                    <a:pt x="158" y="1130"/>
                    <a:pt x="163" y="1130"/>
                    <a:pt x="167" y="1129"/>
                  </a:cubicBezTo>
                  <a:cubicBezTo>
                    <a:pt x="180" y="1129"/>
                    <a:pt x="189" y="1125"/>
                    <a:pt x="203" y="1125"/>
                  </a:cubicBezTo>
                  <a:lnTo>
                    <a:pt x="212" y="1125"/>
                  </a:lnTo>
                  <a:lnTo>
                    <a:pt x="221" y="1120"/>
                  </a:lnTo>
                  <a:lnTo>
                    <a:pt x="230" y="1116"/>
                  </a:lnTo>
                  <a:lnTo>
                    <a:pt x="257" y="1102"/>
                  </a:lnTo>
                  <a:lnTo>
                    <a:pt x="284" y="1080"/>
                  </a:lnTo>
                  <a:cubicBezTo>
                    <a:pt x="320" y="1053"/>
                    <a:pt x="351" y="1017"/>
                    <a:pt x="374" y="976"/>
                  </a:cubicBezTo>
                  <a:cubicBezTo>
                    <a:pt x="392" y="936"/>
                    <a:pt x="414" y="895"/>
                    <a:pt x="428" y="855"/>
                  </a:cubicBezTo>
                  <a:cubicBezTo>
                    <a:pt x="446" y="810"/>
                    <a:pt x="455" y="765"/>
                    <a:pt x="464" y="720"/>
                  </a:cubicBezTo>
                  <a:cubicBezTo>
                    <a:pt x="468" y="680"/>
                    <a:pt x="477" y="635"/>
                    <a:pt x="482" y="594"/>
                  </a:cubicBezTo>
                  <a:cubicBezTo>
                    <a:pt x="486" y="554"/>
                    <a:pt x="491" y="513"/>
                    <a:pt x="495" y="468"/>
                  </a:cubicBezTo>
                  <a:lnTo>
                    <a:pt x="495" y="351"/>
                  </a:lnTo>
                  <a:lnTo>
                    <a:pt x="495" y="243"/>
                  </a:lnTo>
                  <a:cubicBezTo>
                    <a:pt x="491" y="180"/>
                    <a:pt x="486" y="122"/>
                    <a:pt x="486" y="86"/>
                  </a:cubicBezTo>
                  <a:lnTo>
                    <a:pt x="477" y="27"/>
                  </a:lnTo>
                  <a:cubicBezTo>
                    <a:pt x="473" y="9"/>
                    <a:pt x="464" y="0"/>
                    <a:pt x="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26;p37">
              <a:extLst>
                <a:ext uri="{FF2B5EF4-FFF2-40B4-BE49-F238E27FC236}">
                  <a16:creationId xmlns:a16="http://schemas.microsoft.com/office/drawing/2014/main" id="{51ADE5CD-FF4F-620D-5AA0-060A0A197FA3}"/>
                </a:ext>
              </a:extLst>
            </p:cNvPr>
            <p:cNvSpPr/>
            <p:nvPr/>
          </p:nvSpPr>
          <p:spPr>
            <a:xfrm>
              <a:off x="3329600" y="816625"/>
              <a:ext cx="26450" cy="159475"/>
            </a:xfrm>
            <a:custGeom>
              <a:avLst/>
              <a:gdLst/>
              <a:ahLst/>
              <a:cxnLst/>
              <a:rect l="l" t="t" r="r" b="b"/>
              <a:pathLst>
                <a:path w="1058" h="6379" extrusionOk="0">
                  <a:moveTo>
                    <a:pt x="27" y="1"/>
                  </a:moveTo>
                  <a:cubicBezTo>
                    <a:pt x="9" y="5"/>
                    <a:pt x="0" y="23"/>
                    <a:pt x="5" y="41"/>
                  </a:cubicBezTo>
                  <a:lnTo>
                    <a:pt x="77" y="320"/>
                  </a:lnTo>
                  <a:cubicBezTo>
                    <a:pt x="126" y="500"/>
                    <a:pt x="185" y="761"/>
                    <a:pt x="266" y="1072"/>
                  </a:cubicBezTo>
                  <a:cubicBezTo>
                    <a:pt x="302" y="1225"/>
                    <a:pt x="338" y="1391"/>
                    <a:pt x="383" y="1571"/>
                  </a:cubicBezTo>
                  <a:cubicBezTo>
                    <a:pt x="423" y="1751"/>
                    <a:pt x="464" y="1940"/>
                    <a:pt x="504" y="2133"/>
                  </a:cubicBezTo>
                  <a:cubicBezTo>
                    <a:pt x="545" y="2327"/>
                    <a:pt x="590" y="2529"/>
                    <a:pt x="630" y="2736"/>
                  </a:cubicBezTo>
                  <a:cubicBezTo>
                    <a:pt x="666" y="2938"/>
                    <a:pt x="711" y="3150"/>
                    <a:pt x="743" y="3357"/>
                  </a:cubicBezTo>
                  <a:cubicBezTo>
                    <a:pt x="779" y="3568"/>
                    <a:pt x="801" y="3775"/>
                    <a:pt x="841" y="3982"/>
                  </a:cubicBezTo>
                  <a:cubicBezTo>
                    <a:pt x="877" y="4189"/>
                    <a:pt x="886" y="4396"/>
                    <a:pt x="909" y="4594"/>
                  </a:cubicBezTo>
                  <a:cubicBezTo>
                    <a:pt x="918" y="4693"/>
                    <a:pt x="927" y="4787"/>
                    <a:pt x="940" y="4886"/>
                  </a:cubicBezTo>
                  <a:cubicBezTo>
                    <a:pt x="949" y="4976"/>
                    <a:pt x="949" y="5066"/>
                    <a:pt x="949" y="5161"/>
                  </a:cubicBezTo>
                  <a:cubicBezTo>
                    <a:pt x="949" y="5327"/>
                    <a:pt x="936" y="5498"/>
                    <a:pt x="904" y="5665"/>
                  </a:cubicBezTo>
                  <a:cubicBezTo>
                    <a:pt x="882" y="5809"/>
                    <a:pt x="846" y="5944"/>
                    <a:pt x="801" y="6079"/>
                  </a:cubicBezTo>
                  <a:cubicBezTo>
                    <a:pt x="783" y="6132"/>
                    <a:pt x="761" y="6186"/>
                    <a:pt x="729" y="6236"/>
                  </a:cubicBezTo>
                  <a:cubicBezTo>
                    <a:pt x="720" y="6254"/>
                    <a:pt x="707" y="6272"/>
                    <a:pt x="693" y="6290"/>
                  </a:cubicBezTo>
                  <a:cubicBezTo>
                    <a:pt x="689" y="6294"/>
                    <a:pt x="671" y="6299"/>
                    <a:pt x="662" y="6308"/>
                  </a:cubicBezTo>
                  <a:cubicBezTo>
                    <a:pt x="663" y="6306"/>
                    <a:pt x="662" y="6306"/>
                    <a:pt x="660" y="6306"/>
                  </a:cubicBezTo>
                  <a:cubicBezTo>
                    <a:pt x="656" y="6306"/>
                    <a:pt x="648" y="6308"/>
                    <a:pt x="648" y="6308"/>
                  </a:cubicBezTo>
                  <a:cubicBezTo>
                    <a:pt x="626" y="6308"/>
                    <a:pt x="608" y="6276"/>
                    <a:pt x="603" y="6245"/>
                  </a:cubicBezTo>
                  <a:cubicBezTo>
                    <a:pt x="594" y="6218"/>
                    <a:pt x="590" y="6191"/>
                    <a:pt x="590" y="6159"/>
                  </a:cubicBezTo>
                  <a:cubicBezTo>
                    <a:pt x="590" y="6137"/>
                    <a:pt x="590" y="6114"/>
                    <a:pt x="590" y="6088"/>
                  </a:cubicBezTo>
                  <a:cubicBezTo>
                    <a:pt x="590" y="6074"/>
                    <a:pt x="576" y="6061"/>
                    <a:pt x="563" y="6056"/>
                  </a:cubicBezTo>
                  <a:cubicBezTo>
                    <a:pt x="545" y="6056"/>
                    <a:pt x="531" y="6065"/>
                    <a:pt x="527" y="6083"/>
                  </a:cubicBezTo>
                  <a:cubicBezTo>
                    <a:pt x="522" y="6110"/>
                    <a:pt x="522" y="6137"/>
                    <a:pt x="522" y="6164"/>
                  </a:cubicBezTo>
                  <a:cubicBezTo>
                    <a:pt x="522" y="6195"/>
                    <a:pt x="527" y="6231"/>
                    <a:pt x="536" y="6263"/>
                  </a:cubicBezTo>
                  <a:cubicBezTo>
                    <a:pt x="540" y="6285"/>
                    <a:pt x="549" y="6308"/>
                    <a:pt x="558" y="6326"/>
                  </a:cubicBezTo>
                  <a:cubicBezTo>
                    <a:pt x="576" y="6353"/>
                    <a:pt x="603" y="6375"/>
                    <a:pt x="639" y="6375"/>
                  </a:cubicBezTo>
                  <a:cubicBezTo>
                    <a:pt x="647" y="6377"/>
                    <a:pt x="654" y="6378"/>
                    <a:pt x="661" y="6378"/>
                  </a:cubicBezTo>
                  <a:cubicBezTo>
                    <a:pt x="672" y="6378"/>
                    <a:pt x="682" y="6376"/>
                    <a:pt x="693" y="6371"/>
                  </a:cubicBezTo>
                  <a:cubicBezTo>
                    <a:pt x="707" y="6366"/>
                    <a:pt x="720" y="6357"/>
                    <a:pt x="729" y="6348"/>
                  </a:cubicBezTo>
                  <a:cubicBezTo>
                    <a:pt x="752" y="6330"/>
                    <a:pt x="774" y="6303"/>
                    <a:pt x="792" y="6276"/>
                  </a:cubicBezTo>
                  <a:cubicBezTo>
                    <a:pt x="828" y="6222"/>
                    <a:pt x="855" y="6168"/>
                    <a:pt x="877" y="6110"/>
                  </a:cubicBezTo>
                  <a:cubicBezTo>
                    <a:pt x="931" y="5971"/>
                    <a:pt x="972" y="5827"/>
                    <a:pt x="999" y="5683"/>
                  </a:cubicBezTo>
                  <a:cubicBezTo>
                    <a:pt x="1030" y="5512"/>
                    <a:pt x="1048" y="5336"/>
                    <a:pt x="1053" y="5165"/>
                  </a:cubicBezTo>
                  <a:cubicBezTo>
                    <a:pt x="1057" y="5066"/>
                    <a:pt x="1053" y="4972"/>
                    <a:pt x="1048" y="4877"/>
                  </a:cubicBezTo>
                  <a:cubicBezTo>
                    <a:pt x="1039" y="4778"/>
                    <a:pt x="1030" y="4684"/>
                    <a:pt x="1021" y="4585"/>
                  </a:cubicBezTo>
                  <a:cubicBezTo>
                    <a:pt x="999" y="4387"/>
                    <a:pt x="990" y="4180"/>
                    <a:pt x="954" y="3973"/>
                  </a:cubicBezTo>
                  <a:lnTo>
                    <a:pt x="859" y="3339"/>
                  </a:lnTo>
                  <a:cubicBezTo>
                    <a:pt x="819" y="3132"/>
                    <a:pt x="779" y="2920"/>
                    <a:pt x="738" y="2714"/>
                  </a:cubicBezTo>
                  <a:cubicBezTo>
                    <a:pt x="702" y="2507"/>
                    <a:pt x="653" y="2304"/>
                    <a:pt x="612" y="2111"/>
                  </a:cubicBezTo>
                  <a:cubicBezTo>
                    <a:pt x="527" y="1719"/>
                    <a:pt x="437" y="1359"/>
                    <a:pt x="356" y="1049"/>
                  </a:cubicBezTo>
                  <a:cubicBezTo>
                    <a:pt x="270" y="739"/>
                    <a:pt x="198" y="482"/>
                    <a:pt x="149" y="307"/>
                  </a:cubicBezTo>
                  <a:cubicBezTo>
                    <a:pt x="95" y="127"/>
                    <a:pt x="63" y="23"/>
                    <a:pt x="63" y="23"/>
                  </a:cubicBezTo>
                  <a:cubicBezTo>
                    <a:pt x="59" y="10"/>
                    <a:pt x="41" y="1"/>
                    <a:pt x="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27;p37">
              <a:extLst>
                <a:ext uri="{FF2B5EF4-FFF2-40B4-BE49-F238E27FC236}">
                  <a16:creationId xmlns:a16="http://schemas.microsoft.com/office/drawing/2014/main" id="{FEAAF591-F3FC-377F-3C4C-5AFC16D7DD47}"/>
                </a:ext>
              </a:extLst>
            </p:cNvPr>
            <p:cNvSpPr/>
            <p:nvPr/>
          </p:nvSpPr>
          <p:spPr>
            <a:xfrm>
              <a:off x="3279325" y="642325"/>
              <a:ext cx="17800" cy="12350"/>
            </a:xfrm>
            <a:custGeom>
              <a:avLst/>
              <a:gdLst/>
              <a:ahLst/>
              <a:cxnLst/>
              <a:rect l="l" t="t" r="r" b="b"/>
              <a:pathLst>
                <a:path w="712" h="494" extrusionOk="0">
                  <a:moveTo>
                    <a:pt x="482" y="0"/>
                  </a:moveTo>
                  <a:cubicBezTo>
                    <a:pt x="455" y="0"/>
                    <a:pt x="428" y="0"/>
                    <a:pt x="401" y="9"/>
                  </a:cubicBezTo>
                  <a:cubicBezTo>
                    <a:pt x="342" y="23"/>
                    <a:pt x="288" y="45"/>
                    <a:pt x="239" y="77"/>
                  </a:cubicBezTo>
                  <a:cubicBezTo>
                    <a:pt x="216" y="94"/>
                    <a:pt x="189" y="112"/>
                    <a:pt x="171" y="135"/>
                  </a:cubicBezTo>
                  <a:cubicBezTo>
                    <a:pt x="149" y="153"/>
                    <a:pt x="131" y="175"/>
                    <a:pt x="113" y="198"/>
                  </a:cubicBezTo>
                  <a:cubicBezTo>
                    <a:pt x="86" y="238"/>
                    <a:pt x="59" y="279"/>
                    <a:pt x="41" y="324"/>
                  </a:cubicBezTo>
                  <a:cubicBezTo>
                    <a:pt x="23" y="369"/>
                    <a:pt x="9" y="414"/>
                    <a:pt x="0" y="463"/>
                  </a:cubicBezTo>
                  <a:lnTo>
                    <a:pt x="5" y="463"/>
                  </a:lnTo>
                  <a:cubicBezTo>
                    <a:pt x="5" y="483"/>
                    <a:pt x="19" y="494"/>
                    <a:pt x="34" y="494"/>
                  </a:cubicBezTo>
                  <a:cubicBezTo>
                    <a:pt x="43" y="494"/>
                    <a:pt x="52" y="490"/>
                    <a:pt x="59" y="481"/>
                  </a:cubicBezTo>
                  <a:cubicBezTo>
                    <a:pt x="59" y="481"/>
                    <a:pt x="81" y="436"/>
                    <a:pt x="122" y="369"/>
                  </a:cubicBezTo>
                  <a:cubicBezTo>
                    <a:pt x="149" y="333"/>
                    <a:pt x="171" y="301"/>
                    <a:pt x="203" y="265"/>
                  </a:cubicBezTo>
                  <a:cubicBezTo>
                    <a:pt x="230" y="229"/>
                    <a:pt x="266" y="198"/>
                    <a:pt x="306" y="171"/>
                  </a:cubicBezTo>
                  <a:cubicBezTo>
                    <a:pt x="342" y="148"/>
                    <a:pt x="383" y="126"/>
                    <a:pt x="428" y="117"/>
                  </a:cubicBezTo>
                  <a:cubicBezTo>
                    <a:pt x="446" y="112"/>
                    <a:pt x="468" y="108"/>
                    <a:pt x="491" y="103"/>
                  </a:cubicBezTo>
                  <a:cubicBezTo>
                    <a:pt x="509" y="99"/>
                    <a:pt x="527" y="99"/>
                    <a:pt x="545" y="99"/>
                  </a:cubicBezTo>
                  <a:lnTo>
                    <a:pt x="599" y="99"/>
                  </a:lnTo>
                  <a:lnTo>
                    <a:pt x="635" y="103"/>
                  </a:lnTo>
                  <a:lnTo>
                    <a:pt x="675" y="103"/>
                  </a:lnTo>
                  <a:cubicBezTo>
                    <a:pt x="689" y="103"/>
                    <a:pt x="702" y="94"/>
                    <a:pt x="707" y="81"/>
                  </a:cubicBezTo>
                  <a:cubicBezTo>
                    <a:pt x="711" y="68"/>
                    <a:pt x="707" y="50"/>
                    <a:pt x="689" y="41"/>
                  </a:cubicBezTo>
                  <a:lnTo>
                    <a:pt x="653" y="27"/>
                  </a:lnTo>
                  <a:lnTo>
                    <a:pt x="608" y="14"/>
                  </a:lnTo>
                  <a:cubicBezTo>
                    <a:pt x="590" y="9"/>
                    <a:pt x="572" y="5"/>
                    <a:pt x="554" y="5"/>
                  </a:cubicBezTo>
                  <a:cubicBezTo>
                    <a:pt x="531" y="0"/>
                    <a:pt x="504" y="0"/>
                    <a:pt x="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28;p37">
              <a:extLst>
                <a:ext uri="{FF2B5EF4-FFF2-40B4-BE49-F238E27FC236}">
                  <a16:creationId xmlns:a16="http://schemas.microsoft.com/office/drawing/2014/main" id="{47206917-3EAA-A6D3-43F9-B6B019294114}"/>
                </a:ext>
              </a:extLst>
            </p:cNvPr>
            <p:cNvSpPr/>
            <p:nvPr/>
          </p:nvSpPr>
          <p:spPr>
            <a:xfrm>
              <a:off x="3277625" y="533325"/>
              <a:ext cx="6100" cy="12525"/>
            </a:xfrm>
            <a:custGeom>
              <a:avLst/>
              <a:gdLst/>
              <a:ahLst/>
              <a:cxnLst/>
              <a:rect l="l" t="t" r="r" b="b"/>
              <a:pathLst>
                <a:path w="244" h="501" extrusionOk="0">
                  <a:moveTo>
                    <a:pt x="104" y="0"/>
                  </a:moveTo>
                  <a:cubicBezTo>
                    <a:pt x="102" y="0"/>
                    <a:pt x="98" y="0"/>
                    <a:pt x="95" y="1"/>
                  </a:cubicBezTo>
                  <a:cubicBezTo>
                    <a:pt x="1" y="14"/>
                    <a:pt x="28" y="451"/>
                    <a:pt x="136" y="500"/>
                  </a:cubicBezTo>
                  <a:cubicBezTo>
                    <a:pt x="137" y="501"/>
                    <a:pt x="137" y="501"/>
                    <a:pt x="138" y="501"/>
                  </a:cubicBezTo>
                  <a:cubicBezTo>
                    <a:pt x="182" y="501"/>
                    <a:pt x="243" y="0"/>
                    <a:pt x="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29;p37">
              <a:extLst>
                <a:ext uri="{FF2B5EF4-FFF2-40B4-BE49-F238E27FC236}">
                  <a16:creationId xmlns:a16="http://schemas.microsoft.com/office/drawing/2014/main" id="{D9B40508-306B-D764-BD2F-8CA347E6C8EB}"/>
                </a:ext>
              </a:extLst>
            </p:cNvPr>
            <p:cNvSpPr/>
            <p:nvPr/>
          </p:nvSpPr>
          <p:spPr>
            <a:xfrm>
              <a:off x="3283775" y="543325"/>
              <a:ext cx="11875" cy="5075"/>
            </a:xfrm>
            <a:custGeom>
              <a:avLst/>
              <a:gdLst/>
              <a:ahLst/>
              <a:cxnLst/>
              <a:rect l="l" t="t" r="r" b="b"/>
              <a:pathLst>
                <a:path w="475" h="203" extrusionOk="0">
                  <a:moveTo>
                    <a:pt x="347" y="1"/>
                  </a:moveTo>
                  <a:cubicBezTo>
                    <a:pt x="211" y="1"/>
                    <a:pt x="1" y="80"/>
                    <a:pt x="7" y="168"/>
                  </a:cubicBezTo>
                  <a:cubicBezTo>
                    <a:pt x="8" y="190"/>
                    <a:pt x="67" y="202"/>
                    <a:pt x="142" y="202"/>
                  </a:cubicBezTo>
                  <a:cubicBezTo>
                    <a:pt x="281" y="202"/>
                    <a:pt x="474" y="159"/>
                    <a:pt x="457" y="51"/>
                  </a:cubicBezTo>
                  <a:cubicBezTo>
                    <a:pt x="450" y="15"/>
                    <a:pt x="405" y="1"/>
                    <a:pt x="3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30;p37">
              <a:extLst>
                <a:ext uri="{FF2B5EF4-FFF2-40B4-BE49-F238E27FC236}">
                  <a16:creationId xmlns:a16="http://schemas.microsoft.com/office/drawing/2014/main" id="{93F52974-A965-5B2D-DE08-768E256A45F1}"/>
                </a:ext>
              </a:extLst>
            </p:cNvPr>
            <p:cNvSpPr/>
            <p:nvPr/>
          </p:nvSpPr>
          <p:spPr>
            <a:xfrm>
              <a:off x="3165950" y="638500"/>
              <a:ext cx="14550" cy="14625"/>
            </a:xfrm>
            <a:custGeom>
              <a:avLst/>
              <a:gdLst/>
              <a:ahLst/>
              <a:cxnLst/>
              <a:rect l="l" t="t" r="r" b="b"/>
              <a:pathLst>
                <a:path w="582" h="585" extrusionOk="0">
                  <a:moveTo>
                    <a:pt x="289" y="0"/>
                  </a:moveTo>
                  <a:cubicBezTo>
                    <a:pt x="131" y="0"/>
                    <a:pt x="1" y="131"/>
                    <a:pt x="1" y="292"/>
                  </a:cubicBezTo>
                  <a:cubicBezTo>
                    <a:pt x="1" y="454"/>
                    <a:pt x="131" y="585"/>
                    <a:pt x="289" y="585"/>
                  </a:cubicBezTo>
                  <a:cubicBezTo>
                    <a:pt x="451" y="585"/>
                    <a:pt x="581" y="454"/>
                    <a:pt x="581" y="292"/>
                  </a:cubicBezTo>
                  <a:cubicBezTo>
                    <a:pt x="581" y="131"/>
                    <a:pt x="451" y="0"/>
                    <a:pt x="2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31;p37">
              <a:extLst>
                <a:ext uri="{FF2B5EF4-FFF2-40B4-BE49-F238E27FC236}">
                  <a16:creationId xmlns:a16="http://schemas.microsoft.com/office/drawing/2014/main" id="{1B608718-F1C7-1C30-41D9-E39C6EC1D195}"/>
                </a:ext>
              </a:extLst>
            </p:cNvPr>
            <p:cNvSpPr/>
            <p:nvPr/>
          </p:nvSpPr>
          <p:spPr>
            <a:xfrm>
              <a:off x="3230175" y="635575"/>
              <a:ext cx="14650" cy="14625"/>
            </a:xfrm>
            <a:custGeom>
              <a:avLst/>
              <a:gdLst/>
              <a:ahLst/>
              <a:cxnLst/>
              <a:rect l="l" t="t" r="r" b="b"/>
              <a:pathLst>
                <a:path w="586" h="585" extrusionOk="0">
                  <a:moveTo>
                    <a:pt x="293" y="0"/>
                  </a:moveTo>
                  <a:cubicBezTo>
                    <a:pt x="131" y="0"/>
                    <a:pt x="0" y="131"/>
                    <a:pt x="0" y="293"/>
                  </a:cubicBezTo>
                  <a:cubicBezTo>
                    <a:pt x="0" y="454"/>
                    <a:pt x="131" y="585"/>
                    <a:pt x="293" y="585"/>
                  </a:cubicBezTo>
                  <a:cubicBezTo>
                    <a:pt x="450" y="585"/>
                    <a:pt x="585" y="454"/>
                    <a:pt x="585" y="293"/>
                  </a:cubicBezTo>
                  <a:cubicBezTo>
                    <a:pt x="585" y="131"/>
                    <a:pt x="450" y="0"/>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32;p37">
              <a:extLst>
                <a:ext uri="{FF2B5EF4-FFF2-40B4-BE49-F238E27FC236}">
                  <a16:creationId xmlns:a16="http://schemas.microsoft.com/office/drawing/2014/main" id="{647BE7CE-5D81-3FA6-3C62-4D3D838C0449}"/>
                </a:ext>
              </a:extLst>
            </p:cNvPr>
            <p:cNvSpPr/>
            <p:nvPr/>
          </p:nvSpPr>
          <p:spPr>
            <a:xfrm>
              <a:off x="3191475" y="611375"/>
              <a:ext cx="24100" cy="49750"/>
            </a:xfrm>
            <a:custGeom>
              <a:avLst/>
              <a:gdLst/>
              <a:ahLst/>
              <a:cxnLst/>
              <a:rect l="l" t="t" r="r" b="b"/>
              <a:pathLst>
                <a:path w="964" h="1990" extrusionOk="0">
                  <a:moveTo>
                    <a:pt x="267" y="1"/>
                  </a:moveTo>
                  <a:cubicBezTo>
                    <a:pt x="254" y="1"/>
                    <a:pt x="240" y="5"/>
                    <a:pt x="226" y="14"/>
                  </a:cubicBezTo>
                  <a:cubicBezTo>
                    <a:pt x="226" y="14"/>
                    <a:pt x="1" y="1719"/>
                    <a:pt x="68" y="1872"/>
                  </a:cubicBezTo>
                  <a:cubicBezTo>
                    <a:pt x="99" y="1952"/>
                    <a:pt x="294" y="1989"/>
                    <a:pt x="480" y="1989"/>
                  </a:cubicBezTo>
                  <a:cubicBezTo>
                    <a:pt x="618" y="1989"/>
                    <a:pt x="751" y="1969"/>
                    <a:pt x="811" y="1931"/>
                  </a:cubicBezTo>
                  <a:cubicBezTo>
                    <a:pt x="964" y="1832"/>
                    <a:pt x="797" y="1548"/>
                    <a:pt x="680" y="1171"/>
                  </a:cubicBezTo>
                  <a:cubicBezTo>
                    <a:pt x="534" y="700"/>
                    <a:pt x="435" y="1"/>
                    <a:pt x="2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33;p37">
              <a:extLst>
                <a:ext uri="{FF2B5EF4-FFF2-40B4-BE49-F238E27FC236}">
                  <a16:creationId xmlns:a16="http://schemas.microsoft.com/office/drawing/2014/main" id="{23DC5529-BFA2-EAAE-E827-ADFA44EE4F6F}"/>
                </a:ext>
              </a:extLst>
            </p:cNvPr>
            <p:cNvSpPr/>
            <p:nvPr/>
          </p:nvSpPr>
          <p:spPr>
            <a:xfrm>
              <a:off x="3197900" y="682100"/>
              <a:ext cx="29150" cy="9225"/>
            </a:xfrm>
            <a:custGeom>
              <a:avLst/>
              <a:gdLst/>
              <a:ahLst/>
              <a:cxnLst/>
              <a:rect l="l" t="t" r="r" b="b"/>
              <a:pathLst>
                <a:path w="1166" h="369" extrusionOk="0">
                  <a:moveTo>
                    <a:pt x="717" y="1"/>
                  </a:moveTo>
                  <a:cubicBezTo>
                    <a:pt x="655" y="1"/>
                    <a:pt x="587" y="6"/>
                    <a:pt x="513" y="20"/>
                  </a:cubicBezTo>
                  <a:cubicBezTo>
                    <a:pt x="149" y="87"/>
                    <a:pt x="5" y="294"/>
                    <a:pt x="5" y="294"/>
                  </a:cubicBezTo>
                  <a:lnTo>
                    <a:pt x="0" y="312"/>
                  </a:lnTo>
                  <a:cubicBezTo>
                    <a:pt x="125" y="349"/>
                    <a:pt x="253" y="369"/>
                    <a:pt x="381" y="369"/>
                  </a:cubicBezTo>
                  <a:cubicBezTo>
                    <a:pt x="470" y="369"/>
                    <a:pt x="559" y="359"/>
                    <a:pt x="648" y="339"/>
                  </a:cubicBezTo>
                  <a:cubicBezTo>
                    <a:pt x="837" y="307"/>
                    <a:pt x="1013" y="231"/>
                    <a:pt x="1166" y="118"/>
                  </a:cubicBezTo>
                  <a:cubicBezTo>
                    <a:pt x="1126" y="93"/>
                    <a:pt x="972"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34;p37">
              <a:extLst>
                <a:ext uri="{FF2B5EF4-FFF2-40B4-BE49-F238E27FC236}">
                  <a16:creationId xmlns:a16="http://schemas.microsoft.com/office/drawing/2014/main" id="{7260CEA6-A3F3-8990-1529-210A925DC396}"/>
                </a:ext>
              </a:extLst>
            </p:cNvPr>
            <p:cNvSpPr/>
            <p:nvPr/>
          </p:nvSpPr>
          <p:spPr>
            <a:xfrm>
              <a:off x="3185875" y="663375"/>
              <a:ext cx="52750" cy="26525"/>
            </a:xfrm>
            <a:custGeom>
              <a:avLst/>
              <a:gdLst/>
              <a:ahLst/>
              <a:cxnLst/>
              <a:rect l="l" t="t" r="r" b="b"/>
              <a:pathLst>
                <a:path w="2110" h="1061" extrusionOk="0">
                  <a:moveTo>
                    <a:pt x="1772" y="1"/>
                  </a:moveTo>
                  <a:cubicBezTo>
                    <a:pt x="1543" y="1"/>
                    <a:pt x="1275" y="300"/>
                    <a:pt x="913" y="377"/>
                  </a:cubicBezTo>
                  <a:cubicBezTo>
                    <a:pt x="808" y="401"/>
                    <a:pt x="708" y="407"/>
                    <a:pt x="615" y="407"/>
                  </a:cubicBezTo>
                  <a:cubicBezTo>
                    <a:pt x="535" y="407"/>
                    <a:pt x="461" y="403"/>
                    <a:pt x="393" y="403"/>
                  </a:cubicBezTo>
                  <a:cubicBezTo>
                    <a:pt x="233" y="403"/>
                    <a:pt x="111" y="426"/>
                    <a:pt x="50" y="584"/>
                  </a:cubicBezTo>
                  <a:cubicBezTo>
                    <a:pt x="0" y="701"/>
                    <a:pt x="153" y="948"/>
                    <a:pt x="481" y="1061"/>
                  </a:cubicBezTo>
                  <a:lnTo>
                    <a:pt x="486" y="1038"/>
                  </a:lnTo>
                  <a:cubicBezTo>
                    <a:pt x="486" y="1038"/>
                    <a:pt x="630" y="836"/>
                    <a:pt x="994" y="769"/>
                  </a:cubicBezTo>
                  <a:cubicBezTo>
                    <a:pt x="1068" y="755"/>
                    <a:pt x="1136" y="750"/>
                    <a:pt x="1198" y="750"/>
                  </a:cubicBezTo>
                  <a:cubicBezTo>
                    <a:pt x="1453" y="750"/>
                    <a:pt x="1607" y="842"/>
                    <a:pt x="1647" y="867"/>
                  </a:cubicBezTo>
                  <a:cubicBezTo>
                    <a:pt x="2011" y="598"/>
                    <a:pt x="2110" y="184"/>
                    <a:pt x="1916" y="49"/>
                  </a:cubicBezTo>
                  <a:cubicBezTo>
                    <a:pt x="1870" y="15"/>
                    <a:pt x="1822" y="1"/>
                    <a:pt x="1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35;p37">
              <a:extLst>
                <a:ext uri="{FF2B5EF4-FFF2-40B4-BE49-F238E27FC236}">
                  <a16:creationId xmlns:a16="http://schemas.microsoft.com/office/drawing/2014/main" id="{D2AC7CB2-7881-C38C-9F06-71F2310DEB82}"/>
                </a:ext>
              </a:extLst>
            </p:cNvPr>
            <p:cNvSpPr/>
            <p:nvPr/>
          </p:nvSpPr>
          <p:spPr>
            <a:xfrm>
              <a:off x="3229825" y="611875"/>
              <a:ext cx="22675" cy="12125"/>
            </a:xfrm>
            <a:custGeom>
              <a:avLst/>
              <a:gdLst/>
              <a:ahLst/>
              <a:cxnLst/>
              <a:rect l="l" t="t" r="r" b="b"/>
              <a:pathLst>
                <a:path w="907" h="485" extrusionOk="0">
                  <a:moveTo>
                    <a:pt x="350" y="1"/>
                  </a:moveTo>
                  <a:cubicBezTo>
                    <a:pt x="277" y="1"/>
                    <a:pt x="213" y="18"/>
                    <a:pt x="172" y="57"/>
                  </a:cubicBezTo>
                  <a:cubicBezTo>
                    <a:pt x="1" y="219"/>
                    <a:pt x="334" y="332"/>
                    <a:pt x="446" y="372"/>
                  </a:cubicBezTo>
                  <a:cubicBezTo>
                    <a:pt x="568" y="414"/>
                    <a:pt x="715" y="484"/>
                    <a:pt x="810" y="484"/>
                  </a:cubicBezTo>
                  <a:cubicBezTo>
                    <a:pt x="869" y="484"/>
                    <a:pt x="907" y="457"/>
                    <a:pt x="905" y="377"/>
                  </a:cubicBezTo>
                  <a:cubicBezTo>
                    <a:pt x="898" y="172"/>
                    <a:pt x="578" y="1"/>
                    <a:pt x="3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36;p37">
              <a:extLst>
                <a:ext uri="{FF2B5EF4-FFF2-40B4-BE49-F238E27FC236}">
                  <a16:creationId xmlns:a16="http://schemas.microsoft.com/office/drawing/2014/main" id="{48A87D55-B292-79B1-79EB-75F66FC5CC9D}"/>
                </a:ext>
              </a:extLst>
            </p:cNvPr>
            <p:cNvSpPr/>
            <p:nvPr/>
          </p:nvSpPr>
          <p:spPr>
            <a:xfrm>
              <a:off x="3163975" y="611875"/>
              <a:ext cx="22925" cy="11450"/>
            </a:xfrm>
            <a:custGeom>
              <a:avLst/>
              <a:gdLst/>
              <a:ahLst/>
              <a:cxnLst/>
              <a:rect l="l" t="t" r="r" b="b"/>
              <a:pathLst>
                <a:path w="917" h="458" extrusionOk="0">
                  <a:moveTo>
                    <a:pt x="553" y="0"/>
                  </a:moveTo>
                  <a:cubicBezTo>
                    <a:pt x="328" y="0"/>
                    <a:pt x="21" y="151"/>
                    <a:pt x="8" y="345"/>
                  </a:cubicBezTo>
                  <a:cubicBezTo>
                    <a:pt x="0" y="430"/>
                    <a:pt x="42" y="458"/>
                    <a:pt x="106" y="458"/>
                  </a:cubicBezTo>
                  <a:cubicBezTo>
                    <a:pt x="201" y="458"/>
                    <a:pt x="345" y="398"/>
                    <a:pt x="462" y="363"/>
                  </a:cubicBezTo>
                  <a:cubicBezTo>
                    <a:pt x="575" y="332"/>
                    <a:pt x="917" y="237"/>
                    <a:pt x="750" y="66"/>
                  </a:cubicBezTo>
                  <a:cubicBezTo>
                    <a:pt x="708" y="21"/>
                    <a:pt x="636" y="0"/>
                    <a:pt x="5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37;p37">
              <a:extLst>
                <a:ext uri="{FF2B5EF4-FFF2-40B4-BE49-F238E27FC236}">
                  <a16:creationId xmlns:a16="http://schemas.microsoft.com/office/drawing/2014/main" id="{333B0BBE-067C-6B52-7B93-6468535FE822}"/>
                </a:ext>
              </a:extLst>
            </p:cNvPr>
            <p:cNvSpPr/>
            <p:nvPr/>
          </p:nvSpPr>
          <p:spPr>
            <a:xfrm>
              <a:off x="3240200" y="793325"/>
              <a:ext cx="45225" cy="36750"/>
            </a:xfrm>
            <a:custGeom>
              <a:avLst/>
              <a:gdLst/>
              <a:ahLst/>
              <a:cxnLst/>
              <a:rect l="l" t="t" r="r" b="b"/>
              <a:pathLst>
                <a:path w="1809" h="1470" extrusionOk="0">
                  <a:moveTo>
                    <a:pt x="1199" y="1"/>
                  </a:moveTo>
                  <a:cubicBezTo>
                    <a:pt x="810" y="1"/>
                    <a:pt x="203" y="81"/>
                    <a:pt x="67" y="222"/>
                  </a:cubicBezTo>
                  <a:cubicBezTo>
                    <a:pt x="10" y="280"/>
                    <a:pt x="0" y="1469"/>
                    <a:pt x="861" y="1469"/>
                  </a:cubicBezTo>
                  <a:cubicBezTo>
                    <a:pt x="875" y="1469"/>
                    <a:pt x="889" y="1469"/>
                    <a:pt x="904" y="1468"/>
                  </a:cubicBezTo>
                  <a:cubicBezTo>
                    <a:pt x="1808" y="1432"/>
                    <a:pt x="1574" y="96"/>
                    <a:pt x="1525" y="47"/>
                  </a:cubicBezTo>
                  <a:cubicBezTo>
                    <a:pt x="1494" y="15"/>
                    <a:pt x="1367" y="1"/>
                    <a:pt x="11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38;p37">
              <a:extLst>
                <a:ext uri="{FF2B5EF4-FFF2-40B4-BE49-F238E27FC236}">
                  <a16:creationId xmlns:a16="http://schemas.microsoft.com/office/drawing/2014/main" id="{FB7266B7-8E0F-ECE7-6C20-4B2A4992DDE4}"/>
                </a:ext>
              </a:extLst>
            </p:cNvPr>
            <p:cNvSpPr/>
            <p:nvPr/>
          </p:nvSpPr>
          <p:spPr>
            <a:xfrm>
              <a:off x="3210725" y="795750"/>
              <a:ext cx="8000" cy="6850"/>
            </a:xfrm>
            <a:custGeom>
              <a:avLst/>
              <a:gdLst/>
              <a:ahLst/>
              <a:cxnLst/>
              <a:rect l="l" t="t" r="r" b="b"/>
              <a:pathLst>
                <a:path w="320" h="274" extrusionOk="0">
                  <a:moveTo>
                    <a:pt x="180" y="0"/>
                  </a:moveTo>
                  <a:cubicBezTo>
                    <a:pt x="147" y="0"/>
                    <a:pt x="113" y="12"/>
                    <a:pt x="86" y="40"/>
                  </a:cubicBezTo>
                  <a:cubicBezTo>
                    <a:pt x="0" y="125"/>
                    <a:pt x="63" y="274"/>
                    <a:pt x="185" y="274"/>
                  </a:cubicBezTo>
                  <a:cubicBezTo>
                    <a:pt x="257" y="274"/>
                    <a:pt x="320" y="211"/>
                    <a:pt x="320" y="139"/>
                  </a:cubicBezTo>
                  <a:cubicBezTo>
                    <a:pt x="320" y="56"/>
                    <a:pt x="251" y="0"/>
                    <a:pt x="1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9;p37">
              <a:extLst>
                <a:ext uri="{FF2B5EF4-FFF2-40B4-BE49-F238E27FC236}">
                  <a16:creationId xmlns:a16="http://schemas.microsoft.com/office/drawing/2014/main" id="{C62A2C87-196C-2CB2-873E-45768B81F0DB}"/>
                </a:ext>
              </a:extLst>
            </p:cNvPr>
            <p:cNvSpPr/>
            <p:nvPr/>
          </p:nvSpPr>
          <p:spPr>
            <a:xfrm>
              <a:off x="3209025" y="824900"/>
              <a:ext cx="8025" cy="6950"/>
            </a:xfrm>
            <a:custGeom>
              <a:avLst/>
              <a:gdLst/>
              <a:ahLst/>
              <a:cxnLst/>
              <a:rect l="l" t="t" r="r" b="b"/>
              <a:pathLst>
                <a:path w="321" h="278" extrusionOk="0">
                  <a:moveTo>
                    <a:pt x="183" y="1"/>
                  </a:moveTo>
                  <a:cubicBezTo>
                    <a:pt x="149" y="1"/>
                    <a:pt x="114" y="14"/>
                    <a:pt x="86" y="43"/>
                  </a:cubicBezTo>
                  <a:cubicBezTo>
                    <a:pt x="1" y="129"/>
                    <a:pt x="64" y="277"/>
                    <a:pt x="185" y="277"/>
                  </a:cubicBezTo>
                  <a:cubicBezTo>
                    <a:pt x="257" y="277"/>
                    <a:pt x="320" y="214"/>
                    <a:pt x="320" y="138"/>
                  </a:cubicBezTo>
                  <a:cubicBezTo>
                    <a:pt x="320" y="56"/>
                    <a:pt x="253" y="1"/>
                    <a:pt x="1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40;p37">
              <a:extLst>
                <a:ext uri="{FF2B5EF4-FFF2-40B4-BE49-F238E27FC236}">
                  <a16:creationId xmlns:a16="http://schemas.microsoft.com/office/drawing/2014/main" id="{005F5E79-F06F-4834-4B20-7B5D6C4163C7}"/>
                </a:ext>
              </a:extLst>
            </p:cNvPr>
            <p:cNvSpPr/>
            <p:nvPr/>
          </p:nvSpPr>
          <p:spPr>
            <a:xfrm>
              <a:off x="3208025" y="854650"/>
              <a:ext cx="8000" cy="6875"/>
            </a:xfrm>
            <a:custGeom>
              <a:avLst/>
              <a:gdLst/>
              <a:ahLst/>
              <a:cxnLst/>
              <a:rect l="l" t="t" r="r" b="b"/>
              <a:pathLst>
                <a:path w="320" h="275" extrusionOk="0">
                  <a:moveTo>
                    <a:pt x="182" y="1"/>
                  </a:moveTo>
                  <a:cubicBezTo>
                    <a:pt x="148" y="1"/>
                    <a:pt x="114" y="13"/>
                    <a:pt x="86" y="41"/>
                  </a:cubicBezTo>
                  <a:cubicBezTo>
                    <a:pt x="0" y="126"/>
                    <a:pt x="63" y="275"/>
                    <a:pt x="185" y="275"/>
                  </a:cubicBezTo>
                  <a:cubicBezTo>
                    <a:pt x="261" y="275"/>
                    <a:pt x="320" y="212"/>
                    <a:pt x="320" y="140"/>
                  </a:cubicBezTo>
                  <a:cubicBezTo>
                    <a:pt x="320" y="55"/>
                    <a:pt x="252" y="1"/>
                    <a:pt x="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41;p37">
              <a:extLst>
                <a:ext uri="{FF2B5EF4-FFF2-40B4-BE49-F238E27FC236}">
                  <a16:creationId xmlns:a16="http://schemas.microsoft.com/office/drawing/2014/main" id="{7B7F870E-9CCE-74B0-ABEB-17CA4541BDF7}"/>
                </a:ext>
              </a:extLst>
            </p:cNvPr>
            <p:cNvSpPr/>
            <p:nvPr/>
          </p:nvSpPr>
          <p:spPr>
            <a:xfrm>
              <a:off x="3209825" y="886600"/>
              <a:ext cx="6875" cy="6875"/>
            </a:xfrm>
            <a:custGeom>
              <a:avLst/>
              <a:gdLst/>
              <a:ahLst/>
              <a:cxnLst/>
              <a:rect l="l" t="t" r="r" b="b"/>
              <a:pathLst>
                <a:path w="275" h="275" extrusionOk="0">
                  <a:moveTo>
                    <a:pt x="135" y="0"/>
                  </a:moveTo>
                  <a:cubicBezTo>
                    <a:pt x="63" y="0"/>
                    <a:pt x="0" y="63"/>
                    <a:pt x="0" y="139"/>
                  </a:cubicBezTo>
                  <a:cubicBezTo>
                    <a:pt x="0" y="211"/>
                    <a:pt x="63" y="274"/>
                    <a:pt x="135" y="274"/>
                  </a:cubicBezTo>
                  <a:cubicBezTo>
                    <a:pt x="212" y="274"/>
                    <a:pt x="275" y="211"/>
                    <a:pt x="275" y="139"/>
                  </a:cubicBezTo>
                  <a:cubicBezTo>
                    <a:pt x="275" y="63"/>
                    <a:pt x="21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42;p37">
              <a:extLst>
                <a:ext uri="{FF2B5EF4-FFF2-40B4-BE49-F238E27FC236}">
                  <a16:creationId xmlns:a16="http://schemas.microsoft.com/office/drawing/2014/main" id="{55E7D118-F336-E64E-2B80-6B13C004AB33}"/>
                </a:ext>
              </a:extLst>
            </p:cNvPr>
            <p:cNvSpPr/>
            <p:nvPr/>
          </p:nvSpPr>
          <p:spPr>
            <a:xfrm>
              <a:off x="3209925" y="916175"/>
              <a:ext cx="6900" cy="6875"/>
            </a:xfrm>
            <a:custGeom>
              <a:avLst/>
              <a:gdLst/>
              <a:ahLst/>
              <a:cxnLst/>
              <a:rect l="l" t="t" r="r" b="b"/>
              <a:pathLst>
                <a:path w="276" h="275" extrusionOk="0">
                  <a:moveTo>
                    <a:pt x="140" y="0"/>
                  </a:moveTo>
                  <a:cubicBezTo>
                    <a:pt x="64" y="0"/>
                    <a:pt x="1" y="63"/>
                    <a:pt x="1" y="140"/>
                  </a:cubicBezTo>
                  <a:cubicBezTo>
                    <a:pt x="1" y="212"/>
                    <a:pt x="64" y="275"/>
                    <a:pt x="140" y="275"/>
                  </a:cubicBezTo>
                  <a:cubicBezTo>
                    <a:pt x="212" y="275"/>
                    <a:pt x="275" y="212"/>
                    <a:pt x="275" y="140"/>
                  </a:cubicBezTo>
                  <a:cubicBezTo>
                    <a:pt x="275" y="63"/>
                    <a:pt x="212" y="0"/>
                    <a:pt x="1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43;p37">
              <a:extLst>
                <a:ext uri="{FF2B5EF4-FFF2-40B4-BE49-F238E27FC236}">
                  <a16:creationId xmlns:a16="http://schemas.microsoft.com/office/drawing/2014/main" id="{AE577BFC-A4C4-0033-B29D-5816E8C5A2C3}"/>
                </a:ext>
              </a:extLst>
            </p:cNvPr>
            <p:cNvSpPr/>
            <p:nvPr/>
          </p:nvSpPr>
          <p:spPr>
            <a:xfrm>
              <a:off x="3209600" y="948900"/>
              <a:ext cx="6775" cy="6875"/>
            </a:xfrm>
            <a:custGeom>
              <a:avLst/>
              <a:gdLst/>
              <a:ahLst/>
              <a:cxnLst/>
              <a:rect l="l" t="t" r="r" b="b"/>
              <a:pathLst>
                <a:path w="271" h="275" extrusionOk="0">
                  <a:moveTo>
                    <a:pt x="135" y="0"/>
                  </a:moveTo>
                  <a:cubicBezTo>
                    <a:pt x="63" y="0"/>
                    <a:pt x="0" y="63"/>
                    <a:pt x="0" y="140"/>
                  </a:cubicBezTo>
                  <a:cubicBezTo>
                    <a:pt x="0" y="212"/>
                    <a:pt x="63" y="275"/>
                    <a:pt x="135" y="275"/>
                  </a:cubicBezTo>
                  <a:cubicBezTo>
                    <a:pt x="212" y="275"/>
                    <a:pt x="270" y="212"/>
                    <a:pt x="270" y="140"/>
                  </a:cubicBezTo>
                  <a:cubicBezTo>
                    <a:pt x="270" y="63"/>
                    <a:pt x="212" y="0"/>
                    <a:pt x="1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44;p37">
              <a:extLst>
                <a:ext uri="{FF2B5EF4-FFF2-40B4-BE49-F238E27FC236}">
                  <a16:creationId xmlns:a16="http://schemas.microsoft.com/office/drawing/2014/main" id="{91360017-0447-4C3B-02F9-6D9A597E39DF}"/>
                </a:ext>
              </a:extLst>
            </p:cNvPr>
            <p:cNvSpPr/>
            <p:nvPr/>
          </p:nvSpPr>
          <p:spPr>
            <a:xfrm>
              <a:off x="3191600" y="611075"/>
              <a:ext cx="21475" cy="51300"/>
            </a:xfrm>
            <a:custGeom>
              <a:avLst/>
              <a:gdLst/>
              <a:ahLst/>
              <a:cxnLst/>
              <a:rect l="l" t="t" r="r" b="b"/>
              <a:pathLst>
                <a:path w="859" h="2052" extrusionOk="0">
                  <a:moveTo>
                    <a:pt x="224" y="0"/>
                  </a:moveTo>
                  <a:cubicBezTo>
                    <a:pt x="211" y="0"/>
                    <a:pt x="198" y="8"/>
                    <a:pt x="194" y="26"/>
                  </a:cubicBezTo>
                  <a:cubicBezTo>
                    <a:pt x="194" y="26"/>
                    <a:pt x="162" y="188"/>
                    <a:pt x="126" y="436"/>
                  </a:cubicBezTo>
                  <a:cubicBezTo>
                    <a:pt x="90" y="683"/>
                    <a:pt x="50" y="1012"/>
                    <a:pt x="23" y="1344"/>
                  </a:cubicBezTo>
                  <a:cubicBezTo>
                    <a:pt x="14" y="1430"/>
                    <a:pt x="5" y="1511"/>
                    <a:pt x="5" y="1596"/>
                  </a:cubicBezTo>
                  <a:cubicBezTo>
                    <a:pt x="0" y="1677"/>
                    <a:pt x="0" y="1758"/>
                    <a:pt x="5" y="1844"/>
                  </a:cubicBezTo>
                  <a:cubicBezTo>
                    <a:pt x="5" y="1853"/>
                    <a:pt x="9" y="1866"/>
                    <a:pt x="14" y="1880"/>
                  </a:cubicBezTo>
                  <a:lnTo>
                    <a:pt x="18" y="1898"/>
                  </a:lnTo>
                  <a:lnTo>
                    <a:pt x="18" y="1907"/>
                  </a:lnTo>
                  <a:cubicBezTo>
                    <a:pt x="18" y="1911"/>
                    <a:pt x="18" y="1916"/>
                    <a:pt x="23" y="1916"/>
                  </a:cubicBezTo>
                  <a:lnTo>
                    <a:pt x="23" y="1920"/>
                  </a:lnTo>
                  <a:cubicBezTo>
                    <a:pt x="27" y="1929"/>
                    <a:pt x="32" y="1938"/>
                    <a:pt x="41" y="1943"/>
                  </a:cubicBezTo>
                  <a:cubicBezTo>
                    <a:pt x="50" y="1956"/>
                    <a:pt x="63" y="1965"/>
                    <a:pt x="77" y="1974"/>
                  </a:cubicBezTo>
                  <a:cubicBezTo>
                    <a:pt x="113" y="1997"/>
                    <a:pt x="149" y="2010"/>
                    <a:pt x="194" y="2019"/>
                  </a:cubicBezTo>
                  <a:cubicBezTo>
                    <a:pt x="261" y="2037"/>
                    <a:pt x="329" y="2046"/>
                    <a:pt x="401" y="2051"/>
                  </a:cubicBezTo>
                  <a:cubicBezTo>
                    <a:pt x="418" y="2052"/>
                    <a:pt x="435" y="2052"/>
                    <a:pt x="453" y="2052"/>
                  </a:cubicBezTo>
                  <a:cubicBezTo>
                    <a:pt x="539" y="2052"/>
                    <a:pt x="625" y="2043"/>
                    <a:pt x="711" y="2024"/>
                  </a:cubicBezTo>
                  <a:cubicBezTo>
                    <a:pt x="743" y="2015"/>
                    <a:pt x="770" y="2001"/>
                    <a:pt x="797" y="1988"/>
                  </a:cubicBezTo>
                  <a:lnTo>
                    <a:pt x="828" y="1970"/>
                  </a:lnTo>
                  <a:cubicBezTo>
                    <a:pt x="859" y="1951"/>
                    <a:pt x="841" y="1912"/>
                    <a:pt x="812" y="1912"/>
                  </a:cubicBezTo>
                  <a:cubicBezTo>
                    <a:pt x="807" y="1912"/>
                    <a:pt x="802" y="1913"/>
                    <a:pt x="797" y="1916"/>
                  </a:cubicBezTo>
                  <a:lnTo>
                    <a:pt x="788" y="1920"/>
                  </a:lnTo>
                  <a:lnTo>
                    <a:pt x="770" y="1934"/>
                  </a:lnTo>
                  <a:cubicBezTo>
                    <a:pt x="743" y="1943"/>
                    <a:pt x="720" y="1947"/>
                    <a:pt x="698" y="1952"/>
                  </a:cubicBezTo>
                  <a:cubicBezTo>
                    <a:pt x="634" y="1961"/>
                    <a:pt x="572" y="1965"/>
                    <a:pt x="509" y="1965"/>
                  </a:cubicBezTo>
                  <a:cubicBezTo>
                    <a:pt x="475" y="1965"/>
                    <a:pt x="440" y="1964"/>
                    <a:pt x="405" y="1961"/>
                  </a:cubicBezTo>
                  <a:cubicBezTo>
                    <a:pt x="342" y="1952"/>
                    <a:pt x="279" y="1943"/>
                    <a:pt x="221" y="1925"/>
                  </a:cubicBezTo>
                  <a:cubicBezTo>
                    <a:pt x="158" y="1907"/>
                    <a:pt x="95" y="1875"/>
                    <a:pt x="108" y="1830"/>
                  </a:cubicBezTo>
                  <a:cubicBezTo>
                    <a:pt x="104" y="1749"/>
                    <a:pt x="104" y="1673"/>
                    <a:pt x="113" y="1596"/>
                  </a:cubicBezTo>
                  <a:cubicBezTo>
                    <a:pt x="117" y="1515"/>
                    <a:pt x="122" y="1434"/>
                    <a:pt x="131" y="1353"/>
                  </a:cubicBezTo>
                  <a:cubicBezTo>
                    <a:pt x="158" y="1021"/>
                    <a:pt x="194" y="692"/>
                    <a:pt x="212" y="445"/>
                  </a:cubicBezTo>
                  <a:cubicBezTo>
                    <a:pt x="234" y="197"/>
                    <a:pt x="248" y="31"/>
                    <a:pt x="248" y="31"/>
                  </a:cubicBezTo>
                  <a:lnTo>
                    <a:pt x="257" y="35"/>
                  </a:lnTo>
                  <a:cubicBezTo>
                    <a:pt x="257" y="13"/>
                    <a:pt x="240" y="0"/>
                    <a:pt x="2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45;p37">
              <a:extLst>
                <a:ext uri="{FF2B5EF4-FFF2-40B4-BE49-F238E27FC236}">
                  <a16:creationId xmlns:a16="http://schemas.microsoft.com/office/drawing/2014/main" id="{6FDF0668-3CA4-92A8-09ED-63F7A6EF8D40}"/>
                </a:ext>
              </a:extLst>
            </p:cNvPr>
            <p:cNvSpPr/>
            <p:nvPr/>
          </p:nvSpPr>
          <p:spPr>
            <a:xfrm>
              <a:off x="3669750" y="1233650"/>
              <a:ext cx="44950" cy="15600"/>
            </a:xfrm>
            <a:custGeom>
              <a:avLst/>
              <a:gdLst/>
              <a:ahLst/>
              <a:cxnLst/>
              <a:rect l="l" t="t" r="r" b="b"/>
              <a:pathLst>
                <a:path w="1798" h="624" extrusionOk="0">
                  <a:moveTo>
                    <a:pt x="1734" y="1"/>
                  </a:moveTo>
                  <a:cubicBezTo>
                    <a:pt x="1465" y="216"/>
                    <a:pt x="861" y="242"/>
                    <a:pt x="585" y="242"/>
                  </a:cubicBezTo>
                  <a:cubicBezTo>
                    <a:pt x="498" y="242"/>
                    <a:pt x="443" y="239"/>
                    <a:pt x="443" y="239"/>
                  </a:cubicBezTo>
                  <a:cubicBezTo>
                    <a:pt x="443" y="239"/>
                    <a:pt x="3" y="406"/>
                    <a:pt x="3" y="550"/>
                  </a:cubicBezTo>
                  <a:cubicBezTo>
                    <a:pt x="1" y="601"/>
                    <a:pt x="173" y="623"/>
                    <a:pt x="409" y="623"/>
                  </a:cubicBezTo>
                  <a:cubicBezTo>
                    <a:pt x="862" y="623"/>
                    <a:pt x="1551" y="540"/>
                    <a:pt x="1725" y="410"/>
                  </a:cubicBezTo>
                  <a:cubicBezTo>
                    <a:pt x="1757" y="388"/>
                    <a:pt x="1779" y="239"/>
                    <a:pt x="17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46;p37">
              <a:extLst>
                <a:ext uri="{FF2B5EF4-FFF2-40B4-BE49-F238E27FC236}">
                  <a16:creationId xmlns:a16="http://schemas.microsoft.com/office/drawing/2014/main" id="{AF695CF0-BD10-524B-1C7C-122100A72422}"/>
                </a:ext>
              </a:extLst>
            </p:cNvPr>
            <p:cNvSpPr/>
            <p:nvPr/>
          </p:nvSpPr>
          <p:spPr>
            <a:xfrm>
              <a:off x="3553725" y="602625"/>
              <a:ext cx="170525" cy="205375"/>
            </a:xfrm>
            <a:custGeom>
              <a:avLst/>
              <a:gdLst/>
              <a:ahLst/>
              <a:cxnLst/>
              <a:rect l="l" t="t" r="r" b="b"/>
              <a:pathLst>
                <a:path w="6821" h="8215" extrusionOk="0">
                  <a:moveTo>
                    <a:pt x="3151" y="1"/>
                  </a:moveTo>
                  <a:cubicBezTo>
                    <a:pt x="1801" y="1"/>
                    <a:pt x="799" y="694"/>
                    <a:pt x="406" y="2056"/>
                  </a:cubicBezTo>
                  <a:cubicBezTo>
                    <a:pt x="50" y="3280"/>
                    <a:pt x="230" y="4890"/>
                    <a:pt x="230" y="4890"/>
                  </a:cubicBezTo>
                  <a:cubicBezTo>
                    <a:pt x="230" y="4890"/>
                    <a:pt x="1" y="5304"/>
                    <a:pt x="55" y="5677"/>
                  </a:cubicBezTo>
                  <a:cubicBezTo>
                    <a:pt x="113" y="6028"/>
                    <a:pt x="851" y="6950"/>
                    <a:pt x="2174" y="7216"/>
                  </a:cubicBezTo>
                  <a:lnTo>
                    <a:pt x="2129" y="7909"/>
                  </a:lnTo>
                  <a:cubicBezTo>
                    <a:pt x="2340" y="8071"/>
                    <a:pt x="2592" y="8178"/>
                    <a:pt x="2862" y="8210"/>
                  </a:cubicBezTo>
                  <a:cubicBezTo>
                    <a:pt x="2894" y="8210"/>
                    <a:pt x="2925" y="8214"/>
                    <a:pt x="2957" y="8214"/>
                  </a:cubicBezTo>
                  <a:cubicBezTo>
                    <a:pt x="3199" y="8214"/>
                    <a:pt x="3433" y="8147"/>
                    <a:pt x="3631" y="8012"/>
                  </a:cubicBezTo>
                  <a:cubicBezTo>
                    <a:pt x="3663" y="7994"/>
                    <a:pt x="3676" y="7918"/>
                    <a:pt x="3690" y="7823"/>
                  </a:cubicBezTo>
                  <a:cubicBezTo>
                    <a:pt x="3703" y="7621"/>
                    <a:pt x="3703" y="7414"/>
                    <a:pt x="3690" y="7211"/>
                  </a:cubicBezTo>
                  <a:lnTo>
                    <a:pt x="3685" y="7198"/>
                  </a:lnTo>
                  <a:cubicBezTo>
                    <a:pt x="4414" y="7027"/>
                    <a:pt x="5039" y="6563"/>
                    <a:pt x="5408" y="5916"/>
                  </a:cubicBezTo>
                  <a:cubicBezTo>
                    <a:pt x="5408" y="5916"/>
                    <a:pt x="5467" y="5923"/>
                    <a:pt x="5555" y="5923"/>
                  </a:cubicBezTo>
                  <a:cubicBezTo>
                    <a:pt x="5693" y="5923"/>
                    <a:pt x="5903" y="5905"/>
                    <a:pt x="6083" y="5812"/>
                  </a:cubicBezTo>
                  <a:cubicBezTo>
                    <a:pt x="6794" y="5439"/>
                    <a:pt x="6821" y="4148"/>
                    <a:pt x="6214" y="3900"/>
                  </a:cubicBezTo>
                  <a:cubicBezTo>
                    <a:pt x="6146" y="3869"/>
                    <a:pt x="6079" y="3851"/>
                    <a:pt x="6007" y="3842"/>
                  </a:cubicBezTo>
                  <a:lnTo>
                    <a:pt x="6007" y="3837"/>
                  </a:lnTo>
                  <a:cubicBezTo>
                    <a:pt x="6074" y="3414"/>
                    <a:pt x="6438" y="472"/>
                    <a:pt x="3852" y="58"/>
                  </a:cubicBezTo>
                  <a:cubicBezTo>
                    <a:pt x="3609" y="20"/>
                    <a:pt x="3375" y="1"/>
                    <a:pt x="31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47;p37">
              <a:extLst>
                <a:ext uri="{FF2B5EF4-FFF2-40B4-BE49-F238E27FC236}">
                  <a16:creationId xmlns:a16="http://schemas.microsoft.com/office/drawing/2014/main" id="{4A46399E-527C-19D4-3A23-8731DC278ED4}"/>
                </a:ext>
              </a:extLst>
            </p:cNvPr>
            <p:cNvSpPr/>
            <p:nvPr/>
          </p:nvSpPr>
          <p:spPr>
            <a:xfrm>
              <a:off x="3689150" y="848450"/>
              <a:ext cx="36800" cy="21775"/>
            </a:xfrm>
            <a:custGeom>
              <a:avLst/>
              <a:gdLst/>
              <a:ahLst/>
              <a:cxnLst/>
              <a:rect l="l" t="t" r="r" b="b"/>
              <a:pathLst>
                <a:path w="1472" h="871" extrusionOk="0">
                  <a:moveTo>
                    <a:pt x="1386" y="1"/>
                  </a:moveTo>
                  <a:lnTo>
                    <a:pt x="1368" y="10"/>
                  </a:lnTo>
                  <a:cubicBezTo>
                    <a:pt x="1368" y="10"/>
                    <a:pt x="904" y="518"/>
                    <a:pt x="27" y="640"/>
                  </a:cubicBezTo>
                  <a:lnTo>
                    <a:pt x="0" y="649"/>
                  </a:lnTo>
                  <a:cubicBezTo>
                    <a:pt x="23" y="712"/>
                    <a:pt x="50" y="775"/>
                    <a:pt x="81" y="838"/>
                  </a:cubicBezTo>
                  <a:cubicBezTo>
                    <a:pt x="97" y="857"/>
                    <a:pt x="136" y="870"/>
                    <a:pt x="197" y="870"/>
                  </a:cubicBezTo>
                  <a:cubicBezTo>
                    <a:pt x="206" y="870"/>
                    <a:pt x="215" y="870"/>
                    <a:pt x="225" y="869"/>
                  </a:cubicBezTo>
                  <a:cubicBezTo>
                    <a:pt x="473" y="847"/>
                    <a:pt x="711" y="779"/>
                    <a:pt x="931" y="667"/>
                  </a:cubicBezTo>
                  <a:cubicBezTo>
                    <a:pt x="1098" y="586"/>
                    <a:pt x="1251" y="478"/>
                    <a:pt x="1386" y="352"/>
                  </a:cubicBezTo>
                  <a:cubicBezTo>
                    <a:pt x="1417" y="325"/>
                    <a:pt x="1444" y="293"/>
                    <a:pt x="1471" y="257"/>
                  </a:cubicBezTo>
                  <a:cubicBezTo>
                    <a:pt x="1471" y="257"/>
                    <a:pt x="1444" y="158"/>
                    <a:pt x="13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48;p37">
              <a:extLst>
                <a:ext uri="{FF2B5EF4-FFF2-40B4-BE49-F238E27FC236}">
                  <a16:creationId xmlns:a16="http://schemas.microsoft.com/office/drawing/2014/main" id="{CCA1B337-D5AA-55EB-C13F-E292E37AD226}"/>
                </a:ext>
              </a:extLst>
            </p:cNvPr>
            <p:cNvSpPr/>
            <p:nvPr/>
          </p:nvSpPr>
          <p:spPr>
            <a:xfrm>
              <a:off x="3627750" y="798200"/>
              <a:ext cx="25425" cy="23075"/>
            </a:xfrm>
            <a:custGeom>
              <a:avLst/>
              <a:gdLst/>
              <a:ahLst/>
              <a:cxnLst/>
              <a:rect l="l" t="t" r="r" b="b"/>
              <a:pathLst>
                <a:path w="1017" h="923" extrusionOk="0">
                  <a:moveTo>
                    <a:pt x="733" y="0"/>
                  </a:moveTo>
                  <a:cubicBezTo>
                    <a:pt x="720" y="95"/>
                    <a:pt x="706" y="171"/>
                    <a:pt x="675" y="189"/>
                  </a:cubicBezTo>
                  <a:cubicBezTo>
                    <a:pt x="477" y="320"/>
                    <a:pt x="243" y="391"/>
                    <a:pt x="0" y="391"/>
                  </a:cubicBezTo>
                  <a:cubicBezTo>
                    <a:pt x="9" y="400"/>
                    <a:pt x="27" y="441"/>
                    <a:pt x="59" y="490"/>
                  </a:cubicBezTo>
                  <a:cubicBezTo>
                    <a:pt x="144" y="643"/>
                    <a:pt x="301" y="922"/>
                    <a:pt x="342" y="922"/>
                  </a:cubicBezTo>
                  <a:cubicBezTo>
                    <a:pt x="396" y="922"/>
                    <a:pt x="1012" y="441"/>
                    <a:pt x="1017" y="261"/>
                  </a:cubicBezTo>
                  <a:cubicBezTo>
                    <a:pt x="1017" y="194"/>
                    <a:pt x="958" y="131"/>
                    <a:pt x="895" y="86"/>
                  </a:cubicBezTo>
                  <a:cubicBezTo>
                    <a:pt x="850" y="54"/>
                    <a:pt x="801" y="27"/>
                    <a:pt x="751" y="5"/>
                  </a:cubicBezTo>
                  <a:lnTo>
                    <a:pt x="7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49;p37">
              <a:extLst>
                <a:ext uri="{FF2B5EF4-FFF2-40B4-BE49-F238E27FC236}">
                  <a16:creationId xmlns:a16="http://schemas.microsoft.com/office/drawing/2014/main" id="{2BBECAE9-4828-FBC7-DD07-6A91CBD9E032}"/>
                </a:ext>
              </a:extLst>
            </p:cNvPr>
            <p:cNvSpPr/>
            <p:nvPr/>
          </p:nvSpPr>
          <p:spPr>
            <a:xfrm>
              <a:off x="3603325" y="799875"/>
              <a:ext cx="21975" cy="20625"/>
            </a:xfrm>
            <a:custGeom>
              <a:avLst/>
              <a:gdLst/>
              <a:ahLst/>
              <a:cxnLst/>
              <a:rect l="l" t="t" r="r" b="b"/>
              <a:pathLst>
                <a:path w="879" h="825" extrusionOk="0">
                  <a:moveTo>
                    <a:pt x="64" y="1"/>
                  </a:moveTo>
                  <a:cubicBezTo>
                    <a:pt x="46" y="37"/>
                    <a:pt x="1" y="149"/>
                    <a:pt x="73" y="333"/>
                  </a:cubicBezTo>
                  <a:cubicBezTo>
                    <a:pt x="174" y="594"/>
                    <a:pt x="358" y="824"/>
                    <a:pt x="437" y="824"/>
                  </a:cubicBezTo>
                  <a:cubicBezTo>
                    <a:pt x="439" y="824"/>
                    <a:pt x="440" y="824"/>
                    <a:pt x="442" y="824"/>
                  </a:cubicBezTo>
                  <a:cubicBezTo>
                    <a:pt x="514" y="815"/>
                    <a:pt x="878" y="320"/>
                    <a:pt x="878" y="320"/>
                  </a:cubicBezTo>
                  <a:cubicBezTo>
                    <a:pt x="613" y="284"/>
                    <a:pt x="361" y="181"/>
                    <a:pt x="149" y="19"/>
                  </a:cubicBezTo>
                  <a:cubicBezTo>
                    <a:pt x="122" y="10"/>
                    <a:pt x="91" y="5"/>
                    <a:pt x="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50;p37">
              <a:extLst>
                <a:ext uri="{FF2B5EF4-FFF2-40B4-BE49-F238E27FC236}">
                  <a16:creationId xmlns:a16="http://schemas.microsoft.com/office/drawing/2014/main" id="{77ACF0E6-744A-B2E8-DE30-6CE3B1824162}"/>
                </a:ext>
              </a:extLst>
            </p:cNvPr>
            <p:cNvSpPr/>
            <p:nvPr/>
          </p:nvSpPr>
          <p:spPr>
            <a:xfrm>
              <a:off x="3543175" y="846450"/>
              <a:ext cx="34650" cy="22400"/>
            </a:xfrm>
            <a:custGeom>
              <a:avLst/>
              <a:gdLst/>
              <a:ahLst/>
              <a:cxnLst/>
              <a:rect l="l" t="t" r="r" b="b"/>
              <a:pathLst>
                <a:path w="1386" h="896" extrusionOk="0">
                  <a:moveTo>
                    <a:pt x="113" y="0"/>
                  </a:moveTo>
                  <a:cubicBezTo>
                    <a:pt x="41" y="121"/>
                    <a:pt x="0" y="193"/>
                    <a:pt x="0" y="193"/>
                  </a:cubicBezTo>
                  <a:cubicBezTo>
                    <a:pt x="126" y="328"/>
                    <a:pt x="266" y="450"/>
                    <a:pt x="418" y="558"/>
                  </a:cubicBezTo>
                  <a:cubicBezTo>
                    <a:pt x="658" y="731"/>
                    <a:pt x="972" y="895"/>
                    <a:pt x="1292" y="895"/>
                  </a:cubicBezTo>
                  <a:cubicBezTo>
                    <a:pt x="1296" y="895"/>
                    <a:pt x="1300" y="895"/>
                    <a:pt x="1305" y="895"/>
                  </a:cubicBezTo>
                  <a:cubicBezTo>
                    <a:pt x="1332" y="774"/>
                    <a:pt x="1359" y="661"/>
                    <a:pt x="1386" y="558"/>
                  </a:cubicBezTo>
                  <a:cubicBezTo>
                    <a:pt x="832" y="558"/>
                    <a:pt x="122" y="5"/>
                    <a:pt x="122" y="5"/>
                  </a:cubicBezTo>
                  <a:lnTo>
                    <a:pt x="1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51;p37">
              <a:extLst>
                <a:ext uri="{FF2B5EF4-FFF2-40B4-BE49-F238E27FC236}">
                  <a16:creationId xmlns:a16="http://schemas.microsoft.com/office/drawing/2014/main" id="{4EBAAB82-1B92-E030-E3EF-3786A1F4F027}"/>
                </a:ext>
              </a:extLst>
            </p:cNvPr>
            <p:cNvSpPr/>
            <p:nvPr/>
          </p:nvSpPr>
          <p:spPr>
            <a:xfrm>
              <a:off x="3538000" y="799525"/>
              <a:ext cx="91900" cy="225875"/>
            </a:xfrm>
            <a:custGeom>
              <a:avLst/>
              <a:gdLst/>
              <a:ahLst/>
              <a:cxnLst/>
              <a:rect l="l" t="t" r="r" b="b"/>
              <a:pathLst>
                <a:path w="3676" h="9035" extrusionOk="0">
                  <a:moveTo>
                    <a:pt x="2486" y="1"/>
                  </a:moveTo>
                  <a:cubicBezTo>
                    <a:pt x="2214" y="1"/>
                    <a:pt x="1778" y="79"/>
                    <a:pt x="1363" y="487"/>
                  </a:cubicBezTo>
                  <a:cubicBezTo>
                    <a:pt x="882" y="959"/>
                    <a:pt x="495" y="1571"/>
                    <a:pt x="320" y="1877"/>
                  </a:cubicBezTo>
                  <a:lnTo>
                    <a:pt x="329" y="1882"/>
                  </a:lnTo>
                  <a:cubicBezTo>
                    <a:pt x="329" y="1882"/>
                    <a:pt x="1039" y="2435"/>
                    <a:pt x="1588" y="2435"/>
                  </a:cubicBezTo>
                  <a:cubicBezTo>
                    <a:pt x="1566" y="2538"/>
                    <a:pt x="1539" y="2651"/>
                    <a:pt x="1512" y="2772"/>
                  </a:cubicBezTo>
                  <a:cubicBezTo>
                    <a:pt x="1327" y="3533"/>
                    <a:pt x="1075" y="4545"/>
                    <a:pt x="963" y="4815"/>
                  </a:cubicBezTo>
                  <a:cubicBezTo>
                    <a:pt x="783" y="5246"/>
                    <a:pt x="0" y="7491"/>
                    <a:pt x="801" y="8472"/>
                  </a:cubicBezTo>
                  <a:cubicBezTo>
                    <a:pt x="823" y="8499"/>
                    <a:pt x="846" y="8521"/>
                    <a:pt x="868" y="8548"/>
                  </a:cubicBezTo>
                  <a:cubicBezTo>
                    <a:pt x="1737" y="8832"/>
                    <a:pt x="2636" y="8994"/>
                    <a:pt x="3550" y="9034"/>
                  </a:cubicBezTo>
                  <a:cubicBezTo>
                    <a:pt x="2294" y="7527"/>
                    <a:pt x="3086" y="3978"/>
                    <a:pt x="3379" y="2835"/>
                  </a:cubicBezTo>
                  <a:cubicBezTo>
                    <a:pt x="3676" y="1693"/>
                    <a:pt x="3545" y="442"/>
                    <a:pt x="3545" y="442"/>
                  </a:cubicBezTo>
                  <a:lnTo>
                    <a:pt x="3649" y="442"/>
                  </a:lnTo>
                  <a:cubicBezTo>
                    <a:pt x="3617" y="388"/>
                    <a:pt x="3599" y="352"/>
                    <a:pt x="3590" y="338"/>
                  </a:cubicBezTo>
                  <a:cubicBezTo>
                    <a:pt x="3559" y="338"/>
                    <a:pt x="3527" y="338"/>
                    <a:pt x="3496" y="334"/>
                  </a:cubicBezTo>
                  <a:cubicBezTo>
                    <a:pt x="3496" y="334"/>
                    <a:pt x="3127" y="829"/>
                    <a:pt x="3055" y="842"/>
                  </a:cubicBezTo>
                  <a:cubicBezTo>
                    <a:pt x="3053" y="842"/>
                    <a:pt x="3052" y="843"/>
                    <a:pt x="3051" y="843"/>
                  </a:cubicBezTo>
                  <a:cubicBezTo>
                    <a:pt x="2976" y="843"/>
                    <a:pt x="2787" y="608"/>
                    <a:pt x="2686" y="347"/>
                  </a:cubicBezTo>
                  <a:cubicBezTo>
                    <a:pt x="2614" y="163"/>
                    <a:pt x="2659" y="51"/>
                    <a:pt x="2677" y="15"/>
                  </a:cubicBezTo>
                  <a:cubicBezTo>
                    <a:pt x="2630" y="7"/>
                    <a:pt x="2565" y="1"/>
                    <a:pt x="24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52;p37">
              <a:extLst>
                <a:ext uri="{FF2B5EF4-FFF2-40B4-BE49-F238E27FC236}">
                  <a16:creationId xmlns:a16="http://schemas.microsoft.com/office/drawing/2014/main" id="{BC1EF830-7082-FAA9-A43F-7137EE479A82}"/>
                </a:ext>
              </a:extLst>
            </p:cNvPr>
            <p:cNvSpPr/>
            <p:nvPr/>
          </p:nvSpPr>
          <p:spPr>
            <a:xfrm>
              <a:off x="3595225" y="799600"/>
              <a:ext cx="128475" cy="226025"/>
            </a:xfrm>
            <a:custGeom>
              <a:avLst/>
              <a:gdLst/>
              <a:ahLst/>
              <a:cxnLst/>
              <a:rect l="l" t="t" r="r" b="b"/>
              <a:pathLst>
                <a:path w="5139" h="9041" extrusionOk="0">
                  <a:moveTo>
                    <a:pt x="2630" y="0"/>
                  </a:moveTo>
                  <a:cubicBezTo>
                    <a:pt x="2376" y="0"/>
                    <a:pt x="2196" y="34"/>
                    <a:pt x="2196" y="34"/>
                  </a:cubicBezTo>
                  <a:cubicBezTo>
                    <a:pt x="2259" y="79"/>
                    <a:pt x="2318" y="142"/>
                    <a:pt x="2318" y="210"/>
                  </a:cubicBezTo>
                  <a:cubicBezTo>
                    <a:pt x="2318" y="389"/>
                    <a:pt x="1701" y="871"/>
                    <a:pt x="1643" y="871"/>
                  </a:cubicBezTo>
                  <a:cubicBezTo>
                    <a:pt x="1602" y="866"/>
                    <a:pt x="1445" y="592"/>
                    <a:pt x="1360" y="439"/>
                  </a:cubicBezTo>
                  <a:lnTo>
                    <a:pt x="1256" y="443"/>
                  </a:lnTo>
                  <a:cubicBezTo>
                    <a:pt x="1256" y="443"/>
                    <a:pt x="1387" y="1694"/>
                    <a:pt x="1090" y="2837"/>
                  </a:cubicBezTo>
                  <a:cubicBezTo>
                    <a:pt x="793" y="3979"/>
                    <a:pt x="1" y="7524"/>
                    <a:pt x="1261" y="9031"/>
                  </a:cubicBezTo>
                  <a:cubicBezTo>
                    <a:pt x="1387" y="9037"/>
                    <a:pt x="1514" y="9041"/>
                    <a:pt x="1641" y="9041"/>
                  </a:cubicBezTo>
                  <a:cubicBezTo>
                    <a:pt x="2070" y="9041"/>
                    <a:pt x="2502" y="9005"/>
                    <a:pt x="2925" y="8932"/>
                  </a:cubicBezTo>
                  <a:cubicBezTo>
                    <a:pt x="3546" y="8833"/>
                    <a:pt x="4140" y="8635"/>
                    <a:pt x="4693" y="8339"/>
                  </a:cubicBezTo>
                  <a:cubicBezTo>
                    <a:pt x="4693" y="8334"/>
                    <a:pt x="4693" y="8330"/>
                    <a:pt x="4693" y="8325"/>
                  </a:cubicBezTo>
                  <a:cubicBezTo>
                    <a:pt x="4594" y="8190"/>
                    <a:pt x="4693" y="7655"/>
                    <a:pt x="4693" y="7655"/>
                  </a:cubicBezTo>
                  <a:lnTo>
                    <a:pt x="4693" y="7655"/>
                  </a:lnTo>
                  <a:cubicBezTo>
                    <a:pt x="4693" y="7655"/>
                    <a:pt x="4508" y="7824"/>
                    <a:pt x="4387" y="7824"/>
                  </a:cubicBezTo>
                  <a:cubicBezTo>
                    <a:pt x="4350" y="7824"/>
                    <a:pt x="4319" y="7808"/>
                    <a:pt x="4302" y="7767"/>
                  </a:cubicBezTo>
                  <a:cubicBezTo>
                    <a:pt x="4225" y="7587"/>
                    <a:pt x="4625" y="7380"/>
                    <a:pt x="4666" y="7146"/>
                  </a:cubicBezTo>
                  <a:cubicBezTo>
                    <a:pt x="4796" y="6391"/>
                    <a:pt x="3978" y="2886"/>
                    <a:pt x="3978" y="2886"/>
                  </a:cubicBezTo>
                  <a:lnTo>
                    <a:pt x="3978" y="2828"/>
                  </a:lnTo>
                  <a:cubicBezTo>
                    <a:pt x="3969" y="2828"/>
                    <a:pt x="3960" y="2829"/>
                    <a:pt x="3951" y="2829"/>
                  </a:cubicBezTo>
                  <a:cubicBezTo>
                    <a:pt x="3893" y="2829"/>
                    <a:pt x="3849" y="2815"/>
                    <a:pt x="3834" y="2792"/>
                  </a:cubicBezTo>
                  <a:cubicBezTo>
                    <a:pt x="3802" y="2733"/>
                    <a:pt x="3775" y="2670"/>
                    <a:pt x="3753" y="2607"/>
                  </a:cubicBezTo>
                  <a:lnTo>
                    <a:pt x="3780" y="2598"/>
                  </a:lnTo>
                  <a:cubicBezTo>
                    <a:pt x="4657" y="2477"/>
                    <a:pt x="5120" y="1968"/>
                    <a:pt x="5120" y="1968"/>
                  </a:cubicBezTo>
                  <a:lnTo>
                    <a:pt x="5138" y="1959"/>
                  </a:lnTo>
                  <a:cubicBezTo>
                    <a:pt x="4940" y="1474"/>
                    <a:pt x="4410" y="425"/>
                    <a:pt x="3321" y="97"/>
                  </a:cubicBezTo>
                  <a:cubicBezTo>
                    <a:pt x="3078" y="22"/>
                    <a:pt x="2831" y="0"/>
                    <a:pt x="26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53;p37">
              <a:extLst>
                <a:ext uri="{FF2B5EF4-FFF2-40B4-BE49-F238E27FC236}">
                  <a16:creationId xmlns:a16="http://schemas.microsoft.com/office/drawing/2014/main" id="{A8FBF829-E29A-1DC9-47F8-CC7C71D04CC3}"/>
                </a:ext>
              </a:extLst>
            </p:cNvPr>
            <p:cNvSpPr/>
            <p:nvPr/>
          </p:nvSpPr>
          <p:spPr>
            <a:xfrm>
              <a:off x="3575825" y="1239175"/>
              <a:ext cx="53725" cy="13675"/>
            </a:xfrm>
            <a:custGeom>
              <a:avLst/>
              <a:gdLst/>
              <a:ahLst/>
              <a:cxnLst/>
              <a:rect l="l" t="t" r="r" b="b"/>
              <a:pathLst>
                <a:path w="2149" h="547" extrusionOk="0">
                  <a:moveTo>
                    <a:pt x="494" y="0"/>
                  </a:moveTo>
                  <a:cubicBezTo>
                    <a:pt x="494" y="0"/>
                    <a:pt x="53" y="162"/>
                    <a:pt x="17" y="401"/>
                  </a:cubicBezTo>
                  <a:cubicBezTo>
                    <a:pt x="0" y="506"/>
                    <a:pt x="348" y="547"/>
                    <a:pt x="764" y="547"/>
                  </a:cubicBezTo>
                  <a:cubicBezTo>
                    <a:pt x="1272" y="547"/>
                    <a:pt x="1883" y="486"/>
                    <a:pt x="2064" y="410"/>
                  </a:cubicBezTo>
                  <a:cubicBezTo>
                    <a:pt x="2100" y="396"/>
                    <a:pt x="2131" y="261"/>
                    <a:pt x="2149" y="36"/>
                  </a:cubicBezTo>
                  <a:lnTo>
                    <a:pt x="2127" y="36"/>
                  </a:lnTo>
                  <a:cubicBezTo>
                    <a:pt x="1985" y="102"/>
                    <a:pt x="1780" y="126"/>
                    <a:pt x="1564" y="126"/>
                  </a:cubicBezTo>
                  <a:cubicBezTo>
                    <a:pt x="1061" y="126"/>
                    <a:pt x="494" y="0"/>
                    <a:pt x="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54;p37">
              <a:extLst>
                <a:ext uri="{FF2B5EF4-FFF2-40B4-BE49-F238E27FC236}">
                  <a16:creationId xmlns:a16="http://schemas.microsoft.com/office/drawing/2014/main" id="{304A1623-B471-2CE5-0E36-6D010A4998BC}"/>
                </a:ext>
              </a:extLst>
            </p:cNvPr>
            <p:cNvSpPr/>
            <p:nvPr/>
          </p:nvSpPr>
          <p:spPr>
            <a:xfrm>
              <a:off x="3668350" y="1008050"/>
              <a:ext cx="45325" cy="43300"/>
            </a:xfrm>
            <a:custGeom>
              <a:avLst/>
              <a:gdLst/>
              <a:ahLst/>
              <a:cxnLst/>
              <a:rect l="l" t="t" r="r" b="b"/>
              <a:pathLst>
                <a:path w="1813" h="1732" extrusionOk="0">
                  <a:moveTo>
                    <a:pt x="1768" y="1"/>
                  </a:moveTo>
                  <a:cubicBezTo>
                    <a:pt x="1215" y="293"/>
                    <a:pt x="616" y="495"/>
                    <a:pt x="0" y="594"/>
                  </a:cubicBezTo>
                  <a:lnTo>
                    <a:pt x="0" y="603"/>
                  </a:lnTo>
                  <a:cubicBezTo>
                    <a:pt x="0" y="603"/>
                    <a:pt x="369" y="1731"/>
                    <a:pt x="1544" y="1731"/>
                  </a:cubicBezTo>
                  <a:cubicBezTo>
                    <a:pt x="1613" y="1731"/>
                    <a:pt x="1684" y="1727"/>
                    <a:pt x="1759" y="1719"/>
                  </a:cubicBezTo>
                  <a:lnTo>
                    <a:pt x="1813" y="1719"/>
                  </a:lnTo>
                  <a:cubicBezTo>
                    <a:pt x="1790" y="810"/>
                    <a:pt x="1772" y="149"/>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55;p37">
              <a:extLst>
                <a:ext uri="{FF2B5EF4-FFF2-40B4-BE49-F238E27FC236}">
                  <a16:creationId xmlns:a16="http://schemas.microsoft.com/office/drawing/2014/main" id="{1D7C63C4-8CBC-2F2E-2B62-C0B97F39EFBA}"/>
                </a:ext>
              </a:extLst>
            </p:cNvPr>
            <p:cNvSpPr/>
            <p:nvPr/>
          </p:nvSpPr>
          <p:spPr>
            <a:xfrm>
              <a:off x="3556775" y="1011300"/>
              <a:ext cx="160175" cy="231075"/>
            </a:xfrm>
            <a:custGeom>
              <a:avLst/>
              <a:gdLst/>
              <a:ahLst/>
              <a:cxnLst/>
              <a:rect l="l" t="t" r="r" b="b"/>
              <a:pathLst>
                <a:path w="6407" h="9243" extrusionOk="0">
                  <a:moveTo>
                    <a:pt x="45" y="1"/>
                  </a:moveTo>
                  <a:cubicBezTo>
                    <a:pt x="36" y="68"/>
                    <a:pt x="23" y="140"/>
                    <a:pt x="0" y="208"/>
                  </a:cubicBezTo>
                  <a:cubicBezTo>
                    <a:pt x="23" y="2507"/>
                    <a:pt x="1256" y="9115"/>
                    <a:pt x="1256" y="9115"/>
                  </a:cubicBezTo>
                  <a:cubicBezTo>
                    <a:pt x="1256" y="9115"/>
                    <a:pt x="1822" y="9243"/>
                    <a:pt x="2325" y="9243"/>
                  </a:cubicBezTo>
                  <a:cubicBezTo>
                    <a:pt x="2542" y="9243"/>
                    <a:pt x="2746" y="9219"/>
                    <a:pt x="2889" y="9151"/>
                  </a:cubicBezTo>
                  <a:lnTo>
                    <a:pt x="2911" y="9151"/>
                  </a:lnTo>
                  <a:cubicBezTo>
                    <a:pt x="3050" y="7550"/>
                    <a:pt x="2722" y="1432"/>
                    <a:pt x="2722" y="1432"/>
                  </a:cubicBezTo>
                  <a:lnTo>
                    <a:pt x="2727" y="1382"/>
                  </a:lnTo>
                  <a:cubicBezTo>
                    <a:pt x="2871" y="1405"/>
                    <a:pt x="3014" y="1414"/>
                    <a:pt x="3158" y="1414"/>
                  </a:cubicBezTo>
                  <a:cubicBezTo>
                    <a:pt x="3410" y="3519"/>
                    <a:pt x="4827" y="9165"/>
                    <a:pt x="4827" y="9165"/>
                  </a:cubicBezTo>
                  <a:cubicBezTo>
                    <a:pt x="4827" y="9165"/>
                    <a:pt x="4836" y="9165"/>
                    <a:pt x="4851" y="9165"/>
                  </a:cubicBezTo>
                  <a:cubicBezTo>
                    <a:pt x="5008" y="9165"/>
                    <a:pt x="5929" y="9154"/>
                    <a:pt x="6253" y="8895"/>
                  </a:cubicBezTo>
                  <a:lnTo>
                    <a:pt x="6316" y="8895"/>
                  </a:lnTo>
                  <a:cubicBezTo>
                    <a:pt x="6406" y="7644"/>
                    <a:pt x="6334" y="3852"/>
                    <a:pt x="6276" y="1589"/>
                  </a:cubicBezTo>
                  <a:lnTo>
                    <a:pt x="6222" y="1593"/>
                  </a:lnTo>
                  <a:cubicBezTo>
                    <a:pt x="6147" y="1602"/>
                    <a:pt x="6076" y="1606"/>
                    <a:pt x="6007" y="1606"/>
                  </a:cubicBezTo>
                  <a:cubicBezTo>
                    <a:pt x="4832" y="1606"/>
                    <a:pt x="4463" y="478"/>
                    <a:pt x="4463" y="478"/>
                  </a:cubicBezTo>
                  <a:lnTo>
                    <a:pt x="4463" y="469"/>
                  </a:lnTo>
                  <a:cubicBezTo>
                    <a:pt x="4037" y="538"/>
                    <a:pt x="3609" y="573"/>
                    <a:pt x="3182" y="573"/>
                  </a:cubicBezTo>
                  <a:cubicBezTo>
                    <a:pt x="3054" y="573"/>
                    <a:pt x="2926" y="570"/>
                    <a:pt x="2799" y="563"/>
                  </a:cubicBezTo>
                  <a:cubicBezTo>
                    <a:pt x="1885" y="523"/>
                    <a:pt x="986" y="361"/>
                    <a:pt x="117" y="77"/>
                  </a:cubicBezTo>
                  <a:cubicBezTo>
                    <a:pt x="95" y="50"/>
                    <a:pt x="72" y="28"/>
                    <a:pt x="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56;p37">
              <a:extLst>
                <a:ext uri="{FF2B5EF4-FFF2-40B4-BE49-F238E27FC236}">
                  <a16:creationId xmlns:a16="http://schemas.microsoft.com/office/drawing/2014/main" id="{F7095BF0-614F-B63F-3963-3256AA63D1A2}"/>
                </a:ext>
              </a:extLst>
            </p:cNvPr>
            <p:cNvSpPr/>
            <p:nvPr/>
          </p:nvSpPr>
          <p:spPr>
            <a:xfrm>
              <a:off x="3556775" y="1011300"/>
              <a:ext cx="160175" cy="231100"/>
            </a:xfrm>
            <a:custGeom>
              <a:avLst/>
              <a:gdLst/>
              <a:ahLst/>
              <a:cxnLst/>
              <a:rect l="l" t="t" r="r" b="b"/>
              <a:pathLst>
                <a:path w="6407" h="9244" extrusionOk="0">
                  <a:moveTo>
                    <a:pt x="50" y="1"/>
                  </a:moveTo>
                  <a:cubicBezTo>
                    <a:pt x="41" y="73"/>
                    <a:pt x="23" y="140"/>
                    <a:pt x="0" y="212"/>
                  </a:cubicBezTo>
                  <a:cubicBezTo>
                    <a:pt x="23" y="2507"/>
                    <a:pt x="1256" y="9120"/>
                    <a:pt x="1256" y="9120"/>
                  </a:cubicBezTo>
                  <a:cubicBezTo>
                    <a:pt x="1256" y="9120"/>
                    <a:pt x="1816" y="9244"/>
                    <a:pt x="2317" y="9244"/>
                  </a:cubicBezTo>
                  <a:cubicBezTo>
                    <a:pt x="2537" y="9244"/>
                    <a:pt x="2745" y="9220"/>
                    <a:pt x="2889" y="9151"/>
                  </a:cubicBezTo>
                  <a:lnTo>
                    <a:pt x="2911" y="9151"/>
                  </a:lnTo>
                  <a:cubicBezTo>
                    <a:pt x="2942" y="8796"/>
                    <a:pt x="2947" y="8220"/>
                    <a:pt x="2942" y="7541"/>
                  </a:cubicBezTo>
                  <a:cubicBezTo>
                    <a:pt x="2565" y="5480"/>
                    <a:pt x="2331" y="3393"/>
                    <a:pt x="2241" y="1301"/>
                  </a:cubicBezTo>
                  <a:lnTo>
                    <a:pt x="2241" y="1301"/>
                  </a:lnTo>
                  <a:cubicBezTo>
                    <a:pt x="2403" y="1337"/>
                    <a:pt x="2565" y="1315"/>
                    <a:pt x="2722" y="1414"/>
                  </a:cubicBezTo>
                  <a:lnTo>
                    <a:pt x="2727" y="1387"/>
                  </a:lnTo>
                  <a:cubicBezTo>
                    <a:pt x="2852" y="1402"/>
                    <a:pt x="2977" y="1414"/>
                    <a:pt x="3102" y="1414"/>
                  </a:cubicBezTo>
                  <a:cubicBezTo>
                    <a:pt x="3121" y="1414"/>
                    <a:pt x="3140" y="1414"/>
                    <a:pt x="3158" y="1414"/>
                  </a:cubicBezTo>
                  <a:cubicBezTo>
                    <a:pt x="3410" y="3523"/>
                    <a:pt x="4832" y="9165"/>
                    <a:pt x="4832" y="9165"/>
                  </a:cubicBezTo>
                  <a:cubicBezTo>
                    <a:pt x="4832" y="9165"/>
                    <a:pt x="4963" y="9174"/>
                    <a:pt x="5150" y="9174"/>
                  </a:cubicBezTo>
                  <a:cubicBezTo>
                    <a:pt x="5495" y="9174"/>
                    <a:pt x="6029" y="9142"/>
                    <a:pt x="6262" y="8958"/>
                  </a:cubicBezTo>
                  <a:lnTo>
                    <a:pt x="6316" y="8895"/>
                  </a:lnTo>
                  <a:cubicBezTo>
                    <a:pt x="6406" y="7644"/>
                    <a:pt x="6334" y="3852"/>
                    <a:pt x="6276" y="1589"/>
                  </a:cubicBezTo>
                  <a:lnTo>
                    <a:pt x="6222" y="1589"/>
                  </a:lnTo>
                  <a:cubicBezTo>
                    <a:pt x="6147" y="1597"/>
                    <a:pt x="6075" y="1601"/>
                    <a:pt x="6006" y="1601"/>
                  </a:cubicBezTo>
                  <a:cubicBezTo>
                    <a:pt x="4828" y="1601"/>
                    <a:pt x="4459" y="473"/>
                    <a:pt x="4459" y="473"/>
                  </a:cubicBezTo>
                  <a:lnTo>
                    <a:pt x="4459" y="464"/>
                  </a:lnTo>
                  <a:cubicBezTo>
                    <a:pt x="4029" y="535"/>
                    <a:pt x="3594" y="572"/>
                    <a:pt x="3160" y="572"/>
                  </a:cubicBezTo>
                  <a:cubicBezTo>
                    <a:pt x="3040" y="572"/>
                    <a:pt x="2919" y="569"/>
                    <a:pt x="2799" y="563"/>
                  </a:cubicBezTo>
                  <a:cubicBezTo>
                    <a:pt x="1885" y="523"/>
                    <a:pt x="986" y="361"/>
                    <a:pt x="117" y="82"/>
                  </a:cubicBezTo>
                  <a:cubicBezTo>
                    <a:pt x="95" y="55"/>
                    <a:pt x="72" y="28"/>
                    <a:pt x="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57;p37">
              <a:extLst>
                <a:ext uri="{FF2B5EF4-FFF2-40B4-BE49-F238E27FC236}">
                  <a16:creationId xmlns:a16="http://schemas.microsoft.com/office/drawing/2014/main" id="{F8B67118-8BB1-1887-1B33-6275665A310C}"/>
                </a:ext>
              </a:extLst>
            </p:cNvPr>
            <p:cNvSpPr/>
            <p:nvPr/>
          </p:nvSpPr>
          <p:spPr>
            <a:xfrm>
              <a:off x="3694650" y="857350"/>
              <a:ext cx="59425" cy="156525"/>
            </a:xfrm>
            <a:custGeom>
              <a:avLst/>
              <a:gdLst/>
              <a:ahLst/>
              <a:cxnLst/>
              <a:rect l="l" t="t" r="r" b="b"/>
              <a:pathLst>
                <a:path w="2377" h="6261" extrusionOk="0">
                  <a:moveTo>
                    <a:pt x="1121" y="5511"/>
                  </a:moveTo>
                  <a:cubicBezTo>
                    <a:pt x="1116" y="5552"/>
                    <a:pt x="1103" y="5592"/>
                    <a:pt x="1089" y="5633"/>
                  </a:cubicBezTo>
                  <a:cubicBezTo>
                    <a:pt x="1103" y="5565"/>
                    <a:pt x="1116" y="5525"/>
                    <a:pt x="1121" y="5511"/>
                  </a:cubicBezTo>
                  <a:close/>
                  <a:moveTo>
                    <a:pt x="1166" y="0"/>
                  </a:moveTo>
                  <a:cubicBezTo>
                    <a:pt x="1031" y="126"/>
                    <a:pt x="878" y="230"/>
                    <a:pt x="711" y="311"/>
                  </a:cubicBezTo>
                  <a:cubicBezTo>
                    <a:pt x="491" y="423"/>
                    <a:pt x="248" y="491"/>
                    <a:pt x="1" y="509"/>
                  </a:cubicBezTo>
                  <a:lnTo>
                    <a:pt x="1" y="576"/>
                  </a:lnTo>
                  <a:cubicBezTo>
                    <a:pt x="1" y="576"/>
                    <a:pt x="815" y="4076"/>
                    <a:pt x="684" y="4836"/>
                  </a:cubicBezTo>
                  <a:cubicBezTo>
                    <a:pt x="644" y="5070"/>
                    <a:pt x="244" y="5277"/>
                    <a:pt x="320" y="5453"/>
                  </a:cubicBezTo>
                  <a:cubicBezTo>
                    <a:pt x="339" y="5494"/>
                    <a:pt x="371" y="5510"/>
                    <a:pt x="409" y="5510"/>
                  </a:cubicBezTo>
                  <a:cubicBezTo>
                    <a:pt x="532" y="5510"/>
                    <a:pt x="716" y="5345"/>
                    <a:pt x="716" y="5345"/>
                  </a:cubicBezTo>
                  <a:lnTo>
                    <a:pt x="716" y="5345"/>
                  </a:lnTo>
                  <a:cubicBezTo>
                    <a:pt x="716" y="5345"/>
                    <a:pt x="613" y="5876"/>
                    <a:pt x="716" y="6015"/>
                  </a:cubicBezTo>
                  <a:cubicBezTo>
                    <a:pt x="716" y="6020"/>
                    <a:pt x="720" y="6024"/>
                    <a:pt x="725" y="6024"/>
                  </a:cubicBezTo>
                  <a:cubicBezTo>
                    <a:pt x="738" y="6038"/>
                    <a:pt x="752" y="6044"/>
                    <a:pt x="768" y="6044"/>
                  </a:cubicBezTo>
                  <a:cubicBezTo>
                    <a:pt x="867" y="6044"/>
                    <a:pt x="1020" y="5807"/>
                    <a:pt x="1089" y="5633"/>
                  </a:cubicBezTo>
                  <a:lnTo>
                    <a:pt x="1089" y="5633"/>
                  </a:lnTo>
                  <a:cubicBezTo>
                    <a:pt x="1035" y="5822"/>
                    <a:pt x="963" y="6172"/>
                    <a:pt x="1089" y="6249"/>
                  </a:cubicBezTo>
                  <a:cubicBezTo>
                    <a:pt x="1104" y="6257"/>
                    <a:pt x="1118" y="6260"/>
                    <a:pt x="1134" y="6260"/>
                  </a:cubicBezTo>
                  <a:cubicBezTo>
                    <a:pt x="1294" y="6260"/>
                    <a:pt x="1507" y="5861"/>
                    <a:pt x="1544" y="5660"/>
                  </a:cubicBezTo>
                  <a:lnTo>
                    <a:pt x="1544" y="5660"/>
                  </a:lnTo>
                  <a:cubicBezTo>
                    <a:pt x="1535" y="5790"/>
                    <a:pt x="1517" y="6163"/>
                    <a:pt x="1697" y="6204"/>
                  </a:cubicBezTo>
                  <a:cubicBezTo>
                    <a:pt x="1700" y="6205"/>
                    <a:pt x="1703" y="6205"/>
                    <a:pt x="1706" y="6205"/>
                  </a:cubicBezTo>
                  <a:cubicBezTo>
                    <a:pt x="1905" y="6205"/>
                    <a:pt x="2377" y="5041"/>
                    <a:pt x="2142" y="3428"/>
                  </a:cubicBezTo>
                  <a:cubicBezTo>
                    <a:pt x="1967" y="2254"/>
                    <a:pt x="1647" y="1112"/>
                    <a:pt x="1184" y="18"/>
                  </a:cubicBezTo>
                  <a:lnTo>
                    <a:pt x="11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58;p37">
              <a:extLst>
                <a:ext uri="{FF2B5EF4-FFF2-40B4-BE49-F238E27FC236}">
                  <a16:creationId xmlns:a16="http://schemas.microsoft.com/office/drawing/2014/main" id="{87FDD83F-AFD4-5EA7-9D93-7D0D4BEA9F36}"/>
                </a:ext>
              </a:extLst>
            </p:cNvPr>
            <p:cNvSpPr/>
            <p:nvPr/>
          </p:nvSpPr>
          <p:spPr>
            <a:xfrm>
              <a:off x="3696350" y="858700"/>
              <a:ext cx="57625" cy="155200"/>
            </a:xfrm>
            <a:custGeom>
              <a:avLst/>
              <a:gdLst/>
              <a:ahLst/>
              <a:cxnLst/>
              <a:rect l="l" t="t" r="r" b="b"/>
              <a:pathLst>
                <a:path w="2305" h="6208" extrusionOk="0">
                  <a:moveTo>
                    <a:pt x="1057" y="5462"/>
                  </a:moveTo>
                  <a:lnTo>
                    <a:pt x="1057" y="5462"/>
                  </a:lnTo>
                  <a:cubicBezTo>
                    <a:pt x="1048" y="5502"/>
                    <a:pt x="1039" y="5543"/>
                    <a:pt x="1021" y="5583"/>
                  </a:cubicBezTo>
                  <a:cubicBezTo>
                    <a:pt x="1039" y="5520"/>
                    <a:pt x="1053" y="5475"/>
                    <a:pt x="1057" y="5462"/>
                  </a:cubicBezTo>
                  <a:close/>
                  <a:moveTo>
                    <a:pt x="1129" y="0"/>
                  </a:moveTo>
                  <a:cubicBezTo>
                    <a:pt x="837" y="374"/>
                    <a:pt x="446" y="657"/>
                    <a:pt x="0" y="819"/>
                  </a:cubicBezTo>
                  <a:cubicBezTo>
                    <a:pt x="194" y="1674"/>
                    <a:pt x="729" y="4162"/>
                    <a:pt x="621" y="4787"/>
                  </a:cubicBezTo>
                  <a:cubicBezTo>
                    <a:pt x="580" y="5021"/>
                    <a:pt x="180" y="5223"/>
                    <a:pt x="257" y="5403"/>
                  </a:cubicBezTo>
                  <a:cubicBezTo>
                    <a:pt x="275" y="5446"/>
                    <a:pt x="307" y="5462"/>
                    <a:pt x="345" y="5462"/>
                  </a:cubicBezTo>
                  <a:cubicBezTo>
                    <a:pt x="467" y="5462"/>
                    <a:pt x="652" y="5295"/>
                    <a:pt x="652" y="5295"/>
                  </a:cubicBezTo>
                  <a:lnTo>
                    <a:pt x="652" y="5295"/>
                  </a:lnTo>
                  <a:cubicBezTo>
                    <a:pt x="652" y="5295"/>
                    <a:pt x="549" y="5826"/>
                    <a:pt x="652" y="5966"/>
                  </a:cubicBezTo>
                  <a:cubicBezTo>
                    <a:pt x="652" y="5970"/>
                    <a:pt x="657" y="5975"/>
                    <a:pt x="657" y="5975"/>
                  </a:cubicBezTo>
                  <a:cubicBezTo>
                    <a:pt x="670" y="5988"/>
                    <a:pt x="685" y="5995"/>
                    <a:pt x="702" y="5995"/>
                  </a:cubicBezTo>
                  <a:cubicBezTo>
                    <a:pt x="802" y="5995"/>
                    <a:pt x="952" y="5757"/>
                    <a:pt x="1021" y="5583"/>
                  </a:cubicBezTo>
                  <a:lnTo>
                    <a:pt x="1021" y="5583"/>
                  </a:lnTo>
                  <a:cubicBezTo>
                    <a:pt x="972" y="5772"/>
                    <a:pt x="900" y="6123"/>
                    <a:pt x="1021" y="6195"/>
                  </a:cubicBezTo>
                  <a:cubicBezTo>
                    <a:pt x="1036" y="6204"/>
                    <a:pt x="1052" y="6208"/>
                    <a:pt x="1068" y="6208"/>
                  </a:cubicBezTo>
                  <a:cubicBezTo>
                    <a:pt x="1228" y="6208"/>
                    <a:pt x="1443" y="5810"/>
                    <a:pt x="1480" y="5610"/>
                  </a:cubicBezTo>
                  <a:lnTo>
                    <a:pt x="1480" y="5610"/>
                  </a:lnTo>
                  <a:cubicBezTo>
                    <a:pt x="1467" y="5741"/>
                    <a:pt x="1453" y="6114"/>
                    <a:pt x="1629" y="6150"/>
                  </a:cubicBezTo>
                  <a:cubicBezTo>
                    <a:pt x="1631" y="6151"/>
                    <a:pt x="1634" y="6151"/>
                    <a:pt x="1637" y="6151"/>
                  </a:cubicBezTo>
                  <a:cubicBezTo>
                    <a:pt x="1832" y="6151"/>
                    <a:pt x="2304" y="4987"/>
                    <a:pt x="2070" y="3370"/>
                  </a:cubicBezTo>
                  <a:cubicBezTo>
                    <a:pt x="1894" y="2214"/>
                    <a:pt x="1579" y="1080"/>
                    <a:pt x="11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59;p37">
              <a:extLst>
                <a:ext uri="{FF2B5EF4-FFF2-40B4-BE49-F238E27FC236}">
                  <a16:creationId xmlns:a16="http://schemas.microsoft.com/office/drawing/2014/main" id="{D0ACD92E-7C68-B45F-19D8-3614C66AF85B}"/>
                </a:ext>
              </a:extLst>
            </p:cNvPr>
            <p:cNvSpPr/>
            <p:nvPr/>
          </p:nvSpPr>
          <p:spPr>
            <a:xfrm>
              <a:off x="3525725" y="860275"/>
              <a:ext cx="50075" cy="161650"/>
            </a:xfrm>
            <a:custGeom>
              <a:avLst/>
              <a:gdLst/>
              <a:ahLst/>
              <a:cxnLst/>
              <a:rect l="l" t="t" r="r" b="b"/>
              <a:pathLst>
                <a:path w="2003" h="6466" extrusionOk="0">
                  <a:moveTo>
                    <a:pt x="1116" y="0"/>
                  </a:moveTo>
                  <a:lnTo>
                    <a:pt x="1098" y="23"/>
                  </a:lnTo>
                  <a:cubicBezTo>
                    <a:pt x="1098" y="23"/>
                    <a:pt x="221" y="2529"/>
                    <a:pt x="50" y="4814"/>
                  </a:cubicBezTo>
                  <a:cubicBezTo>
                    <a:pt x="1" y="5480"/>
                    <a:pt x="127" y="6262"/>
                    <a:pt x="320" y="6406"/>
                  </a:cubicBezTo>
                  <a:cubicBezTo>
                    <a:pt x="335" y="6418"/>
                    <a:pt x="349" y="6423"/>
                    <a:pt x="362" y="6423"/>
                  </a:cubicBezTo>
                  <a:cubicBezTo>
                    <a:pt x="491" y="6423"/>
                    <a:pt x="510" y="5899"/>
                    <a:pt x="514" y="5732"/>
                  </a:cubicBezTo>
                  <a:cubicBezTo>
                    <a:pt x="518" y="5903"/>
                    <a:pt x="541" y="6442"/>
                    <a:pt x="730" y="6465"/>
                  </a:cubicBezTo>
                  <a:cubicBezTo>
                    <a:pt x="735" y="6465"/>
                    <a:pt x="740" y="6466"/>
                    <a:pt x="745" y="6466"/>
                  </a:cubicBezTo>
                  <a:cubicBezTo>
                    <a:pt x="881" y="6466"/>
                    <a:pt x="923" y="6237"/>
                    <a:pt x="937" y="6028"/>
                  </a:cubicBezTo>
                  <a:cubicBezTo>
                    <a:pt x="928" y="5921"/>
                    <a:pt x="928" y="5808"/>
                    <a:pt x="937" y="5700"/>
                  </a:cubicBezTo>
                  <a:cubicBezTo>
                    <a:pt x="941" y="5813"/>
                    <a:pt x="941" y="5921"/>
                    <a:pt x="937" y="6028"/>
                  </a:cubicBezTo>
                  <a:cubicBezTo>
                    <a:pt x="950" y="6186"/>
                    <a:pt x="999" y="6352"/>
                    <a:pt x="1116" y="6393"/>
                  </a:cubicBezTo>
                  <a:cubicBezTo>
                    <a:pt x="1123" y="6395"/>
                    <a:pt x="1130" y="6397"/>
                    <a:pt x="1136" y="6397"/>
                  </a:cubicBezTo>
                  <a:cubicBezTo>
                    <a:pt x="1184" y="6397"/>
                    <a:pt x="1219" y="6324"/>
                    <a:pt x="1242" y="6244"/>
                  </a:cubicBezTo>
                  <a:cubicBezTo>
                    <a:pt x="1265" y="6177"/>
                    <a:pt x="1278" y="6109"/>
                    <a:pt x="1287" y="6037"/>
                  </a:cubicBezTo>
                  <a:cubicBezTo>
                    <a:pt x="487" y="5057"/>
                    <a:pt x="1274" y="2812"/>
                    <a:pt x="1454" y="2380"/>
                  </a:cubicBezTo>
                  <a:cubicBezTo>
                    <a:pt x="1566" y="2110"/>
                    <a:pt x="1818" y="1098"/>
                    <a:pt x="2003" y="338"/>
                  </a:cubicBezTo>
                  <a:lnTo>
                    <a:pt x="2003" y="338"/>
                  </a:lnTo>
                  <a:cubicBezTo>
                    <a:pt x="1998" y="338"/>
                    <a:pt x="1994" y="338"/>
                    <a:pt x="1990" y="338"/>
                  </a:cubicBezTo>
                  <a:cubicBezTo>
                    <a:pt x="1670" y="338"/>
                    <a:pt x="1356" y="173"/>
                    <a:pt x="11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60;p37">
              <a:extLst>
                <a:ext uri="{FF2B5EF4-FFF2-40B4-BE49-F238E27FC236}">
                  <a16:creationId xmlns:a16="http://schemas.microsoft.com/office/drawing/2014/main" id="{79E4BFEB-8662-A4E8-00F2-D098AD725CF9}"/>
                </a:ext>
              </a:extLst>
            </p:cNvPr>
            <p:cNvSpPr/>
            <p:nvPr/>
          </p:nvSpPr>
          <p:spPr>
            <a:xfrm>
              <a:off x="3547325" y="845800"/>
              <a:ext cx="34450" cy="166225"/>
            </a:xfrm>
            <a:custGeom>
              <a:avLst/>
              <a:gdLst/>
              <a:ahLst/>
              <a:cxnLst/>
              <a:rect l="l" t="t" r="r" b="b"/>
              <a:pathLst>
                <a:path w="1378" h="6649" extrusionOk="0">
                  <a:moveTo>
                    <a:pt x="1337" y="1"/>
                  </a:moveTo>
                  <a:cubicBezTo>
                    <a:pt x="1325" y="1"/>
                    <a:pt x="1313" y="7"/>
                    <a:pt x="1310" y="22"/>
                  </a:cubicBezTo>
                  <a:lnTo>
                    <a:pt x="1044" y="1056"/>
                  </a:lnTo>
                  <a:cubicBezTo>
                    <a:pt x="963" y="1367"/>
                    <a:pt x="873" y="1726"/>
                    <a:pt x="770" y="2113"/>
                  </a:cubicBezTo>
                  <a:cubicBezTo>
                    <a:pt x="716" y="2302"/>
                    <a:pt x="662" y="2509"/>
                    <a:pt x="603" y="2703"/>
                  </a:cubicBezTo>
                  <a:cubicBezTo>
                    <a:pt x="545" y="2896"/>
                    <a:pt x="455" y="3099"/>
                    <a:pt x="392" y="3301"/>
                  </a:cubicBezTo>
                  <a:cubicBezTo>
                    <a:pt x="257" y="3701"/>
                    <a:pt x="153" y="4111"/>
                    <a:pt x="86" y="4525"/>
                  </a:cubicBezTo>
                  <a:cubicBezTo>
                    <a:pt x="19" y="4889"/>
                    <a:pt x="1" y="5258"/>
                    <a:pt x="28" y="5627"/>
                  </a:cubicBezTo>
                  <a:cubicBezTo>
                    <a:pt x="46" y="5888"/>
                    <a:pt x="113" y="6144"/>
                    <a:pt x="230" y="6383"/>
                  </a:cubicBezTo>
                  <a:cubicBezTo>
                    <a:pt x="248" y="6419"/>
                    <a:pt x="266" y="6459"/>
                    <a:pt x="293" y="6495"/>
                  </a:cubicBezTo>
                  <a:cubicBezTo>
                    <a:pt x="306" y="6522"/>
                    <a:pt x="324" y="6549"/>
                    <a:pt x="347" y="6571"/>
                  </a:cubicBezTo>
                  <a:cubicBezTo>
                    <a:pt x="378" y="6612"/>
                    <a:pt x="396" y="6634"/>
                    <a:pt x="396" y="6634"/>
                  </a:cubicBezTo>
                  <a:cubicBezTo>
                    <a:pt x="402" y="6643"/>
                    <a:pt x="412" y="6648"/>
                    <a:pt x="421" y="6648"/>
                  </a:cubicBezTo>
                  <a:cubicBezTo>
                    <a:pt x="427" y="6648"/>
                    <a:pt x="432" y="6647"/>
                    <a:pt x="437" y="6643"/>
                  </a:cubicBezTo>
                  <a:cubicBezTo>
                    <a:pt x="450" y="6630"/>
                    <a:pt x="455" y="6612"/>
                    <a:pt x="446" y="6598"/>
                  </a:cubicBezTo>
                  <a:cubicBezTo>
                    <a:pt x="446" y="6598"/>
                    <a:pt x="432" y="6576"/>
                    <a:pt x="401" y="6536"/>
                  </a:cubicBezTo>
                  <a:cubicBezTo>
                    <a:pt x="383" y="6513"/>
                    <a:pt x="369" y="6486"/>
                    <a:pt x="351" y="6464"/>
                  </a:cubicBezTo>
                  <a:cubicBezTo>
                    <a:pt x="333" y="6428"/>
                    <a:pt x="311" y="6392"/>
                    <a:pt x="297" y="6356"/>
                  </a:cubicBezTo>
                  <a:cubicBezTo>
                    <a:pt x="248" y="6257"/>
                    <a:pt x="212" y="6153"/>
                    <a:pt x="189" y="6045"/>
                  </a:cubicBezTo>
                  <a:cubicBezTo>
                    <a:pt x="153" y="5906"/>
                    <a:pt x="135" y="5766"/>
                    <a:pt x="126" y="5622"/>
                  </a:cubicBezTo>
                  <a:cubicBezTo>
                    <a:pt x="104" y="5262"/>
                    <a:pt x="131" y="4903"/>
                    <a:pt x="198" y="4547"/>
                  </a:cubicBezTo>
                  <a:cubicBezTo>
                    <a:pt x="270" y="4138"/>
                    <a:pt x="374" y="3737"/>
                    <a:pt x="509" y="3341"/>
                  </a:cubicBezTo>
                  <a:cubicBezTo>
                    <a:pt x="572" y="3144"/>
                    <a:pt x="648" y="2946"/>
                    <a:pt x="716" y="2743"/>
                  </a:cubicBezTo>
                  <a:cubicBezTo>
                    <a:pt x="783" y="2541"/>
                    <a:pt x="828" y="2338"/>
                    <a:pt x="887" y="2145"/>
                  </a:cubicBezTo>
                  <a:cubicBezTo>
                    <a:pt x="986" y="1758"/>
                    <a:pt x="1071" y="1394"/>
                    <a:pt x="1143" y="1083"/>
                  </a:cubicBezTo>
                  <a:cubicBezTo>
                    <a:pt x="1215" y="773"/>
                    <a:pt x="1274" y="512"/>
                    <a:pt x="1314" y="327"/>
                  </a:cubicBezTo>
                  <a:cubicBezTo>
                    <a:pt x="1355" y="147"/>
                    <a:pt x="1377" y="44"/>
                    <a:pt x="1377" y="44"/>
                  </a:cubicBezTo>
                  <a:lnTo>
                    <a:pt x="1368" y="40"/>
                  </a:lnTo>
                  <a:cubicBezTo>
                    <a:pt x="1374" y="15"/>
                    <a:pt x="1355" y="1"/>
                    <a:pt x="1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61;p37">
              <a:extLst>
                <a:ext uri="{FF2B5EF4-FFF2-40B4-BE49-F238E27FC236}">
                  <a16:creationId xmlns:a16="http://schemas.microsoft.com/office/drawing/2014/main" id="{196B7B20-03D9-5081-44E8-3621EDF541C2}"/>
                </a:ext>
              </a:extLst>
            </p:cNvPr>
            <p:cNvSpPr/>
            <p:nvPr/>
          </p:nvSpPr>
          <p:spPr>
            <a:xfrm>
              <a:off x="3723225" y="857075"/>
              <a:ext cx="28125" cy="156375"/>
            </a:xfrm>
            <a:custGeom>
              <a:avLst/>
              <a:gdLst/>
              <a:ahLst/>
              <a:cxnLst/>
              <a:rect l="l" t="t" r="r" b="b"/>
              <a:pathLst>
                <a:path w="1125" h="6255" extrusionOk="0">
                  <a:moveTo>
                    <a:pt x="38" y="1"/>
                  </a:moveTo>
                  <a:cubicBezTo>
                    <a:pt x="19" y="1"/>
                    <a:pt x="0" y="19"/>
                    <a:pt x="9" y="43"/>
                  </a:cubicBezTo>
                  <a:cubicBezTo>
                    <a:pt x="9" y="43"/>
                    <a:pt x="50" y="142"/>
                    <a:pt x="122" y="322"/>
                  </a:cubicBezTo>
                  <a:cubicBezTo>
                    <a:pt x="153" y="412"/>
                    <a:pt x="198" y="524"/>
                    <a:pt x="239" y="650"/>
                  </a:cubicBezTo>
                  <a:cubicBezTo>
                    <a:pt x="279" y="776"/>
                    <a:pt x="333" y="920"/>
                    <a:pt x="383" y="1078"/>
                  </a:cubicBezTo>
                  <a:cubicBezTo>
                    <a:pt x="428" y="1235"/>
                    <a:pt x="486" y="1406"/>
                    <a:pt x="531" y="1586"/>
                  </a:cubicBezTo>
                  <a:cubicBezTo>
                    <a:pt x="581" y="1770"/>
                    <a:pt x="639" y="1964"/>
                    <a:pt x="684" y="2162"/>
                  </a:cubicBezTo>
                  <a:cubicBezTo>
                    <a:pt x="729" y="2364"/>
                    <a:pt x="783" y="2567"/>
                    <a:pt x="819" y="2783"/>
                  </a:cubicBezTo>
                  <a:cubicBezTo>
                    <a:pt x="860" y="2994"/>
                    <a:pt x="896" y="3210"/>
                    <a:pt x="932" y="3430"/>
                  </a:cubicBezTo>
                  <a:cubicBezTo>
                    <a:pt x="963" y="3646"/>
                    <a:pt x="986" y="3862"/>
                    <a:pt x="995" y="4078"/>
                  </a:cubicBezTo>
                  <a:cubicBezTo>
                    <a:pt x="1004" y="4290"/>
                    <a:pt x="1004" y="4496"/>
                    <a:pt x="990" y="4708"/>
                  </a:cubicBezTo>
                  <a:cubicBezTo>
                    <a:pt x="968" y="5081"/>
                    <a:pt x="900" y="5450"/>
                    <a:pt x="783" y="5801"/>
                  </a:cubicBezTo>
                  <a:cubicBezTo>
                    <a:pt x="756" y="5873"/>
                    <a:pt x="725" y="5945"/>
                    <a:pt x="689" y="6013"/>
                  </a:cubicBezTo>
                  <a:cubicBezTo>
                    <a:pt x="662" y="6071"/>
                    <a:pt x="626" y="6125"/>
                    <a:pt x="576" y="6165"/>
                  </a:cubicBezTo>
                  <a:cubicBezTo>
                    <a:pt x="572" y="6170"/>
                    <a:pt x="567" y="6170"/>
                    <a:pt x="572" y="6170"/>
                  </a:cubicBezTo>
                  <a:lnTo>
                    <a:pt x="549" y="6170"/>
                  </a:lnTo>
                  <a:cubicBezTo>
                    <a:pt x="554" y="6170"/>
                    <a:pt x="531" y="6165"/>
                    <a:pt x="527" y="6161"/>
                  </a:cubicBezTo>
                  <a:cubicBezTo>
                    <a:pt x="509" y="6147"/>
                    <a:pt x="491" y="6129"/>
                    <a:pt x="482" y="6107"/>
                  </a:cubicBezTo>
                  <a:cubicBezTo>
                    <a:pt x="459" y="6062"/>
                    <a:pt x="446" y="6017"/>
                    <a:pt x="441" y="5968"/>
                  </a:cubicBezTo>
                  <a:cubicBezTo>
                    <a:pt x="428" y="5896"/>
                    <a:pt x="423" y="5824"/>
                    <a:pt x="428" y="5752"/>
                  </a:cubicBezTo>
                  <a:cubicBezTo>
                    <a:pt x="432" y="5698"/>
                    <a:pt x="432" y="5671"/>
                    <a:pt x="432" y="5671"/>
                  </a:cubicBezTo>
                  <a:lnTo>
                    <a:pt x="423" y="5671"/>
                  </a:lnTo>
                  <a:cubicBezTo>
                    <a:pt x="423" y="5652"/>
                    <a:pt x="408" y="5641"/>
                    <a:pt x="393" y="5641"/>
                  </a:cubicBezTo>
                  <a:cubicBezTo>
                    <a:pt x="380" y="5641"/>
                    <a:pt x="367" y="5649"/>
                    <a:pt x="365" y="5666"/>
                  </a:cubicBezTo>
                  <a:cubicBezTo>
                    <a:pt x="365" y="5666"/>
                    <a:pt x="360" y="5698"/>
                    <a:pt x="356" y="5747"/>
                  </a:cubicBezTo>
                  <a:cubicBezTo>
                    <a:pt x="351" y="5824"/>
                    <a:pt x="356" y="5900"/>
                    <a:pt x="365" y="5977"/>
                  </a:cubicBezTo>
                  <a:cubicBezTo>
                    <a:pt x="369" y="6035"/>
                    <a:pt x="383" y="6089"/>
                    <a:pt x="410" y="6143"/>
                  </a:cubicBezTo>
                  <a:cubicBezTo>
                    <a:pt x="423" y="6179"/>
                    <a:pt x="450" y="6206"/>
                    <a:pt x="477" y="6228"/>
                  </a:cubicBezTo>
                  <a:cubicBezTo>
                    <a:pt x="486" y="6233"/>
                    <a:pt x="495" y="6237"/>
                    <a:pt x="504" y="6242"/>
                  </a:cubicBezTo>
                  <a:cubicBezTo>
                    <a:pt x="518" y="6246"/>
                    <a:pt x="531" y="6251"/>
                    <a:pt x="545" y="6251"/>
                  </a:cubicBezTo>
                  <a:cubicBezTo>
                    <a:pt x="549" y="6253"/>
                    <a:pt x="554" y="6254"/>
                    <a:pt x="558" y="6254"/>
                  </a:cubicBezTo>
                  <a:cubicBezTo>
                    <a:pt x="563" y="6254"/>
                    <a:pt x="567" y="6253"/>
                    <a:pt x="572" y="6251"/>
                  </a:cubicBezTo>
                  <a:cubicBezTo>
                    <a:pt x="585" y="6251"/>
                    <a:pt x="599" y="6246"/>
                    <a:pt x="612" y="6237"/>
                  </a:cubicBezTo>
                  <a:cubicBezTo>
                    <a:pt x="675" y="6192"/>
                    <a:pt x="729" y="6129"/>
                    <a:pt x="761" y="6058"/>
                  </a:cubicBezTo>
                  <a:cubicBezTo>
                    <a:pt x="801" y="5986"/>
                    <a:pt x="837" y="5914"/>
                    <a:pt x="864" y="5837"/>
                  </a:cubicBezTo>
                  <a:cubicBezTo>
                    <a:pt x="990" y="5477"/>
                    <a:pt x="1071" y="5099"/>
                    <a:pt x="1093" y="4717"/>
                  </a:cubicBezTo>
                  <a:cubicBezTo>
                    <a:pt x="1125" y="4281"/>
                    <a:pt x="1107" y="3844"/>
                    <a:pt x="1040" y="3412"/>
                  </a:cubicBezTo>
                  <a:cubicBezTo>
                    <a:pt x="1008" y="3192"/>
                    <a:pt x="977" y="2976"/>
                    <a:pt x="927" y="2760"/>
                  </a:cubicBezTo>
                  <a:cubicBezTo>
                    <a:pt x="882" y="2549"/>
                    <a:pt x="837" y="2337"/>
                    <a:pt x="788" y="2135"/>
                  </a:cubicBezTo>
                  <a:cubicBezTo>
                    <a:pt x="738" y="1937"/>
                    <a:pt x="684" y="1743"/>
                    <a:pt x="630" y="1559"/>
                  </a:cubicBezTo>
                  <a:cubicBezTo>
                    <a:pt x="576" y="1379"/>
                    <a:pt x="518" y="1208"/>
                    <a:pt x="468" y="1051"/>
                  </a:cubicBezTo>
                  <a:cubicBezTo>
                    <a:pt x="360" y="736"/>
                    <a:pt x="261" y="479"/>
                    <a:pt x="185" y="299"/>
                  </a:cubicBezTo>
                  <a:cubicBezTo>
                    <a:pt x="113" y="119"/>
                    <a:pt x="63" y="16"/>
                    <a:pt x="63" y="16"/>
                  </a:cubicBezTo>
                  <a:cubicBezTo>
                    <a:pt x="57" y="5"/>
                    <a:pt x="48" y="1"/>
                    <a:pt x="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62;p37">
              <a:extLst>
                <a:ext uri="{FF2B5EF4-FFF2-40B4-BE49-F238E27FC236}">
                  <a16:creationId xmlns:a16="http://schemas.microsoft.com/office/drawing/2014/main" id="{85FC203E-375B-05B9-96E5-E446D59705FF}"/>
                </a:ext>
              </a:extLst>
            </p:cNvPr>
            <p:cNvSpPr/>
            <p:nvPr/>
          </p:nvSpPr>
          <p:spPr>
            <a:xfrm>
              <a:off x="3710075" y="990250"/>
              <a:ext cx="13400" cy="19725"/>
            </a:xfrm>
            <a:custGeom>
              <a:avLst/>
              <a:gdLst/>
              <a:ahLst/>
              <a:cxnLst/>
              <a:rect l="l" t="t" r="r" b="b"/>
              <a:pathLst>
                <a:path w="536" h="789" extrusionOk="0">
                  <a:moveTo>
                    <a:pt x="99" y="1"/>
                  </a:moveTo>
                  <a:cubicBezTo>
                    <a:pt x="86" y="1"/>
                    <a:pt x="76" y="9"/>
                    <a:pt x="72" y="24"/>
                  </a:cubicBezTo>
                  <a:cubicBezTo>
                    <a:pt x="49" y="96"/>
                    <a:pt x="31" y="168"/>
                    <a:pt x="22" y="240"/>
                  </a:cubicBezTo>
                  <a:cubicBezTo>
                    <a:pt x="9" y="317"/>
                    <a:pt x="0" y="393"/>
                    <a:pt x="0" y="474"/>
                  </a:cubicBezTo>
                  <a:cubicBezTo>
                    <a:pt x="0" y="519"/>
                    <a:pt x="0" y="564"/>
                    <a:pt x="9" y="609"/>
                  </a:cubicBezTo>
                  <a:cubicBezTo>
                    <a:pt x="9" y="668"/>
                    <a:pt x="36" y="722"/>
                    <a:pt x="81" y="762"/>
                  </a:cubicBezTo>
                  <a:cubicBezTo>
                    <a:pt x="85" y="767"/>
                    <a:pt x="90" y="771"/>
                    <a:pt x="99" y="776"/>
                  </a:cubicBezTo>
                  <a:cubicBezTo>
                    <a:pt x="108" y="780"/>
                    <a:pt x="121" y="785"/>
                    <a:pt x="135" y="789"/>
                  </a:cubicBezTo>
                  <a:cubicBezTo>
                    <a:pt x="157" y="789"/>
                    <a:pt x="175" y="785"/>
                    <a:pt x="193" y="780"/>
                  </a:cubicBezTo>
                  <a:cubicBezTo>
                    <a:pt x="220" y="767"/>
                    <a:pt x="247" y="753"/>
                    <a:pt x="265" y="735"/>
                  </a:cubicBezTo>
                  <a:cubicBezTo>
                    <a:pt x="301" y="704"/>
                    <a:pt x="333" y="668"/>
                    <a:pt x="360" y="627"/>
                  </a:cubicBezTo>
                  <a:cubicBezTo>
                    <a:pt x="405" y="564"/>
                    <a:pt x="441" y="497"/>
                    <a:pt x="472" y="425"/>
                  </a:cubicBezTo>
                  <a:cubicBezTo>
                    <a:pt x="486" y="398"/>
                    <a:pt x="495" y="366"/>
                    <a:pt x="504" y="335"/>
                  </a:cubicBezTo>
                  <a:cubicBezTo>
                    <a:pt x="513" y="299"/>
                    <a:pt x="517" y="285"/>
                    <a:pt x="522" y="263"/>
                  </a:cubicBezTo>
                  <a:cubicBezTo>
                    <a:pt x="526" y="227"/>
                    <a:pt x="531" y="209"/>
                    <a:pt x="531" y="209"/>
                  </a:cubicBezTo>
                  <a:cubicBezTo>
                    <a:pt x="535" y="191"/>
                    <a:pt x="526" y="177"/>
                    <a:pt x="513" y="173"/>
                  </a:cubicBezTo>
                  <a:cubicBezTo>
                    <a:pt x="509" y="172"/>
                    <a:pt x="504" y="171"/>
                    <a:pt x="500" y="171"/>
                  </a:cubicBezTo>
                  <a:cubicBezTo>
                    <a:pt x="487" y="171"/>
                    <a:pt x="476" y="177"/>
                    <a:pt x="472" y="191"/>
                  </a:cubicBezTo>
                  <a:lnTo>
                    <a:pt x="450" y="245"/>
                  </a:lnTo>
                  <a:cubicBezTo>
                    <a:pt x="445" y="263"/>
                    <a:pt x="436" y="294"/>
                    <a:pt x="432" y="308"/>
                  </a:cubicBezTo>
                  <a:lnTo>
                    <a:pt x="391" y="384"/>
                  </a:lnTo>
                  <a:cubicBezTo>
                    <a:pt x="355" y="447"/>
                    <a:pt x="315" y="506"/>
                    <a:pt x="270" y="564"/>
                  </a:cubicBezTo>
                  <a:cubicBezTo>
                    <a:pt x="247" y="596"/>
                    <a:pt x="220" y="623"/>
                    <a:pt x="193" y="650"/>
                  </a:cubicBezTo>
                  <a:cubicBezTo>
                    <a:pt x="184" y="659"/>
                    <a:pt x="171" y="668"/>
                    <a:pt x="157" y="672"/>
                  </a:cubicBezTo>
                  <a:lnTo>
                    <a:pt x="153" y="672"/>
                  </a:lnTo>
                  <a:cubicBezTo>
                    <a:pt x="151" y="670"/>
                    <a:pt x="148" y="668"/>
                    <a:pt x="148" y="668"/>
                  </a:cubicBezTo>
                  <a:cubicBezTo>
                    <a:pt x="130" y="645"/>
                    <a:pt x="121" y="618"/>
                    <a:pt x="117" y="587"/>
                  </a:cubicBezTo>
                  <a:cubicBezTo>
                    <a:pt x="112" y="551"/>
                    <a:pt x="108" y="510"/>
                    <a:pt x="108" y="470"/>
                  </a:cubicBezTo>
                  <a:cubicBezTo>
                    <a:pt x="108" y="393"/>
                    <a:pt x="108" y="317"/>
                    <a:pt x="112" y="249"/>
                  </a:cubicBezTo>
                  <a:cubicBezTo>
                    <a:pt x="121" y="119"/>
                    <a:pt x="130" y="33"/>
                    <a:pt x="130" y="33"/>
                  </a:cubicBezTo>
                  <a:cubicBezTo>
                    <a:pt x="130" y="20"/>
                    <a:pt x="121" y="6"/>
                    <a:pt x="108" y="2"/>
                  </a:cubicBezTo>
                  <a:cubicBezTo>
                    <a:pt x="105" y="1"/>
                    <a:pt x="102" y="1"/>
                    <a:pt x="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63;p37">
              <a:extLst>
                <a:ext uri="{FF2B5EF4-FFF2-40B4-BE49-F238E27FC236}">
                  <a16:creationId xmlns:a16="http://schemas.microsoft.com/office/drawing/2014/main" id="{FC297D64-979D-8DFB-B682-690C313C55CD}"/>
                </a:ext>
              </a:extLst>
            </p:cNvPr>
            <p:cNvSpPr/>
            <p:nvPr/>
          </p:nvSpPr>
          <p:spPr>
            <a:xfrm>
              <a:off x="3693850" y="871000"/>
              <a:ext cx="19800" cy="124925"/>
            </a:xfrm>
            <a:custGeom>
              <a:avLst/>
              <a:gdLst/>
              <a:ahLst/>
              <a:cxnLst/>
              <a:rect l="l" t="t" r="r" b="b"/>
              <a:pathLst>
                <a:path w="792" h="4997" extrusionOk="0">
                  <a:moveTo>
                    <a:pt x="36" y="0"/>
                  </a:moveTo>
                  <a:cubicBezTo>
                    <a:pt x="19" y="0"/>
                    <a:pt x="0" y="13"/>
                    <a:pt x="6" y="35"/>
                  </a:cubicBezTo>
                  <a:lnTo>
                    <a:pt x="177" y="880"/>
                  </a:lnTo>
                  <a:cubicBezTo>
                    <a:pt x="226" y="1132"/>
                    <a:pt x="285" y="1429"/>
                    <a:pt x="343" y="1749"/>
                  </a:cubicBezTo>
                  <a:cubicBezTo>
                    <a:pt x="406" y="2068"/>
                    <a:pt x="469" y="2405"/>
                    <a:pt x="523" y="2747"/>
                  </a:cubicBezTo>
                  <a:cubicBezTo>
                    <a:pt x="555" y="2914"/>
                    <a:pt x="582" y="3085"/>
                    <a:pt x="604" y="3251"/>
                  </a:cubicBezTo>
                  <a:cubicBezTo>
                    <a:pt x="622" y="3418"/>
                    <a:pt x="649" y="3584"/>
                    <a:pt x="658" y="3746"/>
                  </a:cubicBezTo>
                  <a:cubicBezTo>
                    <a:pt x="667" y="3823"/>
                    <a:pt x="676" y="3904"/>
                    <a:pt x="676" y="3980"/>
                  </a:cubicBezTo>
                  <a:cubicBezTo>
                    <a:pt x="680" y="4052"/>
                    <a:pt x="680" y="4128"/>
                    <a:pt x="676" y="4200"/>
                  </a:cubicBezTo>
                  <a:lnTo>
                    <a:pt x="671" y="4254"/>
                  </a:lnTo>
                  <a:lnTo>
                    <a:pt x="671" y="4277"/>
                  </a:lnTo>
                  <a:lnTo>
                    <a:pt x="667" y="4304"/>
                  </a:lnTo>
                  <a:cubicBezTo>
                    <a:pt x="658" y="4331"/>
                    <a:pt x="645" y="4358"/>
                    <a:pt x="627" y="4385"/>
                  </a:cubicBezTo>
                  <a:cubicBezTo>
                    <a:pt x="591" y="4439"/>
                    <a:pt x="550" y="4488"/>
                    <a:pt x="505" y="4533"/>
                  </a:cubicBezTo>
                  <a:cubicBezTo>
                    <a:pt x="465" y="4583"/>
                    <a:pt x="420" y="4628"/>
                    <a:pt x="384" y="4677"/>
                  </a:cubicBezTo>
                  <a:cubicBezTo>
                    <a:pt x="339" y="4731"/>
                    <a:pt x="312" y="4790"/>
                    <a:pt x="307" y="4857"/>
                  </a:cubicBezTo>
                  <a:cubicBezTo>
                    <a:pt x="312" y="4875"/>
                    <a:pt x="312" y="4893"/>
                    <a:pt x="321" y="4907"/>
                  </a:cubicBezTo>
                  <a:cubicBezTo>
                    <a:pt x="321" y="4911"/>
                    <a:pt x="321" y="4920"/>
                    <a:pt x="325" y="4925"/>
                  </a:cubicBezTo>
                  <a:lnTo>
                    <a:pt x="330" y="4934"/>
                  </a:lnTo>
                  <a:lnTo>
                    <a:pt x="339" y="4947"/>
                  </a:lnTo>
                  <a:cubicBezTo>
                    <a:pt x="361" y="4974"/>
                    <a:pt x="397" y="4992"/>
                    <a:pt x="433" y="4997"/>
                  </a:cubicBezTo>
                  <a:cubicBezTo>
                    <a:pt x="483" y="4997"/>
                    <a:pt x="528" y="4983"/>
                    <a:pt x="568" y="4961"/>
                  </a:cubicBezTo>
                  <a:cubicBezTo>
                    <a:pt x="622" y="4929"/>
                    <a:pt x="676" y="4898"/>
                    <a:pt x="721" y="4857"/>
                  </a:cubicBezTo>
                  <a:cubicBezTo>
                    <a:pt x="752" y="4830"/>
                    <a:pt x="770" y="4817"/>
                    <a:pt x="770" y="4817"/>
                  </a:cubicBezTo>
                  <a:cubicBezTo>
                    <a:pt x="792" y="4792"/>
                    <a:pt x="771" y="4761"/>
                    <a:pt x="747" y="4761"/>
                  </a:cubicBezTo>
                  <a:cubicBezTo>
                    <a:pt x="741" y="4761"/>
                    <a:pt x="735" y="4763"/>
                    <a:pt x="730" y="4767"/>
                  </a:cubicBezTo>
                  <a:cubicBezTo>
                    <a:pt x="730" y="4767"/>
                    <a:pt x="712" y="4781"/>
                    <a:pt x="680" y="4808"/>
                  </a:cubicBezTo>
                  <a:cubicBezTo>
                    <a:pt x="636" y="4839"/>
                    <a:pt x="591" y="4871"/>
                    <a:pt x="541" y="4893"/>
                  </a:cubicBezTo>
                  <a:cubicBezTo>
                    <a:pt x="510" y="4911"/>
                    <a:pt x="474" y="4920"/>
                    <a:pt x="438" y="4920"/>
                  </a:cubicBezTo>
                  <a:cubicBezTo>
                    <a:pt x="429" y="4920"/>
                    <a:pt x="415" y="4916"/>
                    <a:pt x="406" y="4907"/>
                  </a:cubicBezTo>
                  <a:lnTo>
                    <a:pt x="397" y="4889"/>
                  </a:lnTo>
                  <a:lnTo>
                    <a:pt x="393" y="4884"/>
                  </a:lnTo>
                  <a:cubicBezTo>
                    <a:pt x="393" y="4875"/>
                    <a:pt x="388" y="4866"/>
                    <a:pt x="388" y="4857"/>
                  </a:cubicBezTo>
                  <a:cubicBezTo>
                    <a:pt x="397" y="4812"/>
                    <a:pt x="420" y="4767"/>
                    <a:pt x="451" y="4736"/>
                  </a:cubicBezTo>
                  <a:cubicBezTo>
                    <a:pt x="487" y="4691"/>
                    <a:pt x="528" y="4646"/>
                    <a:pt x="573" y="4601"/>
                  </a:cubicBezTo>
                  <a:cubicBezTo>
                    <a:pt x="622" y="4551"/>
                    <a:pt x="667" y="4497"/>
                    <a:pt x="707" y="4439"/>
                  </a:cubicBezTo>
                  <a:cubicBezTo>
                    <a:pt x="716" y="4421"/>
                    <a:pt x="725" y="4407"/>
                    <a:pt x="739" y="4389"/>
                  </a:cubicBezTo>
                  <a:cubicBezTo>
                    <a:pt x="748" y="4367"/>
                    <a:pt x="752" y="4349"/>
                    <a:pt x="761" y="4331"/>
                  </a:cubicBezTo>
                  <a:lnTo>
                    <a:pt x="766" y="4304"/>
                  </a:lnTo>
                  <a:cubicBezTo>
                    <a:pt x="770" y="4295"/>
                    <a:pt x="770" y="4286"/>
                    <a:pt x="770" y="4272"/>
                  </a:cubicBezTo>
                  <a:lnTo>
                    <a:pt x="779" y="4218"/>
                  </a:lnTo>
                  <a:cubicBezTo>
                    <a:pt x="784" y="4137"/>
                    <a:pt x="788" y="4061"/>
                    <a:pt x="784" y="3984"/>
                  </a:cubicBezTo>
                  <a:cubicBezTo>
                    <a:pt x="784" y="3904"/>
                    <a:pt x="779" y="3823"/>
                    <a:pt x="770" y="3742"/>
                  </a:cubicBezTo>
                  <a:cubicBezTo>
                    <a:pt x="761" y="3580"/>
                    <a:pt x="739" y="3413"/>
                    <a:pt x="716" y="3242"/>
                  </a:cubicBezTo>
                  <a:cubicBezTo>
                    <a:pt x="694" y="3071"/>
                    <a:pt x="667" y="2900"/>
                    <a:pt x="640" y="2729"/>
                  </a:cubicBezTo>
                  <a:cubicBezTo>
                    <a:pt x="523" y="2046"/>
                    <a:pt x="384" y="1371"/>
                    <a:pt x="267" y="867"/>
                  </a:cubicBezTo>
                  <a:cubicBezTo>
                    <a:pt x="150" y="363"/>
                    <a:pt x="64" y="26"/>
                    <a:pt x="64" y="26"/>
                  </a:cubicBezTo>
                  <a:lnTo>
                    <a:pt x="64" y="21"/>
                  </a:lnTo>
                  <a:cubicBezTo>
                    <a:pt x="61" y="6"/>
                    <a:pt x="49"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64;p37">
              <a:extLst>
                <a:ext uri="{FF2B5EF4-FFF2-40B4-BE49-F238E27FC236}">
                  <a16:creationId xmlns:a16="http://schemas.microsoft.com/office/drawing/2014/main" id="{3D56CBC6-4E8D-F2E9-7486-56E71D83CF7A}"/>
                </a:ext>
              </a:extLst>
            </p:cNvPr>
            <p:cNvSpPr/>
            <p:nvPr/>
          </p:nvSpPr>
          <p:spPr>
            <a:xfrm>
              <a:off x="3607950" y="809825"/>
              <a:ext cx="20275" cy="216175"/>
            </a:xfrm>
            <a:custGeom>
              <a:avLst/>
              <a:gdLst/>
              <a:ahLst/>
              <a:cxnLst/>
              <a:rect l="l" t="t" r="r" b="b"/>
              <a:pathLst>
                <a:path w="811" h="8647" extrusionOk="0">
                  <a:moveTo>
                    <a:pt x="741" y="1"/>
                  </a:moveTo>
                  <a:cubicBezTo>
                    <a:pt x="726" y="1"/>
                    <a:pt x="711" y="11"/>
                    <a:pt x="711" y="30"/>
                  </a:cubicBezTo>
                  <a:cubicBezTo>
                    <a:pt x="711" y="30"/>
                    <a:pt x="711" y="66"/>
                    <a:pt x="716" y="129"/>
                  </a:cubicBezTo>
                  <a:cubicBezTo>
                    <a:pt x="720" y="192"/>
                    <a:pt x="720" y="286"/>
                    <a:pt x="725" y="408"/>
                  </a:cubicBezTo>
                  <a:cubicBezTo>
                    <a:pt x="729" y="525"/>
                    <a:pt x="734" y="673"/>
                    <a:pt x="725" y="840"/>
                  </a:cubicBezTo>
                  <a:cubicBezTo>
                    <a:pt x="720" y="1002"/>
                    <a:pt x="711" y="1191"/>
                    <a:pt x="693" y="1398"/>
                  </a:cubicBezTo>
                  <a:cubicBezTo>
                    <a:pt x="689" y="1447"/>
                    <a:pt x="689" y="1501"/>
                    <a:pt x="680" y="1555"/>
                  </a:cubicBezTo>
                  <a:cubicBezTo>
                    <a:pt x="675" y="1604"/>
                    <a:pt x="666" y="1658"/>
                    <a:pt x="657" y="1712"/>
                  </a:cubicBezTo>
                  <a:cubicBezTo>
                    <a:pt x="639" y="1820"/>
                    <a:pt x="630" y="1937"/>
                    <a:pt x="603" y="2050"/>
                  </a:cubicBezTo>
                  <a:cubicBezTo>
                    <a:pt x="581" y="2167"/>
                    <a:pt x="554" y="2284"/>
                    <a:pt x="527" y="2401"/>
                  </a:cubicBezTo>
                  <a:lnTo>
                    <a:pt x="437" y="2770"/>
                  </a:lnTo>
                  <a:cubicBezTo>
                    <a:pt x="315" y="3273"/>
                    <a:pt x="207" y="3813"/>
                    <a:pt x="126" y="4362"/>
                  </a:cubicBezTo>
                  <a:cubicBezTo>
                    <a:pt x="50" y="4897"/>
                    <a:pt x="9" y="5437"/>
                    <a:pt x="9" y="5977"/>
                  </a:cubicBezTo>
                  <a:cubicBezTo>
                    <a:pt x="0" y="6449"/>
                    <a:pt x="45" y="6922"/>
                    <a:pt x="144" y="7385"/>
                  </a:cubicBezTo>
                  <a:cubicBezTo>
                    <a:pt x="185" y="7570"/>
                    <a:pt x="239" y="7754"/>
                    <a:pt x="311" y="7930"/>
                  </a:cubicBezTo>
                  <a:cubicBezTo>
                    <a:pt x="338" y="8010"/>
                    <a:pt x="374" y="8082"/>
                    <a:pt x="405" y="8145"/>
                  </a:cubicBezTo>
                  <a:cubicBezTo>
                    <a:pt x="437" y="8213"/>
                    <a:pt x="473" y="8267"/>
                    <a:pt x="500" y="8325"/>
                  </a:cubicBezTo>
                  <a:cubicBezTo>
                    <a:pt x="549" y="8406"/>
                    <a:pt x="603" y="8483"/>
                    <a:pt x="662" y="8559"/>
                  </a:cubicBezTo>
                  <a:lnTo>
                    <a:pt x="720" y="8636"/>
                  </a:lnTo>
                  <a:cubicBezTo>
                    <a:pt x="724" y="8644"/>
                    <a:pt x="731" y="8647"/>
                    <a:pt x="739" y="8647"/>
                  </a:cubicBezTo>
                  <a:cubicBezTo>
                    <a:pt x="762" y="8647"/>
                    <a:pt x="790" y="8617"/>
                    <a:pt x="770" y="8600"/>
                  </a:cubicBezTo>
                  <a:lnTo>
                    <a:pt x="716" y="8523"/>
                  </a:lnTo>
                  <a:cubicBezTo>
                    <a:pt x="662" y="8447"/>
                    <a:pt x="612" y="8370"/>
                    <a:pt x="563" y="8289"/>
                  </a:cubicBezTo>
                  <a:cubicBezTo>
                    <a:pt x="536" y="8240"/>
                    <a:pt x="504" y="8181"/>
                    <a:pt x="477" y="8118"/>
                  </a:cubicBezTo>
                  <a:cubicBezTo>
                    <a:pt x="450" y="8051"/>
                    <a:pt x="414" y="7979"/>
                    <a:pt x="387" y="7903"/>
                  </a:cubicBezTo>
                  <a:cubicBezTo>
                    <a:pt x="324" y="7727"/>
                    <a:pt x="275" y="7552"/>
                    <a:pt x="234" y="7367"/>
                  </a:cubicBezTo>
                  <a:cubicBezTo>
                    <a:pt x="144" y="6913"/>
                    <a:pt x="104" y="6445"/>
                    <a:pt x="113" y="5977"/>
                  </a:cubicBezTo>
                  <a:cubicBezTo>
                    <a:pt x="122" y="5442"/>
                    <a:pt x="167" y="4906"/>
                    <a:pt x="248" y="4380"/>
                  </a:cubicBezTo>
                  <a:cubicBezTo>
                    <a:pt x="324" y="3836"/>
                    <a:pt x="423" y="3296"/>
                    <a:pt x="540" y="2797"/>
                  </a:cubicBezTo>
                  <a:cubicBezTo>
                    <a:pt x="572" y="2671"/>
                    <a:pt x="603" y="2554"/>
                    <a:pt x="630" y="2428"/>
                  </a:cubicBezTo>
                  <a:cubicBezTo>
                    <a:pt x="657" y="2306"/>
                    <a:pt x="680" y="2189"/>
                    <a:pt x="702" y="2072"/>
                  </a:cubicBezTo>
                  <a:cubicBezTo>
                    <a:pt x="729" y="1955"/>
                    <a:pt x="738" y="1843"/>
                    <a:pt x="756" y="1730"/>
                  </a:cubicBezTo>
                  <a:cubicBezTo>
                    <a:pt x="761" y="1672"/>
                    <a:pt x="774" y="1618"/>
                    <a:pt x="779" y="1564"/>
                  </a:cubicBezTo>
                  <a:cubicBezTo>
                    <a:pt x="779" y="1510"/>
                    <a:pt x="783" y="1461"/>
                    <a:pt x="788" y="1407"/>
                  </a:cubicBezTo>
                  <a:cubicBezTo>
                    <a:pt x="797" y="1303"/>
                    <a:pt x="806" y="1204"/>
                    <a:pt x="806" y="1110"/>
                  </a:cubicBezTo>
                  <a:cubicBezTo>
                    <a:pt x="810" y="1015"/>
                    <a:pt x="810" y="925"/>
                    <a:pt x="810" y="840"/>
                  </a:cubicBezTo>
                  <a:cubicBezTo>
                    <a:pt x="810" y="673"/>
                    <a:pt x="806" y="529"/>
                    <a:pt x="801" y="408"/>
                  </a:cubicBezTo>
                  <a:cubicBezTo>
                    <a:pt x="797" y="286"/>
                    <a:pt x="788" y="192"/>
                    <a:pt x="783" y="124"/>
                  </a:cubicBezTo>
                  <a:lnTo>
                    <a:pt x="774" y="25"/>
                  </a:lnTo>
                  <a:lnTo>
                    <a:pt x="770" y="25"/>
                  </a:lnTo>
                  <a:cubicBezTo>
                    <a:pt x="767" y="9"/>
                    <a:pt x="754"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65;p37">
              <a:extLst>
                <a:ext uri="{FF2B5EF4-FFF2-40B4-BE49-F238E27FC236}">
                  <a16:creationId xmlns:a16="http://schemas.microsoft.com/office/drawing/2014/main" id="{7382AB50-5065-5719-21FA-C9A87BA67CAB}"/>
                </a:ext>
              </a:extLst>
            </p:cNvPr>
            <p:cNvSpPr/>
            <p:nvPr/>
          </p:nvSpPr>
          <p:spPr>
            <a:xfrm>
              <a:off x="3681500" y="846750"/>
              <a:ext cx="10475" cy="23275"/>
            </a:xfrm>
            <a:custGeom>
              <a:avLst/>
              <a:gdLst/>
              <a:ahLst/>
              <a:cxnLst/>
              <a:rect l="l" t="t" r="r" b="b"/>
              <a:pathLst>
                <a:path w="419" h="931" extrusionOk="0">
                  <a:moveTo>
                    <a:pt x="35" y="0"/>
                  </a:moveTo>
                  <a:cubicBezTo>
                    <a:pt x="32" y="0"/>
                    <a:pt x="30" y="1"/>
                    <a:pt x="27" y="2"/>
                  </a:cubicBezTo>
                  <a:cubicBezTo>
                    <a:pt x="14" y="6"/>
                    <a:pt x="0" y="24"/>
                    <a:pt x="5" y="37"/>
                  </a:cubicBezTo>
                  <a:cubicBezTo>
                    <a:pt x="5" y="37"/>
                    <a:pt x="18" y="96"/>
                    <a:pt x="41" y="181"/>
                  </a:cubicBezTo>
                  <a:cubicBezTo>
                    <a:pt x="68" y="267"/>
                    <a:pt x="108" y="375"/>
                    <a:pt x="149" y="487"/>
                  </a:cubicBezTo>
                  <a:cubicBezTo>
                    <a:pt x="171" y="541"/>
                    <a:pt x="194" y="595"/>
                    <a:pt x="216" y="649"/>
                  </a:cubicBezTo>
                  <a:cubicBezTo>
                    <a:pt x="225" y="672"/>
                    <a:pt x="239" y="699"/>
                    <a:pt x="248" y="721"/>
                  </a:cubicBezTo>
                  <a:cubicBezTo>
                    <a:pt x="261" y="753"/>
                    <a:pt x="270" y="766"/>
                    <a:pt x="284" y="789"/>
                  </a:cubicBezTo>
                  <a:cubicBezTo>
                    <a:pt x="324" y="865"/>
                    <a:pt x="356" y="915"/>
                    <a:pt x="356" y="915"/>
                  </a:cubicBezTo>
                  <a:cubicBezTo>
                    <a:pt x="362" y="926"/>
                    <a:pt x="373" y="931"/>
                    <a:pt x="383" y="931"/>
                  </a:cubicBezTo>
                  <a:cubicBezTo>
                    <a:pt x="401" y="931"/>
                    <a:pt x="418" y="915"/>
                    <a:pt x="410" y="892"/>
                  </a:cubicBezTo>
                  <a:lnTo>
                    <a:pt x="410" y="888"/>
                  </a:lnTo>
                  <a:cubicBezTo>
                    <a:pt x="410" y="888"/>
                    <a:pt x="396" y="829"/>
                    <a:pt x="365" y="748"/>
                  </a:cubicBezTo>
                  <a:cubicBezTo>
                    <a:pt x="360" y="726"/>
                    <a:pt x="342" y="699"/>
                    <a:pt x="342" y="685"/>
                  </a:cubicBezTo>
                  <a:cubicBezTo>
                    <a:pt x="333" y="658"/>
                    <a:pt x="329" y="636"/>
                    <a:pt x="320" y="609"/>
                  </a:cubicBezTo>
                  <a:cubicBezTo>
                    <a:pt x="297" y="559"/>
                    <a:pt x="279" y="501"/>
                    <a:pt x="261" y="447"/>
                  </a:cubicBezTo>
                  <a:cubicBezTo>
                    <a:pt x="216" y="339"/>
                    <a:pt x="171" y="226"/>
                    <a:pt x="131" y="150"/>
                  </a:cubicBezTo>
                  <a:cubicBezTo>
                    <a:pt x="95" y="69"/>
                    <a:pt x="63" y="15"/>
                    <a:pt x="63" y="15"/>
                  </a:cubicBezTo>
                  <a:cubicBezTo>
                    <a:pt x="60" y="8"/>
                    <a:pt x="47" y="0"/>
                    <a:pt x="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66;p37">
              <a:extLst>
                <a:ext uri="{FF2B5EF4-FFF2-40B4-BE49-F238E27FC236}">
                  <a16:creationId xmlns:a16="http://schemas.microsoft.com/office/drawing/2014/main" id="{985BACC4-072E-5A0C-2C18-BB109A840586}"/>
                </a:ext>
              </a:extLst>
            </p:cNvPr>
            <p:cNvSpPr/>
            <p:nvPr/>
          </p:nvSpPr>
          <p:spPr>
            <a:xfrm>
              <a:off x="3610750" y="1041800"/>
              <a:ext cx="25900" cy="5975"/>
            </a:xfrm>
            <a:custGeom>
              <a:avLst/>
              <a:gdLst/>
              <a:ahLst/>
              <a:cxnLst/>
              <a:rect l="l" t="t" r="r" b="b"/>
              <a:pathLst>
                <a:path w="1036" h="239" extrusionOk="0">
                  <a:moveTo>
                    <a:pt x="46" y="0"/>
                  </a:moveTo>
                  <a:cubicBezTo>
                    <a:pt x="14" y="0"/>
                    <a:pt x="1" y="41"/>
                    <a:pt x="28" y="59"/>
                  </a:cubicBezTo>
                  <a:cubicBezTo>
                    <a:pt x="28" y="59"/>
                    <a:pt x="82" y="86"/>
                    <a:pt x="172" y="117"/>
                  </a:cubicBezTo>
                  <a:lnTo>
                    <a:pt x="244" y="149"/>
                  </a:lnTo>
                  <a:cubicBezTo>
                    <a:pt x="271" y="158"/>
                    <a:pt x="298" y="167"/>
                    <a:pt x="325" y="176"/>
                  </a:cubicBezTo>
                  <a:lnTo>
                    <a:pt x="500" y="212"/>
                  </a:lnTo>
                  <a:lnTo>
                    <a:pt x="545" y="221"/>
                  </a:lnTo>
                  <a:cubicBezTo>
                    <a:pt x="563" y="221"/>
                    <a:pt x="577" y="225"/>
                    <a:pt x="595" y="225"/>
                  </a:cubicBezTo>
                  <a:lnTo>
                    <a:pt x="685" y="230"/>
                  </a:lnTo>
                  <a:cubicBezTo>
                    <a:pt x="743" y="239"/>
                    <a:pt x="797" y="239"/>
                    <a:pt x="846" y="239"/>
                  </a:cubicBezTo>
                  <a:cubicBezTo>
                    <a:pt x="882" y="239"/>
                    <a:pt x="918" y="234"/>
                    <a:pt x="959" y="230"/>
                  </a:cubicBezTo>
                  <a:lnTo>
                    <a:pt x="999" y="225"/>
                  </a:lnTo>
                  <a:cubicBezTo>
                    <a:pt x="1035" y="221"/>
                    <a:pt x="1035" y="167"/>
                    <a:pt x="999" y="162"/>
                  </a:cubicBezTo>
                  <a:lnTo>
                    <a:pt x="959" y="158"/>
                  </a:lnTo>
                  <a:cubicBezTo>
                    <a:pt x="932" y="153"/>
                    <a:pt x="891" y="149"/>
                    <a:pt x="846" y="144"/>
                  </a:cubicBezTo>
                  <a:cubicBezTo>
                    <a:pt x="801" y="140"/>
                    <a:pt x="752" y="126"/>
                    <a:pt x="694" y="122"/>
                  </a:cubicBezTo>
                  <a:lnTo>
                    <a:pt x="608" y="113"/>
                  </a:lnTo>
                  <a:cubicBezTo>
                    <a:pt x="595" y="113"/>
                    <a:pt x="581" y="108"/>
                    <a:pt x="568" y="108"/>
                  </a:cubicBezTo>
                  <a:cubicBezTo>
                    <a:pt x="554" y="104"/>
                    <a:pt x="536" y="99"/>
                    <a:pt x="523" y="99"/>
                  </a:cubicBezTo>
                  <a:lnTo>
                    <a:pt x="347" y="68"/>
                  </a:lnTo>
                  <a:cubicBezTo>
                    <a:pt x="316" y="63"/>
                    <a:pt x="293" y="54"/>
                    <a:pt x="266" y="50"/>
                  </a:cubicBezTo>
                  <a:lnTo>
                    <a:pt x="199" y="32"/>
                  </a:lnTo>
                  <a:cubicBezTo>
                    <a:pt x="109" y="9"/>
                    <a:pt x="50" y="0"/>
                    <a:pt x="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7;p37">
              <a:extLst>
                <a:ext uri="{FF2B5EF4-FFF2-40B4-BE49-F238E27FC236}">
                  <a16:creationId xmlns:a16="http://schemas.microsoft.com/office/drawing/2014/main" id="{844EFB28-F5FC-71C6-B7DA-8A25A99E8C65}"/>
                </a:ext>
              </a:extLst>
            </p:cNvPr>
            <p:cNvSpPr/>
            <p:nvPr/>
          </p:nvSpPr>
          <p:spPr>
            <a:xfrm>
              <a:off x="3667550" y="1022650"/>
              <a:ext cx="45800" cy="29825"/>
            </a:xfrm>
            <a:custGeom>
              <a:avLst/>
              <a:gdLst/>
              <a:ahLst/>
              <a:cxnLst/>
              <a:rect l="l" t="t" r="r" b="b"/>
              <a:pathLst>
                <a:path w="1832" h="1193" extrusionOk="0">
                  <a:moveTo>
                    <a:pt x="32" y="0"/>
                  </a:moveTo>
                  <a:cubicBezTo>
                    <a:pt x="17" y="0"/>
                    <a:pt x="1" y="13"/>
                    <a:pt x="1" y="33"/>
                  </a:cubicBezTo>
                  <a:cubicBezTo>
                    <a:pt x="10" y="64"/>
                    <a:pt x="19" y="96"/>
                    <a:pt x="32" y="127"/>
                  </a:cubicBezTo>
                  <a:cubicBezTo>
                    <a:pt x="64" y="208"/>
                    <a:pt x="100" y="289"/>
                    <a:pt x="144" y="361"/>
                  </a:cubicBezTo>
                  <a:cubicBezTo>
                    <a:pt x="171" y="415"/>
                    <a:pt x="203" y="465"/>
                    <a:pt x="239" y="510"/>
                  </a:cubicBezTo>
                  <a:cubicBezTo>
                    <a:pt x="275" y="564"/>
                    <a:pt x="315" y="618"/>
                    <a:pt x="356" y="667"/>
                  </a:cubicBezTo>
                  <a:cubicBezTo>
                    <a:pt x="405" y="717"/>
                    <a:pt x="455" y="766"/>
                    <a:pt x="509" y="816"/>
                  </a:cubicBezTo>
                  <a:cubicBezTo>
                    <a:pt x="563" y="861"/>
                    <a:pt x="617" y="906"/>
                    <a:pt x="680" y="946"/>
                  </a:cubicBezTo>
                  <a:cubicBezTo>
                    <a:pt x="738" y="987"/>
                    <a:pt x="806" y="1023"/>
                    <a:pt x="869" y="1054"/>
                  </a:cubicBezTo>
                  <a:cubicBezTo>
                    <a:pt x="936" y="1081"/>
                    <a:pt x="999" y="1108"/>
                    <a:pt x="1067" y="1126"/>
                  </a:cubicBezTo>
                  <a:cubicBezTo>
                    <a:pt x="1130" y="1148"/>
                    <a:pt x="1193" y="1162"/>
                    <a:pt x="1260" y="1171"/>
                  </a:cubicBezTo>
                  <a:cubicBezTo>
                    <a:pt x="1319" y="1180"/>
                    <a:pt x="1377" y="1189"/>
                    <a:pt x="1436" y="1189"/>
                  </a:cubicBezTo>
                  <a:cubicBezTo>
                    <a:pt x="1460" y="1191"/>
                    <a:pt x="1485" y="1192"/>
                    <a:pt x="1509" y="1192"/>
                  </a:cubicBezTo>
                  <a:cubicBezTo>
                    <a:pt x="1533" y="1192"/>
                    <a:pt x="1557" y="1191"/>
                    <a:pt x="1580" y="1189"/>
                  </a:cubicBezTo>
                  <a:lnTo>
                    <a:pt x="1692" y="1175"/>
                  </a:lnTo>
                  <a:lnTo>
                    <a:pt x="1791" y="1166"/>
                  </a:lnTo>
                  <a:cubicBezTo>
                    <a:pt x="1831" y="1166"/>
                    <a:pt x="1831" y="1108"/>
                    <a:pt x="1791" y="1108"/>
                  </a:cubicBezTo>
                  <a:lnTo>
                    <a:pt x="1584" y="1108"/>
                  </a:lnTo>
                  <a:cubicBezTo>
                    <a:pt x="1535" y="1104"/>
                    <a:pt x="1490" y="1099"/>
                    <a:pt x="1445" y="1095"/>
                  </a:cubicBezTo>
                  <a:cubicBezTo>
                    <a:pt x="1386" y="1090"/>
                    <a:pt x="1332" y="1081"/>
                    <a:pt x="1278" y="1068"/>
                  </a:cubicBezTo>
                  <a:cubicBezTo>
                    <a:pt x="1220" y="1059"/>
                    <a:pt x="1161" y="1041"/>
                    <a:pt x="1103" y="1023"/>
                  </a:cubicBezTo>
                  <a:cubicBezTo>
                    <a:pt x="1040" y="1000"/>
                    <a:pt x="981" y="978"/>
                    <a:pt x="923" y="946"/>
                  </a:cubicBezTo>
                  <a:cubicBezTo>
                    <a:pt x="860" y="919"/>
                    <a:pt x="801" y="888"/>
                    <a:pt x="747" y="847"/>
                  </a:cubicBezTo>
                  <a:cubicBezTo>
                    <a:pt x="689" y="811"/>
                    <a:pt x="635" y="771"/>
                    <a:pt x="585" y="726"/>
                  </a:cubicBezTo>
                  <a:cubicBezTo>
                    <a:pt x="531" y="685"/>
                    <a:pt x="482" y="640"/>
                    <a:pt x="441" y="591"/>
                  </a:cubicBezTo>
                  <a:cubicBezTo>
                    <a:pt x="401" y="541"/>
                    <a:pt x="356" y="496"/>
                    <a:pt x="320" y="447"/>
                  </a:cubicBezTo>
                  <a:cubicBezTo>
                    <a:pt x="288" y="406"/>
                    <a:pt x="257" y="361"/>
                    <a:pt x="225" y="312"/>
                  </a:cubicBezTo>
                  <a:cubicBezTo>
                    <a:pt x="180" y="244"/>
                    <a:pt x="140" y="172"/>
                    <a:pt x="100" y="96"/>
                  </a:cubicBezTo>
                  <a:cubicBezTo>
                    <a:pt x="73" y="42"/>
                    <a:pt x="59" y="10"/>
                    <a:pt x="59" y="10"/>
                  </a:cubicBezTo>
                  <a:lnTo>
                    <a:pt x="55" y="15"/>
                  </a:lnTo>
                  <a:cubicBezTo>
                    <a:pt x="50" y="5"/>
                    <a:pt x="41"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68;p37">
              <a:extLst>
                <a:ext uri="{FF2B5EF4-FFF2-40B4-BE49-F238E27FC236}">
                  <a16:creationId xmlns:a16="http://schemas.microsoft.com/office/drawing/2014/main" id="{4AA80507-B36D-A5D1-D85E-CF10226EE482}"/>
                </a:ext>
              </a:extLst>
            </p:cNvPr>
            <p:cNvSpPr/>
            <p:nvPr/>
          </p:nvSpPr>
          <p:spPr>
            <a:xfrm>
              <a:off x="3547900" y="1010125"/>
              <a:ext cx="10775" cy="11400"/>
            </a:xfrm>
            <a:custGeom>
              <a:avLst/>
              <a:gdLst/>
              <a:ahLst/>
              <a:cxnLst/>
              <a:rect l="l" t="t" r="r" b="b"/>
              <a:pathLst>
                <a:path w="431" h="456" extrusionOk="0">
                  <a:moveTo>
                    <a:pt x="407" y="21"/>
                  </a:moveTo>
                  <a:lnTo>
                    <a:pt x="407" y="21"/>
                  </a:lnTo>
                  <a:cubicBezTo>
                    <a:pt x="410" y="22"/>
                    <a:pt x="414" y="23"/>
                    <a:pt x="416" y="26"/>
                  </a:cubicBezTo>
                  <a:lnTo>
                    <a:pt x="416" y="26"/>
                  </a:lnTo>
                  <a:cubicBezTo>
                    <a:pt x="413" y="25"/>
                    <a:pt x="410" y="23"/>
                    <a:pt x="405" y="21"/>
                  </a:cubicBezTo>
                  <a:lnTo>
                    <a:pt x="405" y="21"/>
                  </a:lnTo>
                  <a:cubicBezTo>
                    <a:pt x="406" y="21"/>
                    <a:pt x="406" y="21"/>
                    <a:pt x="407" y="21"/>
                  </a:cubicBezTo>
                  <a:close/>
                  <a:moveTo>
                    <a:pt x="396" y="30"/>
                  </a:moveTo>
                  <a:cubicBezTo>
                    <a:pt x="393" y="32"/>
                    <a:pt x="392" y="36"/>
                    <a:pt x="393" y="40"/>
                  </a:cubicBezTo>
                  <a:lnTo>
                    <a:pt x="393" y="40"/>
                  </a:lnTo>
                  <a:lnTo>
                    <a:pt x="396" y="30"/>
                  </a:lnTo>
                  <a:close/>
                  <a:moveTo>
                    <a:pt x="405" y="21"/>
                  </a:moveTo>
                  <a:cubicBezTo>
                    <a:pt x="398" y="21"/>
                    <a:pt x="391" y="25"/>
                    <a:pt x="391" y="34"/>
                  </a:cubicBezTo>
                  <a:cubicBezTo>
                    <a:pt x="391" y="27"/>
                    <a:pt x="398" y="23"/>
                    <a:pt x="405" y="21"/>
                  </a:cubicBezTo>
                  <a:lnTo>
                    <a:pt x="405" y="21"/>
                  </a:lnTo>
                  <a:lnTo>
                    <a:pt x="418" y="43"/>
                  </a:lnTo>
                  <a:cubicBezTo>
                    <a:pt x="418" y="43"/>
                    <a:pt x="418" y="39"/>
                    <a:pt x="418" y="34"/>
                  </a:cubicBezTo>
                  <a:cubicBezTo>
                    <a:pt x="418" y="31"/>
                    <a:pt x="417" y="28"/>
                    <a:pt x="416" y="26"/>
                  </a:cubicBezTo>
                  <a:lnTo>
                    <a:pt x="416" y="26"/>
                  </a:lnTo>
                  <a:cubicBezTo>
                    <a:pt x="419" y="28"/>
                    <a:pt x="421" y="30"/>
                    <a:pt x="423" y="34"/>
                  </a:cubicBezTo>
                  <a:cubicBezTo>
                    <a:pt x="423" y="37"/>
                    <a:pt x="423" y="41"/>
                    <a:pt x="422" y="45"/>
                  </a:cubicBezTo>
                  <a:lnTo>
                    <a:pt x="422" y="45"/>
                  </a:lnTo>
                  <a:lnTo>
                    <a:pt x="423" y="43"/>
                  </a:lnTo>
                  <a:cubicBezTo>
                    <a:pt x="423" y="46"/>
                    <a:pt x="423" y="48"/>
                    <a:pt x="423" y="50"/>
                  </a:cubicBezTo>
                  <a:lnTo>
                    <a:pt x="423" y="50"/>
                  </a:lnTo>
                  <a:cubicBezTo>
                    <a:pt x="430" y="40"/>
                    <a:pt x="426" y="21"/>
                    <a:pt x="409" y="21"/>
                  </a:cubicBezTo>
                  <a:cubicBezTo>
                    <a:pt x="409" y="21"/>
                    <a:pt x="408" y="21"/>
                    <a:pt x="407" y="21"/>
                  </a:cubicBezTo>
                  <a:lnTo>
                    <a:pt x="407" y="21"/>
                  </a:lnTo>
                  <a:cubicBezTo>
                    <a:pt x="406" y="21"/>
                    <a:pt x="406" y="21"/>
                    <a:pt x="405" y="21"/>
                  </a:cubicBezTo>
                  <a:close/>
                  <a:moveTo>
                    <a:pt x="422" y="45"/>
                  </a:moveTo>
                  <a:lnTo>
                    <a:pt x="418" y="52"/>
                  </a:lnTo>
                  <a:cubicBezTo>
                    <a:pt x="420" y="51"/>
                    <a:pt x="421" y="48"/>
                    <a:pt x="422" y="45"/>
                  </a:cubicBezTo>
                  <a:close/>
                  <a:moveTo>
                    <a:pt x="25" y="1"/>
                  </a:moveTo>
                  <a:cubicBezTo>
                    <a:pt x="17" y="1"/>
                    <a:pt x="7" y="6"/>
                    <a:pt x="5" y="16"/>
                  </a:cubicBezTo>
                  <a:cubicBezTo>
                    <a:pt x="0" y="57"/>
                    <a:pt x="0" y="97"/>
                    <a:pt x="5" y="138"/>
                  </a:cubicBezTo>
                  <a:cubicBezTo>
                    <a:pt x="5" y="178"/>
                    <a:pt x="14" y="219"/>
                    <a:pt x="27" y="259"/>
                  </a:cubicBezTo>
                  <a:cubicBezTo>
                    <a:pt x="41" y="300"/>
                    <a:pt x="63" y="340"/>
                    <a:pt x="90" y="376"/>
                  </a:cubicBezTo>
                  <a:cubicBezTo>
                    <a:pt x="126" y="417"/>
                    <a:pt x="171" y="444"/>
                    <a:pt x="220" y="453"/>
                  </a:cubicBezTo>
                  <a:lnTo>
                    <a:pt x="211" y="448"/>
                  </a:lnTo>
                  <a:lnTo>
                    <a:pt x="211" y="448"/>
                  </a:lnTo>
                  <a:cubicBezTo>
                    <a:pt x="225" y="453"/>
                    <a:pt x="238" y="456"/>
                    <a:pt x="252" y="456"/>
                  </a:cubicBezTo>
                  <a:cubicBezTo>
                    <a:pt x="274" y="456"/>
                    <a:pt x="295" y="449"/>
                    <a:pt x="315" y="435"/>
                  </a:cubicBezTo>
                  <a:cubicBezTo>
                    <a:pt x="333" y="421"/>
                    <a:pt x="351" y="399"/>
                    <a:pt x="364" y="381"/>
                  </a:cubicBezTo>
                  <a:cubicBezTo>
                    <a:pt x="382" y="345"/>
                    <a:pt x="396" y="304"/>
                    <a:pt x="405" y="268"/>
                  </a:cubicBezTo>
                  <a:lnTo>
                    <a:pt x="414" y="210"/>
                  </a:lnTo>
                  <a:cubicBezTo>
                    <a:pt x="418" y="192"/>
                    <a:pt x="423" y="174"/>
                    <a:pt x="423" y="156"/>
                  </a:cubicBezTo>
                  <a:cubicBezTo>
                    <a:pt x="423" y="118"/>
                    <a:pt x="423" y="84"/>
                    <a:pt x="423" y="50"/>
                  </a:cubicBezTo>
                  <a:lnTo>
                    <a:pt x="423" y="50"/>
                  </a:lnTo>
                  <a:cubicBezTo>
                    <a:pt x="420" y="54"/>
                    <a:pt x="416" y="57"/>
                    <a:pt x="409" y="57"/>
                  </a:cubicBezTo>
                  <a:cubicBezTo>
                    <a:pt x="400" y="57"/>
                    <a:pt x="396" y="52"/>
                    <a:pt x="396" y="48"/>
                  </a:cubicBezTo>
                  <a:cubicBezTo>
                    <a:pt x="394" y="46"/>
                    <a:pt x="393" y="43"/>
                    <a:pt x="393" y="40"/>
                  </a:cubicBezTo>
                  <a:lnTo>
                    <a:pt x="393" y="40"/>
                  </a:lnTo>
                  <a:lnTo>
                    <a:pt x="391" y="43"/>
                  </a:lnTo>
                  <a:cubicBezTo>
                    <a:pt x="378" y="75"/>
                    <a:pt x="364" y="111"/>
                    <a:pt x="351" y="142"/>
                  </a:cubicBezTo>
                  <a:cubicBezTo>
                    <a:pt x="346" y="156"/>
                    <a:pt x="342" y="174"/>
                    <a:pt x="333" y="192"/>
                  </a:cubicBezTo>
                  <a:lnTo>
                    <a:pt x="315" y="241"/>
                  </a:lnTo>
                  <a:cubicBezTo>
                    <a:pt x="301" y="268"/>
                    <a:pt x="288" y="295"/>
                    <a:pt x="270" y="322"/>
                  </a:cubicBezTo>
                  <a:cubicBezTo>
                    <a:pt x="265" y="331"/>
                    <a:pt x="256" y="340"/>
                    <a:pt x="252" y="345"/>
                  </a:cubicBezTo>
                  <a:lnTo>
                    <a:pt x="243" y="345"/>
                  </a:lnTo>
                  <a:cubicBezTo>
                    <a:pt x="216" y="340"/>
                    <a:pt x="193" y="327"/>
                    <a:pt x="175" y="309"/>
                  </a:cubicBezTo>
                  <a:cubicBezTo>
                    <a:pt x="153" y="282"/>
                    <a:pt x="130" y="259"/>
                    <a:pt x="117" y="228"/>
                  </a:cubicBezTo>
                  <a:cubicBezTo>
                    <a:pt x="90" y="160"/>
                    <a:pt x="63" y="93"/>
                    <a:pt x="41" y="21"/>
                  </a:cubicBezTo>
                  <a:lnTo>
                    <a:pt x="41" y="12"/>
                  </a:lnTo>
                  <a:cubicBezTo>
                    <a:pt x="39" y="4"/>
                    <a:pt x="32"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69;p37">
              <a:extLst>
                <a:ext uri="{FF2B5EF4-FFF2-40B4-BE49-F238E27FC236}">
                  <a16:creationId xmlns:a16="http://schemas.microsoft.com/office/drawing/2014/main" id="{0855EB0B-0F88-1F4A-5D16-683F650BA22F}"/>
                </a:ext>
              </a:extLst>
            </p:cNvPr>
            <p:cNvSpPr/>
            <p:nvPr/>
          </p:nvSpPr>
          <p:spPr>
            <a:xfrm>
              <a:off x="3537550" y="1001950"/>
              <a:ext cx="12050" cy="21425"/>
            </a:xfrm>
            <a:custGeom>
              <a:avLst/>
              <a:gdLst/>
              <a:ahLst/>
              <a:cxnLst/>
              <a:rect l="l" t="t" r="r" b="b"/>
              <a:pathLst>
                <a:path w="482" h="857" extrusionOk="0">
                  <a:moveTo>
                    <a:pt x="35" y="0"/>
                  </a:moveTo>
                  <a:cubicBezTo>
                    <a:pt x="27" y="0"/>
                    <a:pt x="18" y="8"/>
                    <a:pt x="18" y="15"/>
                  </a:cubicBezTo>
                  <a:cubicBezTo>
                    <a:pt x="5" y="101"/>
                    <a:pt x="0" y="191"/>
                    <a:pt x="5" y="276"/>
                  </a:cubicBezTo>
                  <a:cubicBezTo>
                    <a:pt x="5" y="366"/>
                    <a:pt x="14" y="456"/>
                    <a:pt x="32" y="541"/>
                  </a:cubicBezTo>
                  <a:cubicBezTo>
                    <a:pt x="41" y="595"/>
                    <a:pt x="54" y="645"/>
                    <a:pt x="77" y="694"/>
                  </a:cubicBezTo>
                  <a:cubicBezTo>
                    <a:pt x="99" y="753"/>
                    <a:pt x="140" y="807"/>
                    <a:pt x="194" y="838"/>
                  </a:cubicBezTo>
                  <a:cubicBezTo>
                    <a:pt x="216" y="847"/>
                    <a:pt x="234" y="856"/>
                    <a:pt x="257" y="856"/>
                  </a:cubicBezTo>
                  <a:cubicBezTo>
                    <a:pt x="279" y="856"/>
                    <a:pt x="302" y="852"/>
                    <a:pt x="320" y="838"/>
                  </a:cubicBezTo>
                  <a:cubicBezTo>
                    <a:pt x="351" y="820"/>
                    <a:pt x="374" y="793"/>
                    <a:pt x="392" y="762"/>
                  </a:cubicBezTo>
                  <a:cubicBezTo>
                    <a:pt x="414" y="717"/>
                    <a:pt x="432" y="663"/>
                    <a:pt x="441" y="613"/>
                  </a:cubicBezTo>
                  <a:cubicBezTo>
                    <a:pt x="459" y="523"/>
                    <a:pt x="473" y="433"/>
                    <a:pt x="477" y="348"/>
                  </a:cubicBezTo>
                  <a:cubicBezTo>
                    <a:pt x="482" y="258"/>
                    <a:pt x="482" y="173"/>
                    <a:pt x="477" y="87"/>
                  </a:cubicBezTo>
                  <a:cubicBezTo>
                    <a:pt x="477" y="83"/>
                    <a:pt x="473" y="74"/>
                    <a:pt x="464" y="74"/>
                  </a:cubicBezTo>
                  <a:cubicBezTo>
                    <a:pt x="459" y="74"/>
                    <a:pt x="450" y="78"/>
                    <a:pt x="450" y="87"/>
                  </a:cubicBezTo>
                  <a:cubicBezTo>
                    <a:pt x="450" y="87"/>
                    <a:pt x="446" y="114"/>
                    <a:pt x="437" y="155"/>
                  </a:cubicBezTo>
                  <a:cubicBezTo>
                    <a:pt x="432" y="200"/>
                    <a:pt x="423" y="263"/>
                    <a:pt x="405" y="339"/>
                  </a:cubicBezTo>
                  <a:cubicBezTo>
                    <a:pt x="392" y="420"/>
                    <a:pt x="374" y="505"/>
                    <a:pt x="351" y="586"/>
                  </a:cubicBezTo>
                  <a:cubicBezTo>
                    <a:pt x="338" y="631"/>
                    <a:pt x="320" y="672"/>
                    <a:pt x="297" y="712"/>
                  </a:cubicBezTo>
                  <a:cubicBezTo>
                    <a:pt x="293" y="726"/>
                    <a:pt x="279" y="735"/>
                    <a:pt x="270" y="744"/>
                  </a:cubicBezTo>
                  <a:lnTo>
                    <a:pt x="257" y="744"/>
                  </a:lnTo>
                  <a:cubicBezTo>
                    <a:pt x="266" y="744"/>
                    <a:pt x="252" y="739"/>
                    <a:pt x="248" y="739"/>
                  </a:cubicBezTo>
                  <a:cubicBezTo>
                    <a:pt x="216" y="717"/>
                    <a:pt x="194" y="685"/>
                    <a:pt x="185" y="649"/>
                  </a:cubicBezTo>
                  <a:cubicBezTo>
                    <a:pt x="167" y="604"/>
                    <a:pt x="153" y="559"/>
                    <a:pt x="144" y="519"/>
                  </a:cubicBezTo>
                  <a:cubicBezTo>
                    <a:pt x="122" y="429"/>
                    <a:pt x="108" y="343"/>
                    <a:pt x="95" y="267"/>
                  </a:cubicBezTo>
                  <a:cubicBezTo>
                    <a:pt x="72" y="119"/>
                    <a:pt x="59" y="15"/>
                    <a:pt x="59" y="15"/>
                  </a:cubicBezTo>
                  <a:cubicBezTo>
                    <a:pt x="59" y="6"/>
                    <a:pt x="50" y="2"/>
                    <a:pt x="41" y="2"/>
                  </a:cubicBezTo>
                  <a:cubicBezTo>
                    <a:pt x="39" y="1"/>
                    <a:pt x="37"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70;p37">
              <a:extLst>
                <a:ext uri="{FF2B5EF4-FFF2-40B4-BE49-F238E27FC236}">
                  <a16:creationId xmlns:a16="http://schemas.microsoft.com/office/drawing/2014/main" id="{80A72BA2-F2F2-0AA2-3CDF-6DA65DEC7C29}"/>
                </a:ext>
              </a:extLst>
            </p:cNvPr>
            <p:cNvSpPr/>
            <p:nvPr/>
          </p:nvSpPr>
          <p:spPr>
            <a:xfrm>
              <a:off x="3533200" y="1003175"/>
              <a:ext cx="6400" cy="18350"/>
            </a:xfrm>
            <a:custGeom>
              <a:avLst/>
              <a:gdLst/>
              <a:ahLst/>
              <a:cxnLst/>
              <a:rect l="l" t="t" r="r" b="b"/>
              <a:pathLst>
                <a:path w="256" h="734" extrusionOk="0">
                  <a:moveTo>
                    <a:pt x="212" y="0"/>
                  </a:moveTo>
                  <a:cubicBezTo>
                    <a:pt x="206" y="0"/>
                    <a:pt x="200" y="4"/>
                    <a:pt x="197" y="11"/>
                  </a:cubicBezTo>
                  <a:cubicBezTo>
                    <a:pt x="197" y="11"/>
                    <a:pt x="183" y="61"/>
                    <a:pt x="170" y="133"/>
                  </a:cubicBezTo>
                  <a:cubicBezTo>
                    <a:pt x="156" y="205"/>
                    <a:pt x="143" y="299"/>
                    <a:pt x="129" y="393"/>
                  </a:cubicBezTo>
                  <a:cubicBezTo>
                    <a:pt x="120" y="474"/>
                    <a:pt x="107" y="560"/>
                    <a:pt x="84" y="641"/>
                  </a:cubicBezTo>
                  <a:cubicBezTo>
                    <a:pt x="71" y="668"/>
                    <a:pt x="71" y="677"/>
                    <a:pt x="57" y="677"/>
                  </a:cubicBezTo>
                  <a:lnTo>
                    <a:pt x="35" y="677"/>
                  </a:lnTo>
                  <a:lnTo>
                    <a:pt x="35" y="672"/>
                  </a:lnTo>
                  <a:cubicBezTo>
                    <a:pt x="33" y="672"/>
                    <a:pt x="32" y="672"/>
                    <a:pt x="30" y="672"/>
                  </a:cubicBezTo>
                  <a:cubicBezTo>
                    <a:pt x="14" y="672"/>
                    <a:pt x="0" y="692"/>
                    <a:pt x="17" y="704"/>
                  </a:cubicBezTo>
                  <a:lnTo>
                    <a:pt x="21" y="713"/>
                  </a:lnTo>
                  <a:cubicBezTo>
                    <a:pt x="30" y="722"/>
                    <a:pt x="39" y="726"/>
                    <a:pt x="48" y="731"/>
                  </a:cubicBezTo>
                  <a:cubicBezTo>
                    <a:pt x="58" y="733"/>
                    <a:pt x="66" y="734"/>
                    <a:pt x="74" y="734"/>
                  </a:cubicBezTo>
                  <a:cubicBezTo>
                    <a:pt x="86" y="734"/>
                    <a:pt x="98" y="732"/>
                    <a:pt x="111" y="726"/>
                  </a:cubicBezTo>
                  <a:cubicBezTo>
                    <a:pt x="129" y="717"/>
                    <a:pt x="147" y="699"/>
                    <a:pt x="161" y="681"/>
                  </a:cubicBezTo>
                  <a:cubicBezTo>
                    <a:pt x="210" y="600"/>
                    <a:pt x="242" y="506"/>
                    <a:pt x="246" y="407"/>
                  </a:cubicBezTo>
                  <a:cubicBezTo>
                    <a:pt x="255" y="317"/>
                    <a:pt x="255" y="227"/>
                    <a:pt x="246" y="137"/>
                  </a:cubicBezTo>
                  <a:cubicBezTo>
                    <a:pt x="242" y="92"/>
                    <a:pt x="237" y="52"/>
                    <a:pt x="228" y="11"/>
                  </a:cubicBezTo>
                  <a:cubicBezTo>
                    <a:pt x="228" y="7"/>
                    <a:pt x="224" y="2"/>
                    <a:pt x="219" y="2"/>
                  </a:cubicBezTo>
                  <a:cubicBezTo>
                    <a:pt x="217" y="1"/>
                    <a:pt x="214" y="0"/>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71;p37">
              <a:extLst>
                <a:ext uri="{FF2B5EF4-FFF2-40B4-BE49-F238E27FC236}">
                  <a16:creationId xmlns:a16="http://schemas.microsoft.com/office/drawing/2014/main" id="{5F8492CE-8FC8-5CEA-5416-00164AED26B0}"/>
                </a:ext>
              </a:extLst>
            </p:cNvPr>
            <p:cNvSpPr/>
            <p:nvPr/>
          </p:nvSpPr>
          <p:spPr>
            <a:xfrm>
              <a:off x="3525275" y="980350"/>
              <a:ext cx="8800" cy="40625"/>
            </a:xfrm>
            <a:custGeom>
              <a:avLst/>
              <a:gdLst/>
              <a:ahLst/>
              <a:cxnLst/>
              <a:rect l="l" t="t" r="r" b="b"/>
              <a:pathLst>
                <a:path w="352" h="1625" extrusionOk="0">
                  <a:moveTo>
                    <a:pt x="66" y="1"/>
                  </a:moveTo>
                  <a:cubicBezTo>
                    <a:pt x="56" y="1"/>
                    <a:pt x="49" y="8"/>
                    <a:pt x="46" y="15"/>
                  </a:cubicBezTo>
                  <a:cubicBezTo>
                    <a:pt x="32" y="101"/>
                    <a:pt x="19" y="186"/>
                    <a:pt x="14" y="272"/>
                  </a:cubicBezTo>
                  <a:cubicBezTo>
                    <a:pt x="1" y="465"/>
                    <a:pt x="5" y="654"/>
                    <a:pt x="28" y="843"/>
                  </a:cubicBezTo>
                  <a:cubicBezTo>
                    <a:pt x="50" y="1037"/>
                    <a:pt x="95" y="1225"/>
                    <a:pt x="167" y="1405"/>
                  </a:cubicBezTo>
                  <a:cubicBezTo>
                    <a:pt x="185" y="1437"/>
                    <a:pt x="199" y="1468"/>
                    <a:pt x="221" y="1500"/>
                  </a:cubicBezTo>
                  <a:cubicBezTo>
                    <a:pt x="235" y="1527"/>
                    <a:pt x="253" y="1549"/>
                    <a:pt x="271" y="1572"/>
                  </a:cubicBezTo>
                  <a:cubicBezTo>
                    <a:pt x="284" y="1585"/>
                    <a:pt x="298" y="1599"/>
                    <a:pt x="311" y="1608"/>
                  </a:cubicBezTo>
                  <a:lnTo>
                    <a:pt x="329" y="1621"/>
                  </a:lnTo>
                  <a:cubicBezTo>
                    <a:pt x="331" y="1623"/>
                    <a:pt x="334" y="1624"/>
                    <a:pt x="336" y="1624"/>
                  </a:cubicBezTo>
                  <a:cubicBezTo>
                    <a:pt x="340" y="1624"/>
                    <a:pt x="345" y="1622"/>
                    <a:pt x="347" y="1617"/>
                  </a:cubicBezTo>
                  <a:cubicBezTo>
                    <a:pt x="352" y="1612"/>
                    <a:pt x="352" y="1603"/>
                    <a:pt x="347" y="1599"/>
                  </a:cubicBezTo>
                  <a:cubicBezTo>
                    <a:pt x="334" y="1581"/>
                    <a:pt x="320" y="1563"/>
                    <a:pt x="311" y="1540"/>
                  </a:cubicBezTo>
                  <a:cubicBezTo>
                    <a:pt x="298" y="1518"/>
                    <a:pt x="284" y="1495"/>
                    <a:pt x="275" y="1473"/>
                  </a:cubicBezTo>
                  <a:cubicBezTo>
                    <a:pt x="266" y="1446"/>
                    <a:pt x="257" y="1410"/>
                    <a:pt x="244" y="1374"/>
                  </a:cubicBezTo>
                  <a:cubicBezTo>
                    <a:pt x="199" y="1194"/>
                    <a:pt x="167" y="1014"/>
                    <a:pt x="149" y="830"/>
                  </a:cubicBezTo>
                  <a:cubicBezTo>
                    <a:pt x="122" y="627"/>
                    <a:pt x="109" y="425"/>
                    <a:pt x="100" y="272"/>
                  </a:cubicBezTo>
                  <a:cubicBezTo>
                    <a:pt x="95" y="119"/>
                    <a:pt x="91" y="15"/>
                    <a:pt x="91" y="15"/>
                  </a:cubicBezTo>
                  <a:cubicBezTo>
                    <a:pt x="86" y="6"/>
                    <a:pt x="77" y="2"/>
                    <a:pt x="73" y="2"/>
                  </a:cubicBezTo>
                  <a:cubicBezTo>
                    <a:pt x="70" y="1"/>
                    <a:pt x="68" y="1"/>
                    <a:pt x="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72;p37">
              <a:extLst>
                <a:ext uri="{FF2B5EF4-FFF2-40B4-BE49-F238E27FC236}">
                  <a16:creationId xmlns:a16="http://schemas.microsoft.com/office/drawing/2014/main" id="{62B4C8D8-B048-4002-4AE9-5E1BFBB965C0}"/>
                </a:ext>
              </a:extLst>
            </p:cNvPr>
            <p:cNvSpPr/>
            <p:nvPr/>
          </p:nvSpPr>
          <p:spPr>
            <a:xfrm>
              <a:off x="3691775" y="712825"/>
              <a:ext cx="19100" cy="17400"/>
            </a:xfrm>
            <a:custGeom>
              <a:avLst/>
              <a:gdLst/>
              <a:ahLst/>
              <a:cxnLst/>
              <a:rect l="l" t="t" r="r" b="b"/>
              <a:pathLst>
                <a:path w="764" h="696" extrusionOk="0">
                  <a:moveTo>
                    <a:pt x="566" y="1"/>
                  </a:moveTo>
                  <a:cubicBezTo>
                    <a:pt x="539" y="5"/>
                    <a:pt x="507" y="5"/>
                    <a:pt x="476" y="10"/>
                  </a:cubicBezTo>
                  <a:cubicBezTo>
                    <a:pt x="444" y="19"/>
                    <a:pt x="413" y="28"/>
                    <a:pt x="386" y="41"/>
                  </a:cubicBezTo>
                  <a:cubicBezTo>
                    <a:pt x="350" y="59"/>
                    <a:pt x="323" y="77"/>
                    <a:pt x="296" y="100"/>
                  </a:cubicBezTo>
                  <a:cubicBezTo>
                    <a:pt x="264" y="118"/>
                    <a:pt x="237" y="145"/>
                    <a:pt x="215" y="172"/>
                  </a:cubicBezTo>
                  <a:cubicBezTo>
                    <a:pt x="170" y="221"/>
                    <a:pt x="134" y="280"/>
                    <a:pt x="102" y="338"/>
                  </a:cubicBezTo>
                  <a:cubicBezTo>
                    <a:pt x="75" y="392"/>
                    <a:pt x="57" y="446"/>
                    <a:pt x="39" y="500"/>
                  </a:cubicBezTo>
                  <a:cubicBezTo>
                    <a:pt x="30" y="522"/>
                    <a:pt x="26" y="545"/>
                    <a:pt x="21" y="567"/>
                  </a:cubicBezTo>
                  <a:cubicBezTo>
                    <a:pt x="17" y="585"/>
                    <a:pt x="12" y="603"/>
                    <a:pt x="8" y="621"/>
                  </a:cubicBezTo>
                  <a:cubicBezTo>
                    <a:pt x="3" y="648"/>
                    <a:pt x="3" y="666"/>
                    <a:pt x="3" y="666"/>
                  </a:cubicBezTo>
                  <a:cubicBezTo>
                    <a:pt x="0" y="684"/>
                    <a:pt x="16" y="696"/>
                    <a:pt x="33" y="696"/>
                  </a:cubicBezTo>
                  <a:cubicBezTo>
                    <a:pt x="42" y="696"/>
                    <a:pt x="51" y="692"/>
                    <a:pt x="57" y="684"/>
                  </a:cubicBezTo>
                  <a:cubicBezTo>
                    <a:pt x="57" y="684"/>
                    <a:pt x="84" y="621"/>
                    <a:pt x="120" y="536"/>
                  </a:cubicBezTo>
                  <a:lnTo>
                    <a:pt x="156" y="469"/>
                  </a:lnTo>
                  <a:cubicBezTo>
                    <a:pt x="165" y="442"/>
                    <a:pt x="183" y="419"/>
                    <a:pt x="197" y="392"/>
                  </a:cubicBezTo>
                  <a:cubicBezTo>
                    <a:pt x="224" y="343"/>
                    <a:pt x="255" y="293"/>
                    <a:pt x="300" y="248"/>
                  </a:cubicBezTo>
                  <a:cubicBezTo>
                    <a:pt x="318" y="226"/>
                    <a:pt x="336" y="208"/>
                    <a:pt x="363" y="190"/>
                  </a:cubicBezTo>
                  <a:cubicBezTo>
                    <a:pt x="381" y="172"/>
                    <a:pt x="404" y="154"/>
                    <a:pt x="431" y="140"/>
                  </a:cubicBezTo>
                  <a:cubicBezTo>
                    <a:pt x="453" y="131"/>
                    <a:pt x="476" y="122"/>
                    <a:pt x="503" y="113"/>
                  </a:cubicBezTo>
                  <a:cubicBezTo>
                    <a:pt x="521" y="104"/>
                    <a:pt x="543" y="100"/>
                    <a:pt x="570" y="95"/>
                  </a:cubicBezTo>
                  <a:cubicBezTo>
                    <a:pt x="586" y="93"/>
                    <a:pt x="603" y="92"/>
                    <a:pt x="620" y="92"/>
                  </a:cubicBezTo>
                  <a:cubicBezTo>
                    <a:pt x="638" y="92"/>
                    <a:pt x="656" y="93"/>
                    <a:pt x="674" y="95"/>
                  </a:cubicBezTo>
                  <a:lnTo>
                    <a:pt x="714" y="104"/>
                  </a:lnTo>
                  <a:cubicBezTo>
                    <a:pt x="719" y="107"/>
                    <a:pt x="724" y="108"/>
                    <a:pt x="728" y="108"/>
                  </a:cubicBezTo>
                  <a:cubicBezTo>
                    <a:pt x="741" y="108"/>
                    <a:pt x="752" y="99"/>
                    <a:pt x="759" y="86"/>
                  </a:cubicBezTo>
                  <a:cubicBezTo>
                    <a:pt x="763" y="73"/>
                    <a:pt x="754" y="50"/>
                    <a:pt x="741" y="46"/>
                  </a:cubicBezTo>
                  <a:cubicBezTo>
                    <a:pt x="728" y="37"/>
                    <a:pt x="710" y="32"/>
                    <a:pt x="696" y="23"/>
                  </a:cubicBezTo>
                  <a:cubicBezTo>
                    <a:pt x="651" y="10"/>
                    <a:pt x="611" y="5"/>
                    <a:pt x="5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73;p37">
              <a:extLst>
                <a:ext uri="{FF2B5EF4-FFF2-40B4-BE49-F238E27FC236}">
                  <a16:creationId xmlns:a16="http://schemas.microsoft.com/office/drawing/2014/main" id="{BBCD9C7F-AFA5-5AC2-79B2-504A11EA8F63}"/>
                </a:ext>
              </a:extLst>
            </p:cNvPr>
            <p:cNvSpPr/>
            <p:nvPr/>
          </p:nvSpPr>
          <p:spPr>
            <a:xfrm>
              <a:off x="3686675" y="669775"/>
              <a:ext cx="25950" cy="7875"/>
            </a:xfrm>
            <a:custGeom>
              <a:avLst/>
              <a:gdLst/>
              <a:ahLst/>
              <a:cxnLst/>
              <a:rect l="l" t="t" r="r" b="b"/>
              <a:pathLst>
                <a:path w="1038" h="315" extrusionOk="0">
                  <a:moveTo>
                    <a:pt x="996" y="1"/>
                  </a:moveTo>
                  <a:cubicBezTo>
                    <a:pt x="990" y="1"/>
                    <a:pt x="983" y="3"/>
                    <a:pt x="976" y="9"/>
                  </a:cubicBezTo>
                  <a:lnTo>
                    <a:pt x="972" y="9"/>
                  </a:lnTo>
                  <a:lnTo>
                    <a:pt x="936" y="27"/>
                  </a:lnTo>
                  <a:cubicBezTo>
                    <a:pt x="905" y="45"/>
                    <a:pt x="873" y="63"/>
                    <a:pt x="837" y="76"/>
                  </a:cubicBezTo>
                  <a:cubicBezTo>
                    <a:pt x="819" y="90"/>
                    <a:pt x="792" y="94"/>
                    <a:pt x="770" y="103"/>
                  </a:cubicBezTo>
                  <a:cubicBezTo>
                    <a:pt x="747" y="117"/>
                    <a:pt x="720" y="121"/>
                    <a:pt x="693" y="130"/>
                  </a:cubicBezTo>
                  <a:cubicBezTo>
                    <a:pt x="639" y="148"/>
                    <a:pt x="581" y="162"/>
                    <a:pt x="522" y="171"/>
                  </a:cubicBezTo>
                  <a:cubicBezTo>
                    <a:pt x="464" y="184"/>
                    <a:pt x="401" y="193"/>
                    <a:pt x="342" y="198"/>
                  </a:cubicBezTo>
                  <a:cubicBezTo>
                    <a:pt x="288" y="202"/>
                    <a:pt x="234" y="211"/>
                    <a:pt x="189" y="211"/>
                  </a:cubicBezTo>
                  <a:lnTo>
                    <a:pt x="32" y="225"/>
                  </a:lnTo>
                  <a:cubicBezTo>
                    <a:pt x="18" y="225"/>
                    <a:pt x="5" y="238"/>
                    <a:pt x="5" y="252"/>
                  </a:cubicBezTo>
                  <a:cubicBezTo>
                    <a:pt x="0" y="270"/>
                    <a:pt x="9" y="288"/>
                    <a:pt x="27" y="288"/>
                  </a:cubicBezTo>
                  <a:cubicBezTo>
                    <a:pt x="81" y="301"/>
                    <a:pt x="135" y="310"/>
                    <a:pt x="189" y="315"/>
                  </a:cubicBezTo>
                  <a:lnTo>
                    <a:pt x="351" y="315"/>
                  </a:lnTo>
                  <a:cubicBezTo>
                    <a:pt x="419" y="310"/>
                    <a:pt x="482" y="301"/>
                    <a:pt x="545" y="292"/>
                  </a:cubicBezTo>
                  <a:cubicBezTo>
                    <a:pt x="608" y="279"/>
                    <a:pt x="671" y="256"/>
                    <a:pt x="729" y="234"/>
                  </a:cubicBezTo>
                  <a:cubicBezTo>
                    <a:pt x="783" y="216"/>
                    <a:pt x="833" y="189"/>
                    <a:pt x="882" y="162"/>
                  </a:cubicBezTo>
                  <a:cubicBezTo>
                    <a:pt x="918" y="139"/>
                    <a:pt x="949" y="117"/>
                    <a:pt x="976" y="85"/>
                  </a:cubicBezTo>
                  <a:lnTo>
                    <a:pt x="1012" y="54"/>
                  </a:lnTo>
                  <a:cubicBezTo>
                    <a:pt x="1038" y="36"/>
                    <a:pt x="1020" y="1"/>
                    <a:pt x="9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74;p37">
              <a:extLst>
                <a:ext uri="{FF2B5EF4-FFF2-40B4-BE49-F238E27FC236}">
                  <a16:creationId xmlns:a16="http://schemas.microsoft.com/office/drawing/2014/main" id="{9A8CD64A-F13C-9637-B4D0-7A0133749854}"/>
                </a:ext>
              </a:extLst>
            </p:cNvPr>
            <p:cNvSpPr/>
            <p:nvPr/>
          </p:nvSpPr>
          <p:spPr>
            <a:xfrm>
              <a:off x="3687575" y="678925"/>
              <a:ext cx="25425" cy="8400"/>
            </a:xfrm>
            <a:custGeom>
              <a:avLst/>
              <a:gdLst/>
              <a:ahLst/>
              <a:cxnLst/>
              <a:rect l="l" t="t" r="r" b="b"/>
              <a:pathLst>
                <a:path w="1017" h="336" extrusionOk="0">
                  <a:moveTo>
                    <a:pt x="983" y="1"/>
                  </a:moveTo>
                  <a:cubicBezTo>
                    <a:pt x="976" y="1"/>
                    <a:pt x="969" y="3"/>
                    <a:pt x="963" y="7"/>
                  </a:cubicBezTo>
                  <a:lnTo>
                    <a:pt x="958" y="12"/>
                  </a:lnTo>
                  <a:lnTo>
                    <a:pt x="927" y="34"/>
                  </a:lnTo>
                  <a:cubicBezTo>
                    <a:pt x="900" y="57"/>
                    <a:pt x="869" y="75"/>
                    <a:pt x="837" y="88"/>
                  </a:cubicBezTo>
                  <a:cubicBezTo>
                    <a:pt x="792" y="111"/>
                    <a:pt x="743" y="129"/>
                    <a:pt x="693" y="147"/>
                  </a:cubicBezTo>
                  <a:cubicBezTo>
                    <a:pt x="639" y="165"/>
                    <a:pt x="585" y="178"/>
                    <a:pt x="527" y="192"/>
                  </a:cubicBezTo>
                  <a:cubicBezTo>
                    <a:pt x="410" y="214"/>
                    <a:pt x="284" y="232"/>
                    <a:pt x="194" y="241"/>
                  </a:cubicBezTo>
                  <a:lnTo>
                    <a:pt x="41" y="259"/>
                  </a:lnTo>
                  <a:lnTo>
                    <a:pt x="32" y="259"/>
                  </a:lnTo>
                  <a:cubicBezTo>
                    <a:pt x="0" y="263"/>
                    <a:pt x="0" y="313"/>
                    <a:pt x="32" y="322"/>
                  </a:cubicBezTo>
                  <a:cubicBezTo>
                    <a:pt x="86" y="331"/>
                    <a:pt x="140" y="335"/>
                    <a:pt x="194" y="335"/>
                  </a:cubicBezTo>
                  <a:cubicBezTo>
                    <a:pt x="311" y="335"/>
                    <a:pt x="432" y="326"/>
                    <a:pt x="545" y="304"/>
                  </a:cubicBezTo>
                  <a:cubicBezTo>
                    <a:pt x="608" y="290"/>
                    <a:pt x="671" y="268"/>
                    <a:pt x="729" y="245"/>
                  </a:cubicBezTo>
                  <a:cubicBezTo>
                    <a:pt x="783" y="228"/>
                    <a:pt x="837" y="201"/>
                    <a:pt x="882" y="169"/>
                  </a:cubicBezTo>
                  <a:cubicBezTo>
                    <a:pt x="905" y="156"/>
                    <a:pt x="922" y="142"/>
                    <a:pt x="940" y="124"/>
                  </a:cubicBezTo>
                  <a:cubicBezTo>
                    <a:pt x="954" y="115"/>
                    <a:pt x="967" y="102"/>
                    <a:pt x="976" y="88"/>
                  </a:cubicBezTo>
                  <a:lnTo>
                    <a:pt x="1008" y="52"/>
                  </a:lnTo>
                  <a:cubicBezTo>
                    <a:pt x="1017" y="39"/>
                    <a:pt x="1017" y="25"/>
                    <a:pt x="1008" y="12"/>
                  </a:cubicBezTo>
                  <a:cubicBezTo>
                    <a:pt x="1001" y="4"/>
                    <a:pt x="992" y="1"/>
                    <a:pt x="9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75;p37">
              <a:extLst>
                <a:ext uri="{FF2B5EF4-FFF2-40B4-BE49-F238E27FC236}">
                  <a16:creationId xmlns:a16="http://schemas.microsoft.com/office/drawing/2014/main" id="{363DBD52-45A9-D0DD-3F92-8EA95D3D5181}"/>
                </a:ext>
              </a:extLst>
            </p:cNvPr>
            <p:cNvSpPr/>
            <p:nvPr/>
          </p:nvSpPr>
          <p:spPr>
            <a:xfrm>
              <a:off x="3690600" y="688300"/>
              <a:ext cx="23650" cy="7575"/>
            </a:xfrm>
            <a:custGeom>
              <a:avLst/>
              <a:gdLst/>
              <a:ahLst/>
              <a:cxnLst/>
              <a:rect l="l" t="t" r="r" b="b"/>
              <a:pathLst>
                <a:path w="946" h="303" extrusionOk="0">
                  <a:moveTo>
                    <a:pt x="912" y="1"/>
                  </a:moveTo>
                  <a:cubicBezTo>
                    <a:pt x="906" y="1"/>
                    <a:pt x="901" y="2"/>
                    <a:pt x="896" y="5"/>
                  </a:cubicBezTo>
                  <a:lnTo>
                    <a:pt x="891" y="10"/>
                  </a:lnTo>
                  <a:lnTo>
                    <a:pt x="860" y="32"/>
                  </a:lnTo>
                  <a:cubicBezTo>
                    <a:pt x="833" y="50"/>
                    <a:pt x="806" y="68"/>
                    <a:pt x="775" y="82"/>
                  </a:cubicBezTo>
                  <a:lnTo>
                    <a:pt x="716" y="109"/>
                  </a:lnTo>
                  <a:lnTo>
                    <a:pt x="644" y="131"/>
                  </a:lnTo>
                  <a:cubicBezTo>
                    <a:pt x="595" y="149"/>
                    <a:pt x="541" y="158"/>
                    <a:pt x="487" y="167"/>
                  </a:cubicBezTo>
                  <a:cubicBezTo>
                    <a:pt x="383" y="185"/>
                    <a:pt x="280" y="199"/>
                    <a:pt x="176" y="203"/>
                  </a:cubicBezTo>
                  <a:lnTo>
                    <a:pt x="32" y="217"/>
                  </a:lnTo>
                  <a:cubicBezTo>
                    <a:pt x="19" y="217"/>
                    <a:pt x="5" y="226"/>
                    <a:pt x="5" y="239"/>
                  </a:cubicBezTo>
                  <a:cubicBezTo>
                    <a:pt x="1" y="257"/>
                    <a:pt x="10" y="271"/>
                    <a:pt x="28" y="275"/>
                  </a:cubicBezTo>
                  <a:cubicBezTo>
                    <a:pt x="77" y="289"/>
                    <a:pt x="127" y="293"/>
                    <a:pt x="176" y="298"/>
                  </a:cubicBezTo>
                  <a:cubicBezTo>
                    <a:pt x="226" y="302"/>
                    <a:pt x="280" y="302"/>
                    <a:pt x="329" y="302"/>
                  </a:cubicBezTo>
                  <a:cubicBezTo>
                    <a:pt x="388" y="298"/>
                    <a:pt x="451" y="293"/>
                    <a:pt x="509" y="284"/>
                  </a:cubicBezTo>
                  <a:cubicBezTo>
                    <a:pt x="568" y="271"/>
                    <a:pt x="626" y="253"/>
                    <a:pt x="685" y="235"/>
                  </a:cubicBezTo>
                  <a:cubicBezTo>
                    <a:pt x="734" y="217"/>
                    <a:pt x="779" y="190"/>
                    <a:pt x="824" y="163"/>
                  </a:cubicBezTo>
                  <a:cubicBezTo>
                    <a:pt x="855" y="140"/>
                    <a:pt x="887" y="113"/>
                    <a:pt x="914" y="82"/>
                  </a:cubicBezTo>
                  <a:lnTo>
                    <a:pt x="941" y="50"/>
                  </a:lnTo>
                  <a:cubicBezTo>
                    <a:pt x="945" y="41"/>
                    <a:pt x="945" y="23"/>
                    <a:pt x="941" y="14"/>
                  </a:cubicBezTo>
                  <a:cubicBezTo>
                    <a:pt x="932" y="6"/>
                    <a:pt x="922" y="1"/>
                    <a:pt x="9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76;p37">
              <a:extLst>
                <a:ext uri="{FF2B5EF4-FFF2-40B4-BE49-F238E27FC236}">
                  <a16:creationId xmlns:a16="http://schemas.microsoft.com/office/drawing/2014/main" id="{4A877BC4-3798-F0B0-B5C9-FD49BB7385AA}"/>
                </a:ext>
              </a:extLst>
            </p:cNvPr>
            <p:cNvSpPr/>
            <p:nvPr/>
          </p:nvSpPr>
          <p:spPr>
            <a:xfrm>
              <a:off x="3603450" y="685525"/>
              <a:ext cx="22750" cy="46600"/>
            </a:xfrm>
            <a:custGeom>
              <a:avLst/>
              <a:gdLst/>
              <a:ahLst/>
              <a:cxnLst/>
              <a:rect l="l" t="t" r="r" b="b"/>
              <a:pathLst>
                <a:path w="910" h="1864" extrusionOk="0">
                  <a:moveTo>
                    <a:pt x="640" y="0"/>
                  </a:moveTo>
                  <a:cubicBezTo>
                    <a:pt x="610" y="0"/>
                    <a:pt x="583" y="8"/>
                    <a:pt x="563" y="26"/>
                  </a:cubicBezTo>
                  <a:cubicBezTo>
                    <a:pt x="563" y="26"/>
                    <a:pt x="0" y="971"/>
                    <a:pt x="27" y="1471"/>
                  </a:cubicBezTo>
                  <a:cubicBezTo>
                    <a:pt x="50" y="1832"/>
                    <a:pt x="459" y="1863"/>
                    <a:pt x="598" y="1863"/>
                  </a:cubicBezTo>
                  <a:cubicBezTo>
                    <a:pt x="626" y="1863"/>
                    <a:pt x="644" y="1862"/>
                    <a:pt x="644" y="1862"/>
                  </a:cubicBezTo>
                  <a:cubicBezTo>
                    <a:pt x="909" y="1830"/>
                    <a:pt x="905" y="1673"/>
                    <a:pt x="905" y="1556"/>
                  </a:cubicBezTo>
                  <a:cubicBezTo>
                    <a:pt x="909" y="1439"/>
                    <a:pt x="855" y="278"/>
                    <a:pt x="833" y="143"/>
                  </a:cubicBezTo>
                  <a:cubicBezTo>
                    <a:pt x="816" y="61"/>
                    <a:pt x="720" y="0"/>
                    <a:pt x="6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77;p37">
              <a:extLst>
                <a:ext uri="{FF2B5EF4-FFF2-40B4-BE49-F238E27FC236}">
                  <a16:creationId xmlns:a16="http://schemas.microsoft.com/office/drawing/2014/main" id="{1EAC7A88-C267-630E-6051-7EBB82F97F0E}"/>
                </a:ext>
              </a:extLst>
            </p:cNvPr>
            <p:cNvSpPr/>
            <p:nvPr/>
          </p:nvSpPr>
          <p:spPr>
            <a:xfrm>
              <a:off x="3602775" y="685500"/>
              <a:ext cx="17575" cy="47375"/>
            </a:xfrm>
            <a:custGeom>
              <a:avLst/>
              <a:gdLst/>
              <a:ahLst/>
              <a:cxnLst/>
              <a:rect l="l" t="t" r="r" b="b"/>
              <a:pathLst>
                <a:path w="703" h="1895" extrusionOk="0">
                  <a:moveTo>
                    <a:pt x="591" y="0"/>
                  </a:moveTo>
                  <a:cubicBezTo>
                    <a:pt x="580" y="0"/>
                    <a:pt x="568" y="5"/>
                    <a:pt x="563" y="14"/>
                  </a:cubicBezTo>
                  <a:cubicBezTo>
                    <a:pt x="563" y="14"/>
                    <a:pt x="482" y="140"/>
                    <a:pt x="374" y="333"/>
                  </a:cubicBezTo>
                  <a:cubicBezTo>
                    <a:pt x="320" y="432"/>
                    <a:pt x="261" y="549"/>
                    <a:pt x="203" y="675"/>
                  </a:cubicBezTo>
                  <a:cubicBezTo>
                    <a:pt x="144" y="810"/>
                    <a:pt x="90" y="950"/>
                    <a:pt x="54" y="1094"/>
                  </a:cubicBezTo>
                  <a:cubicBezTo>
                    <a:pt x="32" y="1166"/>
                    <a:pt x="18" y="1242"/>
                    <a:pt x="9" y="1319"/>
                  </a:cubicBezTo>
                  <a:cubicBezTo>
                    <a:pt x="5" y="1355"/>
                    <a:pt x="0" y="1395"/>
                    <a:pt x="0" y="1431"/>
                  </a:cubicBezTo>
                  <a:lnTo>
                    <a:pt x="0" y="1458"/>
                  </a:lnTo>
                  <a:cubicBezTo>
                    <a:pt x="0" y="1467"/>
                    <a:pt x="0" y="1472"/>
                    <a:pt x="0" y="1481"/>
                  </a:cubicBezTo>
                  <a:lnTo>
                    <a:pt x="0" y="1490"/>
                  </a:lnTo>
                  <a:lnTo>
                    <a:pt x="9" y="1544"/>
                  </a:lnTo>
                  <a:cubicBezTo>
                    <a:pt x="27" y="1620"/>
                    <a:pt x="68" y="1692"/>
                    <a:pt x="122" y="1746"/>
                  </a:cubicBezTo>
                  <a:cubicBezTo>
                    <a:pt x="171" y="1791"/>
                    <a:pt x="230" y="1827"/>
                    <a:pt x="293" y="1849"/>
                  </a:cubicBezTo>
                  <a:cubicBezTo>
                    <a:pt x="378" y="1881"/>
                    <a:pt x="473" y="1894"/>
                    <a:pt x="567" y="1894"/>
                  </a:cubicBezTo>
                  <a:cubicBezTo>
                    <a:pt x="603" y="1894"/>
                    <a:pt x="639" y="1894"/>
                    <a:pt x="675" y="1890"/>
                  </a:cubicBezTo>
                  <a:cubicBezTo>
                    <a:pt x="689" y="1890"/>
                    <a:pt x="702" y="1876"/>
                    <a:pt x="702" y="1858"/>
                  </a:cubicBezTo>
                  <a:cubicBezTo>
                    <a:pt x="702" y="1843"/>
                    <a:pt x="689" y="1831"/>
                    <a:pt x="676" y="1831"/>
                  </a:cubicBezTo>
                  <a:cubicBezTo>
                    <a:pt x="674" y="1831"/>
                    <a:pt x="672" y="1831"/>
                    <a:pt x="671" y="1831"/>
                  </a:cubicBezTo>
                  <a:cubicBezTo>
                    <a:pt x="639" y="1827"/>
                    <a:pt x="603" y="1827"/>
                    <a:pt x="572" y="1822"/>
                  </a:cubicBezTo>
                  <a:cubicBezTo>
                    <a:pt x="486" y="1818"/>
                    <a:pt x="405" y="1795"/>
                    <a:pt x="324" y="1764"/>
                  </a:cubicBezTo>
                  <a:cubicBezTo>
                    <a:pt x="275" y="1741"/>
                    <a:pt x="234" y="1710"/>
                    <a:pt x="194" y="1674"/>
                  </a:cubicBezTo>
                  <a:cubicBezTo>
                    <a:pt x="158" y="1633"/>
                    <a:pt x="131" y="1584"/>
                    <a:pt x="122" y="1526"/>
                  </a:cubicBezTo>
                  <a:lnTo>
                    <a:pt x="113" y="1476"/>
                  </a:lnTo>
                  <a:lnTo>
                    <a:pt x="113" y="1463"/>
                  </a:lnTo>
                  <a:lnTo>
                    <a:pt x="113" y="1431"/>
                  </a:lnTo>
                  <a:cubicBezTo>
                    <a:pt x="113" y="1395"/>
                    <a:pt x="117" y="1364"/>
                    <a:pt x="122" y="1328"/>
                  </a:cubicBezTo>
                  <a:cubicBezTo>
                    <a:pt x="131" y="1260"/>
                    <a:pt x="144" y="1188"/>
                    <a:pt x="167" y="1121"/>
                  </a:cubicBezTo>
                  <a:cubicBezTo>
                    <a:pt x="203" y="986"/>
                    <a:pt x="248" y="851"/>
                    <a:pt x="306" y="720"/>
                  </a:cubicBezTo>
                  <a:cubicBezTo>
                    <a:pt x="360" y="590"/>
                    <a:pt x="410" y="473"/>
                    <a:pt x="459" y="374"/>
                  </a:cubicBezTo>
                  <a:cubicBezTo>
                    <a:pt x="554" y="176"/>
                    <a:pt x="621" y="45"/>
                    <a:pt x="621" y="45"/>
                  </a:cubicBezTo>
                  <a:cubicBezTo>
                    <a:pt x="626" y="27"/>
                    <a:pt x="621" y="14"/>
                    <a:pt x="608" y="5"/>
                  </a:cubicBezTo>
                  <a:cubicBezTo>
                    <a:pt x="603" y="2"/>
                    <a:pt x="597" y="0"/>
                    <a:pt x="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78;p37">
              <a:extLst>
                <a:ext uri="{FF2B5EF4-FFF2-40B4-BE49-F238E27FC236}">
                  <a16:creationId xmlns:a16="http://schemas.microsoft.com/office/drawing/2014/main" id="{A749FF09-9688-2272-D1A3-D821D933E3F0}"/>
                </a:ext>
              </a:extLst>
            </p:cNvPr>
            <p:cNvSpPr/>
            <p:nvPr/>
          </p:nvSpPr>
          <p:spPr>
            <a:xfrm>
              <a:off x="3644050" y="668025"/>
              <a:ext cx="24650" cy="12500"/>
            </a:xfrm>
            <a:custGeom>
              <a:avLst/>
              <a:gdLst/>
              <a:ahLst/>
              <a:cxnLst/>
              <a:rect l="l" t="t" r="r" b="b"/>
              <a:pathLst>
                <a:path w="986" h="500" extrusionOk="0">
                  <a:moveTo>
                    <a:pt x="330" y="0"/>
                  </a:moveTo>
                  <a:cubicBezTo>
                    <a:pt x="192" y="0"/>
                    <a:pt x="76" y="51"/>
                    <a:pt x="41" y="178"/>
                  </a:cubicBezTo>
                  <a:cubicBezTo>
                    <a:pt x="0" y="322"/>
                    <a:pt x="194" y="367"/>
                    <a:pt x="405" y="425"/>
                  </a:cubicBezTo>
                  <a:cubicBezTo>
                    <a:pt x="539" y="461"/>
                    <a:pt x="685" y="500"/>
                    <a:pt x="792" y="500"/>
                  </a:cubicBezTo>
                  <a:cubicBezTo>
                    <a:pt x="872" y="500"/>
                    <a:pt x="929" y="478"/>
                    <a:pt x="941" y="416"/>
                  </a:cubicBezTo>
                  <a:cubicBezTo>
                    <a:pt x="986" y="213"/>
                    <a:pt x="612" y="0"/>
                    <a:pt x="3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79;p37">
              <a:extLst>
                <a:ext uri="{FF2B5EF4-FFF2-40B4-BE49-F238E27FC236}">
                  <a16:creationId xmlns:a16="http://schemas.microsoft.com/office/drawing/2014/main" id="{1E034F68-8BA4-8150-B909-45DF0223B059}"/>
                </a:ext>
              </a:extLst>
            </p:cNvPr>
            <p:cNvSpPr/>
            <p:nvPr/>
          </p:nvSpPr>
          <p:spPr>
            <a:xfrm>
              <a:off x="3577150" y="666850"/>
              <a:ext cx="24525" cy="12075"/>
            </a:xfrm>
            <a:custGeom>
              <a:avLst/>
              <a:gdLst/>
              <a:ahLst/>
              <a:cxnLst/>
              <a:rect l="l" t="t" r="r" b="b"/>
              <a:pathLst>
                <a:path w="981" h="483" extrusionOk="0">
                  <a:moveTo>
                    <a:pt x="640" y="0"/>
                  </a:moveTo>
                  <a:cubicBezTo>
                    <a:pt x="361" y="0"/>
                    <a:pt x="0" y="194"/>
                    <a:pt x="36" y="391"/>
                  </a:cubicBezTo>
                  <a:cubicBezTo>
                    <a:pt x="46" y="459"/>
                    <a:pt x="114" y="483"/>
                    <a:pt x="208" y="483"/>
                  </a:cubicBezTo>
                  <a:cubicBezTo>
                    <a:pt x="312" y="483"/>
                    <a:pt x="448" y="453"/>
                    <a:pt x="571" y="423"/>
                  </a:cubicBezTo>
                  <a:cubicBezTo>
                    <a:pt x="782" y="373"/>
                    <a:pt x="980" y="333"/>
                    <a:pt x="944" y="189"/>
                  </a:cubicBezTo>
                  <a:cubicBezTo>
                    <a:pt x="912" y="54"/>
                    <a:pt x="787" y="0"/>
                    <a:pt x="6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80;p37">
              <a:extLst>
                <a:ext uri="{FF2B5EF4-FFF2-40B4-BE49-F238E27FC236}">
                  <a16:creationId xmlns:a16="http://schemas.microsoft.com/office/drawing/2014/main" id="{BB88297E-8929-7436-1575-5CE5215BA7AE}"/>
                </a:ext>
              </a:extLst>
            </p:cNvPr>
            <p:cNvSpPr/>
            <p:nvPr/>
          </p:nvSpPr>
          <p:spPr>
            <a:xfrm>
              <a:off x="3604225" y="648225"/>
              <a:ext cx="39275" cy="9850"/>
            </a:xfrm>
            <a:custGeom>
              <a:avLst/>
              <a:gdLst/>
              <a:ahLst/>
              <a:cxnLst/>
              <a:rect l="l" t="t" r="r" b="b"/>
              <a:pathLst>
                <a:path w="1571" h="394" extrusionOk="0">
                  <a:moveTo>
                    <a:pt x="37" y="0"/>
                  </a:moveTo>
                  <a:cubicBezTo>
                    <a:pt x="29" y="0"/>
                    <a:pt x="21" y="2"/>
                    <a:pt x="14" y="7"/>
                  </a:cubicBezTo>
                  <a:cubicBezTo>
                    <a:pt x="1" y="20"/>
                    <a:pt x="1" y="38"/>
                    <a:pt x="10" y="52"/>
                  </a:cubicBezTo>
                  <a:cubicBezTo>
                    <a:pt x="10" y="52"/>
                    <a:pt x="28" y="70"/>
                    <a:pt x="59" y="106"/>
                  </a:cubicBezTo>
                  <a:cubicBezTo>
                    <a:pt x="109" y="146"/>
                    <a:pt x="158" y="182"/>
                    <a:pt x="212" y="218"/>
                  </a:cubicBezTo>
                  <a:cubicBezTo>
                    <a:pt x="244" y="236"/>
                    <a:pt x="280" y="259"/>
                    <a:pt x="320" y="281"/>
                  </a:cubicBezTo>
                  <a:cubicBezTo>
                    <a:pt x="361" y="299"/>
                    <a:pt x="406" y="322"/>
                    <a:pt x="451" y="335"/>
                  </a:cubicBezTo>
                  <a:cubicBezTo>
                    <a:pt x="500" y="349"/>
                    <a:pt x="545" y="367"/>
                    <a:pt x="599" y="376"/>
                  </a:cubicBezTo>
                  <a:cubicBezTo>
                    <a:pt x="653" y="380"/>
                    <a:pt x="703" y="389"/>
                    <a:pt x="757" y="394"/>
                  </a:cubicBezTo>
                  <a:lnTo>
                    <a:pt x="910" y="394"/>
                  </a:lnTo>
                  <a:cubicBezTo>
                    <a:pt x="959" y="389"/>
                    <a:pt x="1009" y="380"/>
                    <a:pt x="1058" y="376"/>
                  </a:cubicBezTo>
                  <a:cubicBezTo>
                    <a:pt x="1143" y="362"/>
                    <a:pt x="1233" y="344"/>
                    <a:pt x="1314" y="317"/>
                  </a:cubicBezTo>
                  <a:cubicBezTo>
                    <a:pt x="1400" y="290"/>
                    <a:pt x="1476" y="254"/>
                    <a:pt x="1553" y="214"/>
                  </a:cubicBezTo>
                  <a:cubicBezTo>
                    <a:pt x="1566" y="205"/>
                    <a:pt x="1571" y="191"/>
                    <a:pt x="1566" y="178"/>
                  </a:cubicBezTo>
                  <a:cubicBezTo>
                    <a:pt x="1563" y="164"/>
                    <a:pt x="1552" y="158"/>
                    <a:pt x="1538" y="158"/>
                  </a:cubicBezTo>
                  <a:cubicBezTo>
                    <a:pt x="1534" y="158"/>
                    <a:pt x="1530" y="159"/>
                    <a:pt x="1526" y="160"/>
                  </a:cubicBezTo>
                  <a:lnTo>
                    <a:pt x="1463" y="178"/>
                  </a:lnTo>
                  <a:cubicBezTo>
                    <a:pt x="1427" y="191"/>
                    <a:pt x="1368" y="209"/>
                    <a:pt x="1296" y="227"/>
                  </a:cubicBezTo>
                  <a:cubicBezTo>
                    <a:pt x="1215" y="245"/>
                    <a:pt x="1130" y="259"/>
                    <a:pt x="1049" y="268"/>
                  </a:cubicBezTo>
                  <a:cubicBezTo>
                    <a:pt x="1004" y="272"/>
                    <a:pt x="959" y="277"/>
                    <a:pt x="910" y="277"/>
                  </a:cubicBezTo>
                  <a:lnTo>
                    <a:pt x="761" y="277"/>
                  </a:lnTo>
                  <a:cubicBezTo>
                    <a:pt x="721" y="272"/>
                    <a:pt x="671" y="272"/>
                    <a:pt x="622" y="263"/>
                  </a:cubicBezTo>
                  <a:cubicBezTo>
                    <a:pt x="577" y="254"/>
                    <a:pt x="532" y="241"/>
                    <a:pt x="491" y="232"/>
                  </a:cubicBezTo>
                  <a:lnTo>
                    <a:pt x="365" y="187"/>
                  </a:lnTo>
                  <a:cubicBezTo>
                    <a:pt x="329" y="173"/>
                    <a:pt x="293" y="155"/>
                    <a:pt x="262" y="137"/>
                  </a:cubicBezTo>
                  <a:lnTo>
                    <a:pt x="176" y="88"/>
                  </a:lnTo>
                  <a:lnTo>
                    <a:pt x="113" y="47"/>
                  </a:lnTo>
                  <a:cubicBezTo>
                    <a:pt x="77" y="25"/>
                    <a:pt x="59" y="7"/>
                    <a:pt x="59" y="7"/>
                  </a:cubicBezTo>
                  <a:cubicBezTo>
                    <a:pt x="53" y="2"/>
                    <a:pt x="45" y="0"/>
                    <a:pt x="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81;p37">
              <a:extLst>
                <a:ext uri="{FF2B5EF4-FFF2-40B4-BE49-F238E27FC236}">
                  <a16:creationId xmlns:a16="http://schemas.microsoft.com/office/drawing/2014/main" id="{4BA9182D-BED5-0354-CF79-41ADFAE2B04F}"/>
                </a:ext>
              </a:extLst>
            </p:cNvPr>
            <p:cNvSpPr/>
            <p:nvPr/>
          </p:nvSpPr>
          <p:spPr>
            <a:xfrm>
              <a:off x="3605575" y="637875"/>
              <a:ext cx="43675" cy="9075"/>
            </a:xfrm>
            <a:custGeom>
              <a:avLst/>
              <a:gdLst/>
              <a:ahLst/>
              <a:cxnLst/>
              <a:rect l="l" t="t" r="r" b="b"/>
              <a:pathLst>
                <a:path w="1747" h="363" extrusionOk="0">
                  <a:moveTo>
                    <a:pt x="40" y="1"/>
                  </a:moveTo>
                  <a:cubicBezTo>
                    <a:pt x="30" y="1"/>
                    <a:pt x="21" y="5"/>
                    <a:pt x="14" y="12"/>
                  </a:cubicBezTo>
                  <a:cubicBezTo>
                    <a:pt x="1" y="21"/>
                    <a:pt x="1" y="43"/>
                    <a:pt x="14" y="52"/>
                  </a:cubicBezTo>
                  <a:cubicBezTo>
                    <a:pt x="14" y="52"/>
                    <a:pt x="32" y="75"/>
                    <a:pt x="73" y="106"/>
                  </a:cubicBezTo>
                  <a:cubicBezTo>
                    <a:pt x="127" y="147"/>
                    <a:pt x="185" y="187"/>
                    <a:pt x="244" y="223"/>
                  </a:cubicBezTo>
                  <a:cubicBezTo>
                    <a:pt x="280" y="241"/>
                    <a:pt x="320" y="268"/>
                    <a:pt x="365" y="286"/>
                  </a:cubicBezTo>
                  <a:cubicBezTo>
                    <a:pt x="415" y="308"/>
                    <a:pt x="464" y="326"/>
                    <a:pt x="518" y="340"/>
                  </a:cubicBezTo>
                  <a:cubicBezTo>
                    <a:pt x="572" y="353"/>
                    <a:pt x="626" y="362"/>
                    <a:pt x="685" y="362"/>
                  </a:cubicBezTo>
                  <a:lnTo>
                    <a:pt x="775" y="362"/>
                  </a:lnTo>
                  <a:cubicBezTo>
                    <a:pt x="806" y="358"/>
                    <a:pt x="833" y="353"/>
                    <a:pt x="860" y="349"/>
                  </a:cubicBezTo>
                  <a:cubicBezTo>
                    <a:pt x="973" y="326"/>
                    <a:pt x="1076" y="290"/>
                    <a:pt x="1184" y="255"/>
                  </a:cubicBezTo>
                  <a:cubicBezTo>
                    <a:pt x="1269" y="219"/>
                    <a:pt x="1355" y="192"/>
                    <a:pt x="1445" y="169"/>
                  </a:cubicBezTo>
                  <a:cubicBezTo>
                    <a:pt x="1481" y="165"/>
                    <a:pt x="1517" y="160"/>
                    <a:pt x="1553" y="160"/>
                  </a:cubicBezTo>
                  <a:cubicBezTo>
                    <a:pt x="1580" y="160"/>
                    <a:pt x="1602" y="165"/>
                    <a:pt x="1629" y="169"/>
                  </a:cubicBezTo>
                  <a:cubicBezTo>
                    <a:pt x="1647" y="169"/>
                    <a:pt x="1665" y="178"/>
                    <a:pt x="1679" y="183"/>
                  </a:cubicBezTo>
                  <a:lnTo>
                    <a:pt x="1697" y="187"/>
                  </a:lnTo>
                  <a:lnTo>
                    <a:pt x="1701" y="187"/>
                  </a:lnTo>
                  <a:cubicBezTo>
                    <a:pt x="1705" y="188"/>
                    <a:pt x="1708" y="189"/>
                    <a:pt x="1712" y="189"/>
                  </a:cubicBezTo>
                  <a:cubicBezTo>
                    <a:pt x="1723" y="189"/>
                    <a:pt x="1734" y="184"/>
                    <a:pt x="1737" y="174"/>
                  </a:cubicBezTo>
                  <a:cubicBezTo>
                    <a:pt x="1746" y="160"/>
                    <a:pt x="1742" y="138"/>
                    <a:pt x="1724" y="133"/>
                  </a:cubicBezTo>
                  <a:lnTo>
                    <a:pt x="1706" y="124"/>
                  </a:lnTo>
                  <a:cubicBezTo>
                    <a:pt x="1688" y="111"/>
                    <a:pt x="1670" y="102"/>
                    <a:pt x="1647" y="97"/>
                  </a:cubicBezTo>
                  <a:cubicBezTo>
                    <a:pt x="1620" y="88"/>
                    <a:pt x="1589" y="79"/>
                    <a:pt x="1557" y="75"/>
                  </a:cubicBezTo>
                  <a:lnTo>
                    <a:pt x="1431" y="75"/>
                  </a:lnTo>
                  <a:cubicBezTo>
                    <a:pt x="1337" y="93"/>
                    <a:pt x="1242" y="115"/>
                    <a:pt x="1148" y="147"/>
                  </a:cubicBezTo>
                  <a:cubicBezTo>
                    <a:pt x="1049" y="183"/>
                    <a:pt x="946" y="210"/>
                    <a:pt x="842" y="232"/>
                  </a:cubicBezTo>
                  <a:cubicBezTo>
                    <a:pt x="820" y="237"/>
                    <a:pt x="788" y="241"/>
                    <a:pt x="761" y="246"/>
                  </a:cubicBezTo>
                  <a:cubicBezTo>
                    <a:pt x="744" y="247"/>
                    <a:pt x="727" y="247"/>
                    <a:pt x="709" y="247"/>
                  </a:cubicBezTo>
                  <a:cubicBezTo>
                    <a:pt x="653" y="247"/>
                    <a:pt x="596" y="241"/>
                    <a:pt x="541" y="228"/>
                  </a:cubicBezTo>
                  <a:cubicBezTo>
                    <a:pt x="496" y="219"/>
                    <a:pt x="451" y="205"/>
                    <a:pt x="406" y="187"/>
                  </a:cubicBezTo>
                  <a:cubicBezTo>
                    <a:pt x="361" y="174"/>
                    <a:pt x="320" y="151"/>
                    <a:pt x="284" y="138"/>
                  </a:cubicBezTo>
                  <a:cubicBezTo>
                    <a:pt x="212" y="102"/>
                    <a:pt x="154" y="70"/>
                    <a:pt x="113" y="43"/>
                  </a:cubicBezTo>
                  <a:lnTo>
                    <a:pt x="50" y="3"/>
                  </a:lnTo>
                  <a:cubicBezTo>
                    <a:pt x="47" y="1"/>
                    <a:pt x="43" y="1"/>
                    <a:pt x="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82;p37">
              <a:extLst>
                <a:ext uri="{FF2B5EF4-FFF2-40B4-BE49-F238E27FC236}">
                  <a16:creationId xmlns:a16="http://schemas.microsoft.com/office/drawing/2014/main" id="{969CC80B-14DF-9253-485B-8E8FD1DAC9FE}"/>
                </a:ext>
              </a:extLst>
            </p:cNvPr>
            <p:cNvSpPr/>
            <p:nvPr/>
          </p:nvSpPr>
          <p:spPr>
            <a:xfrm>
              <a:off x="3572750" y="710525"/>
              <a:ext cx="16100" cy="5275"/>
            </a:xfrm>
            <a:custGeom>
              <a:avLst/>
              <a:gdLst/>
              <a:ahLst/>
              <a:cxnLst/>
              <a:rect l="l" t="t" r="r" b="b"/>
              <a:pathLst>
                <a:path w="644" h="211" extrusionOk="0">
                  <a:moveTo>
                    <a:pt x="626" y="1"/>
                  </a:moveTo>
                  <a:cubicBezTo>
                    <a:pt x="624" y="1"/>
                    <a:pt x="622" y="1"/>
                    <a:pt x="621" y="3"/>
                  </a:cubicBezTo>
                  <a:lnTo>
                    <a:pt x="594" y="16"/>
                  </a:lnTo>
                  <a:cubicBezTo>
                    <a:pt x="572" y="30"/>
                    <a:pt x="554" y="39"/>
                    <a:pt x="531" y="48"/>
                  </a:cubicBezTo>
                  <a:cubicBezTo>
                    <a:pt x="500" y="61"/>
                    <a:pt x="473" y="70"/>
                    <a:pt x="441" y="75"/>
                  </a:cubicBezTo>
                  <a:cubicBezTo>
                    <a:pt x="405" y="84"/>
                    <a:pt x="369" y="88"/>
                    <a:pt x="333" y="93"/>
                  </a:cubicBezTo>
                  <a:cubicBezTo>
                    <a:pt x="266" y="93"/>
                    <a:pt x="194" y="93"/>
                    <a:pt x="126" y="84"/>
                  </a:cubicBezTo>
                  <a:lnTo>
                    <a:pt x="23" y="70"/>
                  </a:lnTo>
                  <a:cubicBezTo>
                    <a:pt x="18" y="70"/>
                    <a:pt x="9" y="75"/>
                    <a:pt x="5" y="79"/>
                  </a:cubicBezTo>
                  <a:cubicBezTo>
                    <a:pt x="0" y="88"/>
                    <a:pt x="0" y="102"/>
                    <a:pt x="5" y="106"/>
                  </a:cubicBezTo>
                  <a:cubicBezTo>
                    <a:pt x="36" y="133"/>
                    <a:pt x="68" y="151"/>
                    <a:pt x="99" y="165"/>
                  </a:cubicBezTo>
                  <a:cubicBezTo>
                    <a:pt x="166" y="196"/>
                    <a:pt x="237" y="210"/>
                    <a:pt x="311" y="210"/>
                  </a:cubicBezTo>
                  <a:cubicBezTo>
                    <a:pt x="321" y="210"/>
                    <a:pt x="332" y="210"/>
                    <a:pt x="342" y="210"/>
                  </a:cubicBezTo>
                  <a:cubicBezTo>
                    <a:pt x="387" y="205"/>
                    <a:pt x="432" y="196"/>
                    <a:pt x="473" y="178"/>
                  </a:cubicBezTo>
                  <a:cubicBezTo>
                    <a:pt x="509" y="160"/>
                    <a:pt x="545" y="138"/>
                    <a:pt x="572" y="115"/>
                  </a:cubicBezTo>
                  <a:cubicBezTo>
                    <a:pt x="594" y="93"/>
                    <a:pt x="612" y="75"/>
                    <a:pt x="626" y="52"/>
                  </a:cubicBezTo>
                  <a:cubicBezTo>
                    <a:pt x="630" y="43"/>
                    <a:pt x="635" y="34"/>
                    <a:pt x="639" y="25"/>
                  </a:cubicBezTo>
                  <a:cubicBezTo>
                    <a:pt x="644" y="21"/>
                    <a:pt x="644" y="16"/>
                    <a:pt x="639" y="12"/>
                  </a:cubicBezTo>
                  <a:cubicBezTo>
                    <a:pt x="639" y="5"/>
                    <a:pt x="632" y="1"/>
                    <a:pt x="6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83;p37">
              <a:extLst>
                <a:ext uri="{FF2B5EF4-FFF2-40B4-BE49-F238E27FC236}">
                  <a16:creationId xmlns:a16="http://schemas.microsoft.com/office/drawing/2014/main" id="{C8F8C593-7BA9-C66F-A07C-622D0E774E4C}"/>
                </a:ext>
              </a:extLst>
            </p:cNvPr>
            <p:cNvSpPr/>
            <p:nvPr/>
          </p:nvSpPr>
          <p:spPr>
            <a:xfrm>
              <a:off x="3576900" y="715150"/>
              <a:ext cx="12400" cy="6375"/>
            </a:xfrm>
            <a:custGeom>
              <a:avLst/>
              <a:gdLst/>
              <a:ahLst/>
              <a:cxnLst/>
              <a:rect l="l" t="t" r="r" b="b"/>
              <a:pathLst>
                <a:path w="496" h="255" extrusionOk="0">
                  <a:moveTo>
                    <a:pt x="481" y="0"/>
                  </a:moveTo>
                  <a:cubicBezTo>
                    <a:pt x="478" y="0"/>
                    <a:pt x="476" y="1"/>
                    <a:pt x="473" y="2"/>
                  </a:cubicBezTo>
                  <a:lnTo>
                    <a:pt x="469" y="2"/>
                  </a:lnTo>
                  <a:cubicBezTo>
                    <a:pt x="469" y="2"/>
                    <a:pt x="437" y="20"/>
                    <a:pt x="401" y="43"/>
                  </a:cubicBezTo>
                  <a:cubicBezTo>
                    <a:pt x="379" y="52"/>
                    <a:pt x="356" y="65"/>
                    <a:pt x="334" y="74"/>
                  </a:cubicBezTo>
                  <a:cubicBezTo>
                    <a:pt x="307" y="83"/>
                    <a:pt x="280" y="97"/>
                    <a:pt x="253" y="106"/>
                  </a:cubicBezTo>
                  <a:cubicBezTo>
                    <a:pt x="194" y="128"/>
                    <a:pt x="136" y="146"/>
                    <a:pt x="91" y="169"/>
                  </a:cubicBezTo>
                  <a:cubicBezTo>
                    <a:pt x="50" y="187"/>
                    <a:pt x="19" y="200"/>
                    <a:pt x="19" y="200"/>
                  </a:cubicBezTo>
                  <a:cubicBezTo>
                    <a:pt x="10" y="205"/>
                    <a:pt x="5" y="209"/>
                    <a:pt x="5" y="218"/>
                  </a:cubicBezTo>
                  <a:cubicBezTo>
                    <a:pt x="1" y="227"/>
                    <a:pt x="10" y="241"/>
                    <a:pt x="19" y="241"/>
                  </a:cubicBezTo>
                  <a:cubicBezTo>
                    <a:pt x="46" y="250"/>
                    <a:pt x="77" y="254"/>
                    <a:pt x="104" y="254"/>
                  </a:cubicBezTo>
                  <a:cubicBezTo>
                    <a:pt x="136" y="254"/>
                    <a:pt x="163" y="250"/>
                    <a:pt x="194" y="245"/>
                  </a:cubicBezTo>
                  <a:cubicBezTo>
                    <a:pt x="226" y="241"/>
                    <a:pt x="262" y="232"/>
                    <a:pt x="293" y="218"/>
                  </a:cubicBezTo>
                  <a:cubicBezTo>
                    <a:pt x="325" y="205"/>
                    <a:pt x="356" y="187"/>
                    <a:pt x="383" y="169"/>
                  </a:cubicBezTo>
                  <a:cubicBezTo>
                    <a:pt x="410" y="146"/>
                    <a:pt x="433" y="128"/>
                    <a:pt x="455" y="101"/>
                  </a:cubicBezTo>
                  <a:cubicBezTo>
                    <a:pt x="464" y="83"/>
                    <a:pt x="478" y="65"/>
                    <a:pt x="487" y="43"/>
                  </a:cubicBezTo>
                  <a:cubicBezTo>
                    <a:pt x="491" y="29"/>
                    <a:pt x="496" y="20"/>
                    <a:pt x="496" y="20"/>
                  </a:cubicBezTo>
                  <a:cubicBezTo>
                    <a:pt x="496" y="16"/>
                    <a:pt x="496" y="11"/>
                    <a:pt x="496" y="7"/>
                  </a:cubicBezTo>
                  <a:cubicBezTo>
                    <a:pt x="492" y="3"/>
                    <a:pt x="487" y="0"/>
                    <a:pt x="4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84;p37">
              <a:extLst>
                <a:ext uri="{FF2B5EF4-FFF2-40B4-BE49-F238E27FC236}">
                  <a16:creationId xmlns:a16="http://schemas.microsoft.com/office/drawing/2014/main" id="{123257E4-8F49-929E-FB9A-BBC22C41F191}"/>
                </a:ext>
              </a:extLst>
            </p:cNvPr>
            <p:cNvSpPr/>
            <p:nvPr/>
          </p:nvSpPr>
          <p:spPr>
            <a:xfrm>
              <a:off x="3640325" y="711475"/>
              <a:ext cx="16525" cy="4350"/>
            </a:xfrm>
            <a:custGeom>
              <a:avLst/>
              <a:gdLst/>
              <a:ahLst/>
              <a:cxnLst/>
              <a:rect l="l" t="t" r="r" b="b"/>
              <a:pathLst>
                <a:path w="661" h="174" extrusionOk="0">
                  <a:moveTo>
                    <a:pt x="631" y="0"/>
                  </a:moveTo>
                  <a:cubicBezTo>
                    <a:pt x="629" y="0"/>
                    <a:pt x="628" y="0"/>
                    <a:pt x="626" y="1"/>
                  </a:cubicBezTo>
                  <a:lnTo>
                    <a:pt x="527" y="28"/>
                  </a:lnTo>
                  <a:cubicBezTo>
                    <a:pt x="460" y="41"/>
                    <a:pt x="392" y="55"/>
                    <a:pt x="320" y="59"/>
                  </a:cubicBezTo>
                  <a:cubicBezTo>
                    <a:pt x="284" y="59"/>
                    <a:pt x="248" y="59"/>
                    <a:pt x="212" y="55"/>
                  </a:cubicBezTo>
                  <a:cubicBezTo>
                    <a:pt x="181" y="55"/>
                    <a:pt x="149" y="46"/>
                    <a:pt x="122" y="37"/>
                  </a:cubicBezTo>
                  <a:cubicBezTo>
                    <a:pt x="95" y="32"/>
                    <a:pt x="73" y="23"/>
                    <a:pt x="55" y="14"/>
                  </a:cubicBezTo>
                  <a:lnTo>
                    <a:pt x="28" y="5"/>
                  </a:lnTo>
                  <a:cubicBezTo>
                    <a:pt x="23" y="3"/>
                    <a:pt x="19" y="2"/>
                    <a:pt x="15" y="2"/>
                  </a:cubicBezTo>
                  <a:cubicBezTo>
                    <a:pt x="11" y="2"/>
                    <a:pt x="8" y="3"/>
                    <a:pt x="5" y="5"/>
                  </a:cubicBezTo>
                  <a:cubicBezTo>
                    <a:pt x="1" y="10"/>
                    <a:pt x="1" y="19"/>
                    <a:pt x="5" y="23"/>
                  </a:cubicBezTo>
                  <a:cubicBezTo>
                    <a:pt x="50" y="91"/>
                    <a:pt x="113" y="136"/>
                    <a:pt x="190" y="158"/>
                  </a:cubicBezTo>
                  <a:cubicBezTo>
                    <a:pt x="224" y="168"/>
                    <a:pt x="257" y="173"/>
                    <a:pt x="291" y="173"/>
                  </a:cubicBezTo>
                  <a:cubicBezTo>
                    <a:pt x="302" y="173"/>
                    <a:pt x="314" y="173"/>
                    <a:pt x="325" y="172"/>
                  </a:cubicBezTo>
                  <a:cubicBezTo>
                    <a:pt x="406" y="172"/>
                    <a:pt x="487" y="145"/>
                    <a:pt x="559" y="104"/>
                  </a:cubicBezTo>
                  <a:cubicBezTo>
                    <a:pt x="590" y="86"/>
                    <a:pt x="622" y="59"/>
                    <a:pt x="644" y="32"/>
                  </a:cubicBezTo>
                  <a:lnTo>
                    <a:pt x="649" y="37"/>
                  </a:lnTo>
                  <a:cubicBezTo>
                    <a:pt x="661" y="20"/>
                    <a:pt x="64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685;p37">
              <a:extLst>
                <a:ext uri="{FF2B5EF4-FFF2-40B4-BE49-F238E27FC236}">
                  <a16:creationId xmlns:a16="http://schemas.microsoft.com/office/drawing/2014/main" id="{763D3BB0-9E27-0498-B8DF-3C7B4C469DF6}"/>
                </a:ext>
              </a:extLst>
            </p:cNvPr>
            <p:cNvSpPr/>
            <p:nvPr/>
          </p:nvSpPr>
          <p:spPr>
            <a:xfrm>
              <a:off x="3640450" y="716875"/>
              <a:ext cx="12850" cy="5625"/>
            </a:xfrm>
            <a:custGeom>
              <a:avLst/>
              <a:gdLst/>
              <a:ahLst/>
              <a:cxnLst/>
              <a:rect l="l" t="t" r="r" b="b"/>
              <a:pathLst>
                <a:path w="514" h="225" extrusionOk="0">
                  <a:moveTo>
                    <a:pt x="14" y="1"/>
                  </a:moveTo>
                  <a:cubicBezTo>
                    <a:pt x="5" y="5"/>
                    <a:pt x="0" y="14"/>
                    <a:pt x="5" y="23"/>
                  </a:cubicBezTo>
                  <a:cubicBezTo>
                    <a:pt x="9" y="28"/>
                    <a:pt x="14" y="37"/>
                    <a:pt x="18" y="46"/>
                  </a:cubicBezTo>
                  <a:cubicBezTo>
                    <a:pt x="27" y="64"/>
                    <a:pt x="41" y="82"/>
                    <a:pt x="50" y="100"/>
                  </a:cubicBezTo>
                  <a:cubicBezTo>
                    <a:pt x="77" y="122"/>
                    <a:pt x="99" y="140"/>
                    <a:pt x="126" y="158"/>
                  </a:cubicBezTo>
                  <a:cubicBezTo>
                    <a:pt x="158" y="176"/>
                    <a:pt x="189" y="190"/>
                    <a:pt x="221" y="203"/>
                  </a:cubicBezTo>
                  <a:cubicBezTo>
                    <a:pt x="252" y="212"/>
                    <a:pt x="288" y="217"/>
                    <a:pt x="320" y="221"/>
                  </a:cubicBezTo>
                  <a:cubicBezTo>
                    <a:pt x="336" y="223"/>
                    <a:pt x="350" y="224"/>
                    <a:pt x="365" y="224"/>
                  </a:cubicBezTo>
                  <a:cubicBezTo>
                    <a:pt x="379" y="224"/>
                    <a:pt x="394" y="223"/>
                    <a:pt x="410" y="221"/>
                  </a:cubicBezTo>
                  <a:cubicBezTo>
                    <a:pt x="437" y="221"/>
                    <a:pt x="468" y="212"/>
                    <a:pt x="495" y="203"/>
                  </a:cubicBezTo>
                  <a:cubicBezTo>
                    <a:pt x="500" y="203"/>
                    <a:pt x="504" y="199"/>
                    <a:pt x="509" y="194"/>
                  </a:cubicBezTo>
                  <a:cubicBezTo>
                    <a:pt x="513" y="181"/>
                    <a:pt x="509" y="172"/>
                    <a:pt x="495" y="167"/>
                  </a:cubicBezTo>
                  <a:cubicBezTo>
                    <a:pt x="495" y="167"/>
                    <a:pt x="464" y="149"/>
                    <a:pt x="419" y="136"/>
                  </a:cubicBezTo>
                  <a:cubicBezTo>
                    <a:pt x="374" y="122"/>
                    <a:pt x="311" y="104"/>
                    <a:pt x="252" y="91"/>
                  </a:cubicBezTo>
                  <a:cubicBezTo>
                    <a:pt x="225" y="82"/>
                    <a:pt x="198" y="73"/>
                    <a:pt x="171" y="64"/>
                  </a:cubicBezTo>
                  <a:cubicBezTo>
                    <a:pt x="149" y="55"/>
                    <a:pt x="122" y="46"/>
                    <a:pt x="99" y="37"/>
                  </a:cubicBezTo>
                  <a:cubicBezTo>
                    <a:pt x="63" y="19"/>
                    <a:pt x="27" y="1"/>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686;p37">
              <a:extLst>
                <a:ext uri="{FF2B5EF4-FFF2-40B4-BE49-F238E27FC236}">
                  <a16:creationId xmlns:a16="http://schemas.microsoft.com/office/drawing/2014/main" id="{2C0AA8CE-C4C1-1073-5F71-8C812CDBC70B}"/>
                </a:ext>
              </a:extLst>
            </p:cNvPr>
            <p:cNvSpPr/>
            <p:nvPr/>
          </p:nvSpPr>
          <p:spPr>
            <a:xfrm>
              <a:off x="3602775" y="750125"/>
              <a:ext cx="28125" cy="9400"/>
            </a:xfrm>
            <a:custGeom>
              <a:avLst/>
              <a:gdLst/>
              <a:ahLst/>
              <a:cxnLst/>
              <a:rect l="l" t="t" r="r" b="b"/>
              <a:pathLst>
                <a:path w="1125" h="376" extrusionOk="0">
                  <a:moveTo>
                    <a:pt x="626" y="1"/>
                  </a:moveTo>
                  <a:cubicBezTo>
                    <a:pt x="275" y="1"/>
                    <a:pt x="9" y="245"/>
                    <a:pt x="9" y="245"/>
                  </a:cubicBezTo>
                  <a:lnTo>
                    <a:pt x="0" y="259"/>
                  </a:lnTo>
                  <a:cubicBezTo>
                    <a:pt x="108" y="326"/>
                    <a:pt x="234" y="362"/>
                    <a:pt x="360" y="371"/>
                  </a:cubicBezTo>
                  <a:cubicBezTo>
                    <a:pt x="399" y="374"/>
                    <a:pt x="436" y="375"/>
                    <a:pt x="472" y="375"/>
                  </a:cubicBezTo>
                  <a:cubicBezTo>
                    <a:pt x="776" y="375"/>
                    <a:pt x="988" y="279"/>
                    <a:pt x="1125" y="187"/>
                  </a:cubicBezTo>
                  <a:cubicBezTo>
                    <a:pt x="952" y="49"/>
                    <a:pt x="781"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687;p37">
              <a:extLst>
                <a:ext uri="{FF2B5EF4-FFF2-40B4-BE49-F238E27FC236}">
                  <a16:creationId xmlns:a16="http://schemas.microsoft.com/office/drawing/2014/main" id="{82FD494A-45BE-BFD8-722C-E4F958A9D07C}"/>
                </a:ext>
              </a:extLst>
            </p:cNvPr>
            <p:cNvSpPr/>
            <p:nvPr/>
          </p:nvSpPr>
          <p:spPr>
            <a:xfrm>
              <a:off x="3593100" y="738600"/>
              <a:ext cx="42650" cy="17900"/>
            </a:xfrm>
            <a:custGeom>
              <a:avLst/>
              <a:gdLst/>
              <a:ahLst/>
              <a:cxnLst/>
              <a:rect l="l" t="t" r="r" b="b"/>
              <a:pathLst>
                <a:path w="1706" h="716" extrusionOk="0">
                  <a:moveTo>
                    <a:pt x="285" y="1"/>
                  </a:moveTo>
                  <a:cubicBezTo>
                    <a:pt x="241" y="1"/>
                    <a:pt x="197" y="17"/>
                    <a:pt x="144" y="63"/>
                  </a:cubicBezTo>
                  <a:cubicBezTo>
                    <a:pt x="0" y="184"/>
                    <a:pt x="90" y="531"/>
                    <a:pt x="387" y="715"/>
                  </a:cubicBezTo>
                  <a:lnTo>
                    <a:pt x="396" y="702"/>
                  </a:lnTo>
                  <a:cubicBezTo>
                    <a:pt x="396" y="702"/>
                    <a:pt x="661" y="461"/>
                    <a:pt x="1010" y="461"/>
                  </a:cubicBezTo>
                  <a:cubicBezTo>
                    <a:pt x="1166" y="461"/>
                    <a:pt x="1338" y="509"/>
                    <a:pt x="1512" y="648"/>
                  </a:cubicBezTo>
                  <a:cubicBezTo>
                    <a:pt x="1588" y="598"/>
                    <a:pt x="1651" y="535"/>
                    <a:pt x="1705" y="463"/>
                  </a:cubicBezTo>
                  <a:cubicBezTo>
                    <a:pt x="1665" y="409"/>
                    <a:pt x="1701" y="265"/>
                    <a:pt x="1656" y="90"/>
                  </a:cubicBezTo>
                  <a:cubicBezTo>
                    <a:pt x="1641" y="28"/>
                    <a:pt x="1591" y="6"/>
                    <a:pt x="1519" y="6"/>
                  </a:cubicBezTo>
                  <a:cubicBezTo>
                    <a:pt x="1354" y="6"/>
                    <a:pt x="1071" y="118"/>
                    <a:pt x="806" y="121"/>
                  </a:cubicBezTo>
                  <a:cubicBezTo>
                    <a:pt x="799" y="121"/>
                    <a:pt x="792" y="122"/>
                    <a:pt x="785" y="122"/>
                  </a:cubicBezTo>
                  <a:cubicBezTo>
                    <a:pt x="519" y="122"/>
                    <a:pt x="403"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688;p37">
              <a:extLst>
                <a:ext uri="{FF2B5EF4-FFF2-40B4-BE49-F238E27FC236}">
                  <a16:creationId xmlns:a16="http://schemas.microsoft.com/office/drawing/2014/main" id="{C958A7CC-9A9E-5BAA-C4F3-DCCE36682DCC}"/>
                </a:ext>
              </a:extLst>
            </p:cNvPr>
            <p:cNvSpPr/>
            <p:nvPr/>
          </p:nvSpPr>
          <p:spPr>
            <a:xfrm>
              <a:off x="3634025" y="861775"/>
              <a:ext cx="43850" cy="33175"/>
            </a:xfrm>
            <a:custGeom>
              <a:avLst/>
              <a:gdLst/>
              <a:ahLst/>
              <a:cxnLst/>
              <a:rect l="l" t="t" r="r" b="b"/>
              <a:pathLst>
                <a:path w="1754" h="1327" extrusionOk="0">
                  <a:moveTo>
                    <a:pt x="766" y="1"/>
                  </a:moveTo>
                  <a:cubicBezTo>
                    <a:pt x="485" y="1"/>
                    <a:pt x="210" y="31"/>
                    <a:pt x="127" y="120"/>
                  </a:cubicBezTo>
                  <a:cubicBezTo>
                    <a:pt x="1" y="251"/>
                    <a:pt x="100" y="1308"/>
                    <a:pt x="860" y="1326"/>
                  </a:cubicBezTo>
                  <a:cubicBezTo>
                    <a:pt x="865" y="1326"/>
                    <a:pt x="870" y="1326"/>
                    <a:pt x="875" y="1326"/>
                  </a:cubicBezTo>
                  <a:cubicBezTo>
                    <a:pt x="1754" y="1326"/>
                    <a:pt x="1602" y="129"/>
                    <a:pt x="1467" y="71"/>
                  </a:cubicBezTo>
                  <a:cubicBezTo>
                    <a:pt x="1397" y="38"/>
                    <a:pt x="1078" y="1"/>
                    <a:pt x="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689;p37">
              <a:extLst>
                <a:ext uri="{FF2B5EF4-FFF2-40B4-BE49-F238E27FC236}">
                  <a16:creationId xmlns:a16="http://schemas.microsoft.com/office/drawing/2014/main" id="{5226BEF0-8D03-80C9-0237-A017D0719B1C}"/>
                </a:ext>
              </a:extLst>
            </p:cNvPr>
            <p:cNvSpPr/>
            <p:nvPr/>
          </p:nvSpPr>
          <p:spPr>
            <a:xfrm>
              <a:off x="3711300" y="885650"/>
              <a:ext cx="25550" cy="9175"/>
            </a:xfrm>
            <a:custGeom>
              <a:avLst/>
              <a:gdLst/>
              <a:ahLst/>
              <a:cxnLst/>
              <a:rect l="l" t="t" r="r" b="b"/>
              <a:pathLst>
                <a:path w="1022" h="367" extrusionOk="0">
                  <a:moveTo>
                    <a:pt x="984" y="1"/>
                  </a:moveTo>
                  <a:cubicBezTo>
                    <a:pt x="982" y="1"/>
                    <a:pt x="979" y="1"/>
                    <a:pt x="977" y="2"/>
                  </a:cubicBezTo>
                  <a:lnTo>
                    <a:pt x="972" y="7"/>
                  </a:lnTo>
                  <a:lnTo>
                    <a:pt x="932" y="25"/>
                  </a:lnTo>
                  <a:lnTo>
                    <a:pt x="887" y="43"/>
                  </a:lnTo>
                  <a:cubicBezTo>
                    <a:pt x="869" y="56"/>
                    <a:pt x="851" y="61"/>
                    <a:pt x="833" y="70"/>
                  </a:cubicBezTo>
                  <a:cubicBezTo>
                    <a:pt x="788" y="83"/>
                    <a:pt x="738" y="105"/>
                    <a:pt x="684" y="123"/>
                  </a:cubicBezTo>
                  <a:cubicBezTo>
                    <a:pt x="630" y="137"/>
                    <a:pt x="572" y="159"/>
                    <a:pt x="509" y="173"/>
                  </a:cubicBezTo>
                  <a:cubicBezTo>
                    <a:pt x="450" y="191"/>
                    <a:pt x="387" y="209"/>
                    <a:pt x="333" y="222"/>
                  </a:cubicBezTo>
                  <a:lnTo>
                    <a:pt x="176" y="263"/>
                  </a:lnTo>
                  <a:lnTo>
                    <a:pt x="23" y="303"/>
                  </a:lnTo>
                  <a:cubicBezTo>
                    <a:pt x="14" y="308"/>
                    <a:pt x="5" y="321"/>
                    <a:pt x="0" y="335"/>
                  </a:cubicBezTo>
                  <a:cubicBezTo>
                    <a:pt x="0" y="348"/>
                    <a:pt x="18" y="366"/>
                    <a:pt x="32" y="366"/>
                  </a:cubicBezTo>
                  <a:cubicBezTo>
                    <a:pt x="86" y="362"/>
                    <a:pt x="140" y="362"/>
                    <a:pt x="194" y="353"/>
                  </a:cubicBezTo>
                  <a:cubicBezTo>
                    <a:pt x="311" y="339"/>
                    <a:pt x="428" y="317"/>
                    <a:pt x="540" y="285"/>
                  </a:cubicBezTo>
                  <a:cubicBezTo>
                    <a:pt x="603" y="267"/>
                    <a:pt x="666" y="245"/>
                    <a:pt x="720" y="222"/>
                  </a:cubicBezTo>
                  <a:cubicBezTo>
                    <a:pt x="747" y="213"/>
                    <a:pt x="774" y="204"/>
                    <a:pt x="801" y="186"/>
                  </a:cubicBezTo>
                  <a:lnTo>
                    <a:pt x="873" y="150"/>
                  </a:lnTo>
                  <a:cubicBezTo>
                    <a:pt x="891" y="141"/>
                    <a:pt x="909" y="128"/>
                    <a:pt x="927" y="114"/>
                  </a:cubicBezTo>
                  <a:lnTo>
                    <a:pt x="972" y="83"/>
                  </a:lnTo>
                  <a:lnTo>
                    <a:pt x="1008" y="56"/>
                  </a:lnTo>
                  <a:cubicBezTo>
                    <a:pt x="1017" y="47"/>
                    <a:pt x="1022" y="34"/>
                    <a:pt x="1017" y="20"/>
                  </a:cubicBezTo>
                  <a:cubicBezTo>
                    <a:pt x="1010" y="9"/>
                    <a:pt x="996" y="1"/>
                    <a:pt x="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690;p37">
              <a:extLst>
                <a:ext uri="{FF2B5EF4-FFF2-40B4-BE49-F238E27FC236}">
                  <a16:creationId xmlns:a16="http://schemas.microsoft.com/office/drawing/2014/main" id="{3CED5B3C-CDBE-A070-27BF-B20D078680E1}"/>
                </a:ext>
              </a:extLst>
            </p:cNvPr>
            <p:cNvSpPr/>
            <p:nvPr/>
          </p:nvSpPr>
          <p:spPr>
            <a:xfrm>
              <a:off x="3714100" y="894600"/>
              <a:ext cx="24775" cy="10125"/>
            </a:xfrm>
            <a:custGeom>
              <a:avLst/>
              <a:gdLst/>
              <a:ahLst/>
              <a:cxnLst/>
              <a:rect l="l" t="t" r="r" b="b"/>
              <a:pathLst>
                <a:path w="991" h="405" extrusionOk="0">
                  <a:moveTo>
                    <a:pt x="958" y="0"/>
                  </a:moveTo>
                  <a:cubicBezTo>
                    <a:pt x="954" y="0"/>
                    <a:pt x="949" y="1"/>
                    <a:pt x="946" y="4"/>
                  </a:cubicBezTo>
                  <a:lnTo>
                    <a:pt x="941" y="4"/>
                  </a:lnTo>
                  <a:cubicBezTo>
                    <a:pt x="941" y="4"/>
                    <a:pt x="883" y="35"/>
                    <a:pt x="806" y="80"/>
                  </a:cubicBezTo>
                  <a:cubicBezTo>
                    <a:pt x="788" y="94"/>
                    <a:pt x="766" y="103"/>
                    <a:pt x="743" y="112"/>
                  </a:cubicBezTo>
                  <a:cubicBezTo>
                    <a:pt x="716" y="125"/>
                    <a:pt x="694" y="134"/>
                    <a:pt x="667" y="148"/>
                  </a:cubicBezTo>
                  <a:cubicBezTo>
                    <a:pt x="613" y="170"/>
                    <a:pt x="559" y="193"/>
                    <a:pt x="500" y="211"/>
                  </a:cubicBezTo>
                  <a:cubicBezTo>
                    <a:pt x="437" y="229"/>
                    <a:pt x="383" y="251"/>
                    <a:pt x="325" y="265"/>
                  </a:cubicBezTo>
                  <a:cubicBezTo>
                    <a:pt x="271" y="278"/>
                    <a:pt x="221" y="296"/>
                    <a:pt x="172" y="305"/>
                  </a:cubicBezTo>
                  <a:lnTo>
                    <a:pt x="64" y="328"/>
                  </a:lnTo>
                  <a:lnTo>
                    <a:pt x="23" y="341"/>
                  </a:lnTo>
                  <a:cubicBezTo>
                    <a:pt x="10" y="346"/>
                    <a:pt x="5" y="355"/>
                    <a:pt x="5" y="368"/>
                  </a:cubicBezTo>
                  <a:cubicBezTo>
                    <a:pt x="1" y="386"/>
                    <a:pt x="14" y="400"/>
                    <a:pt x="32" y="404"/>
                  </a:cubicBezTo>
                  <a:lnTo>
                    <a:pt x="73" y="404"/>
                  </a:lnTo>
                  <a:cubicBezTo>
                    <a:pt x="113" y="404"/>
                    <a:pt x="154" y="400"/>
                    <a:pt x="190" y="400"/>
                  </a:cubicBezTo>
                  <a:cubicBezTo>
                    <a:pt x="248" y="391"/>
                    <a:pt x="302" y="386"/>
                    <a:pt x="356" y="373"/>
                  </a:cubicBezTo>
                  <a:cubicBezTo>
                    <a:pt x="383" y="368"/>
                    <a:pt x="415" y="359"/>
                    <a:pt x="446" y="350"/>
                  </a:cubicBezTo>
                  <a:cubicBezTo>
                    <a:pt x="478" y="341"/>
                    <a:pt x="509" y="332"/>
                    <a:pt x="536" y="323"/>
                  </a:cubicBezTo>
                  <a:cubicBezTo>
                    <a:pt x="599" y="296"/>
                    <a:pt x="658" y="278"/>
                    <a:pt x="712" y="247"/>
                  </a:cubicBezTo>
                  <a:cubicBezTo>
                    <a:pt x="739" y="233"/>
                    <a:pt x="766" y="220"/>
                    <a:pt x="788" y="202"/>
                  </a:cubicBezTo>
                  <a:cubicBezTo>
                    <a:pt x="815" y="193"/>
                    <a:pt x="838" y="175"/>
                    <a:pt x="856" y="161"/>
                  </a:cubicBezTo>
                  <a:cubicBezTo>
                    <a:pt x="932" y="98"/>
                    <a:pt x="982" y="53"/>
                    <a:pt x="982" y="53"/>
                  </a:cubicBezTo>
                  <a:cubicBezTo>
                    <a:pt x="991" y="44"/>
                    <a:pt x="991" y="31"/>
                    <a:pt x="986" y="17"/>
                  </a:cubicBezTo>
                  <a:cubicBezTo>
                    <a:pt x="980" y="8"/>
                    <a:pt x="969" y="0"/>
                    <a:pt x="9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691;p37">
              <a:extLst>
                <a:ext uri="{FF2B5EF4-FFF2-40B4-BE49-F238E27FC236}">
                  <a16:creationId xmlns:a16="http://schemas.microsoft.com/office/drawing/2014/main" id="{75414D5B-3F6A-A831-9134-C1A65F663ED9}"/>
                </a:ext>
              </a:extLst>
            </p:cNvPr>
            <p:cNvSpPr/>
            <p:nvPr/>
          </p:nvSpPr>
          <p:spPr>
            <a:xfrm>
              <a:off x="3715000" y="907450"/>
              <a:ext cx="27025" cy="8750"/>
            </a:xfrm>
            <a:custGeom>
              <a:avLst/>
              <a:gdLst/>
              <a:ahLst/>
              <a:cxnLst/>
              <a:rect l="l" t="t" r="r" b="b"/>
              <a:pathLst>
                <a:path w="1081" h="350" extrusionOk="0">
                  <a:moveTo>
                    <a:pt x="1039" y="1"/>
                  </a:moveTo>
                  <a:cubicBezTo>
                    <a:pt x="1033" y="1"/>
                    <a:pt x="1028" y="3"/>
                    <a:pt x="1022" y="7"/>
                  </a:cubicBezTo>
                  <a:lnTo>
                    <a:pt x="1018" y="12"/>
                  </a:lnTo>
                  <a:lnTo>
                    <a:pt x="982" y="39"/>
                  </a:lnTo>
                  <a:cubicBezTo>
                    <a:pt x="950" y="57"/>
                    <a:pt x="919" y="79"/>
                    <a:pt x="887" y="97"/>
                  </a:cubicBezTo>
                  <a:cubicBezTo>
                    <a:pt x="838" y="120"/>
                    <a:pt x="788" y="138"/>
                    <a:pt x="739" y="156"/>
                  </a:cubicBezTo>
                  <a:cubicBezTo>
                    <a:pt x="676" y="174"/>
                    <a:pt x="617" y="192"/>
                    <a:pt x="554" y="201"/>
                  </a:cubicBezTo>
                  <a:cubicBezTo>
                    <a:pt x="437" y="228"/>
                    <a:pt x="320" y="246"/>
                    <a:pt x="203" y="259"/>
                  </a:cubicBezTo>
                  <a:lnTo>
                    <a:pt x="41" y="277"/>
                  </a:lnTo>
                  <a:lnTo>
                    <a:pt x="41" y="273"/>
                  </a:lnTo>
                  <a:cubicBezTo>
                    <a:pt x="5" y="273"/>
                    <a:pt x="1" y="327"/>
                    <a:pt x="37" y="331"/>
                  </a:cubicBezTo>
                  <a:cubicBezTo>
                    <a:pt x="95" y="340"/>
                    <a:pt x="149" y="345"/>
                    <a:pt x="208" y="349"/>
                  </a:cubicBezTo>
                  <a:cubicBezTo>
                    <a:pt x="334" y="349"/>
                    <a:pt x="455" y="340"/>
                    <a:pt x="581" y="313"/>
                  </a:cubicBezTo>
                  <a:cubicBezTo>
                    <a:pt x="644" y="300"/>
                    <a:pt x="712" y="282"/>
                    <a:pt x="775" y="259"/>
                  </a:cubicBezTo>
                  <a:cubicBezTo>
                    <a:pt x="829" y="237"/>
                    <a:pt x="883" y="205"/>
                    <a:pt x="932" y="174"/>
                  </a:cubicBezTo>
                  <a:cubicBezTo>
                    <a:pt x="968" y="151"/>
                    <a:pt x="1000" y="120"/>
                    <a:pt x="1031" y="88"/>
                  </a:cubicBezTo>
                  <a:lnTo>
                    <a:pt x="1063" y="52"/>
                  </a:lnTo>
                  <a:cubicBezTo>
                    <a:pt x="1081" y="31"/>
                    <a:pt x="1061" y="1"/>
                    <a:pt x="10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692;p37">
              <a:extLst>
                <a:ext uri="{FF2B5EF4-FFF2-40B4-BE49-F238E27FC236}">
                  <a16:creationId xmlns:a16="http://schemas.microsoft.com/office/drawing/2014/main" id="{5D2AAC2A-BFE3-6FB5-BC94-A4572C81FBEE}"/>
                </a:ext>
              </a:extLst>
            </p:cNvPr>
            <p:cNvSpPr/>
            <p:nvPr/>
          </p:nvSpPr>
          <p:spPr>
            <a:xfrm>
              <a:off x="3526850" y="979700"/>
              <a:ext cx="20175" cy="20400"/>
            </a:xfrm>
            <a:custGeom>
              <a:avLst/>
              <a:gdLst/>
              <a:ahLst/>
              <a:cxnLst/>
              <a:rect l="l" t="t" r="r" b="b"/>
              <a:pathLst>
                <a:path w="807" h="816" extrusionOk="0">
                  <a:moveTo>
                    <a:pt x="19" y="1"/>
                  </a:moveTo>
                  <a:cubicBezTo>
                    <a:pt x="10" y="5"/>
                    <a:pt x="1" y="14"/>
                    <a:pt x="1" y="23"/>
                  </a:cubicBezTo>
                  <a:cubicBezTo>
                    <a:pt x="5" y="59"/>
                    <a:pt x="10" y="91"/>
                    <a:pt x="19" y="127"/>
                  </a:cubicBezTo>
                  <a:cubicBezTo>
                    <a:pt x="28" y="158"/>
                    <a:pt x="32" y="194"/>
                    <a:pt x="41" y="226"/>
                  </a:cubicBezTo>
                  <a:cubicBezTo>
                    <a:pt x="55" y="293"/>
                    <a:pt x="77" y="361"/>
                    <a:pt x="104" y="428"/>
                  </a:cubicBezTo>
                  <a:lnTo>
                    <a:pt x="145" y="527"/>
                  </a:lnTo>
                  <a:cubicBezTo>
                    <a:pt x="163" y="559"/>
                    <a:pt x="185" y="590"/>
                    <a:pt x="208" y="617"/>
                  </a:cubicBezTo>
                  <a:cubicBezTo>
                    <a:pt x="257" y="676"/>
                    <a:pt x="316" y="725"/>
                    <a:pt x="383" y="757"/>
                  </a:cubicBezTo>
                  <a:cubicBezTo>
                    <a:pt x="451" y="793"/>
                    <a:pt x="527" y="811"/>
                    <a:pt x="604" y="815"/>
                  </a:cubicBezTo>
                  <a:cubicBezTo>
                    <a:pt x="649" y="815"/>
                    <a:pt x="694" y="806"/>
                    <a:pt x="734" y="784"/>
                  </a:cubicBezTo>
                  <a:cubicBezTo>
                    <a:pt x="757" y="770"/>
                    <a:pt x="775" y="752"/>
                    <a:pt x="788" y="725"/>
                  </a:cubicBezTo>
                  <a:lnTo>
                    <a:pt x="793" y="721"/>
                  </a:lnTo>
                  <a:lnTo>
                    <a:pt x="797" y="712"/>
                  </a:lnTo>
                  <a:lnTo>
                    <a:pt x="797" y="707"/>
                  </a:lnTo>
                  <a:lnTo>
                    <a:pt x="802" y="694"/>
                  </a:lnTo>
                  <a:cubicBezTo>
                    <a:pt x="802" y="685"/>
                    <a:pt x="806" y="671"/>
                    <a:pt x="806" y="658"/>
                  </a:cubicBezTo>
                  <a:cubicBezTo>
                    <a:pt x="806" y="617"/>
                    <a:pt x="793" y="577"/>
                    <a:pt x="779" y="536"/>
                  </a:cubicBezTo>
                  <a:cubicBezTo>
                    <a:pt x="761" y="505"/>
                    <a:pt x="748" y="469"/>
                    <a:pt x="725" y="442"/>
                  </a:cubicBezTo>
                  <a:cubicBezTo>
                    <a:pt x="691" y="382"/>
                    <a:pt x="649" y="331"/>
                    <a:pt x="606" y="279"/>
                  </a:cubicBezTo>
                  <a:lnTo>
                    <a:pt x="606" y="279"/>
                  </a:lnTo>
                  <a:cubicBezTo>
                    <a:pt x="608" y="260"/>
                    <a:pt x="607" y="241"/>
                    <a:pt x="604" y="221"/>
                  </a:cubicBezTo>
                  <a:cubicBezTo>
                    <a:pt x="604" y="199"/>
                    <a:pt x="599" y="172"/>
                    <a:pt x="590" y="145"/>
                  </a:cubicBezTo>
                  <a:cubicBezTo>
                    <a:pt x="586" y="122"/>
                    <a:pt x="572" y="95"/>
                    <a:pt x="559" y="73"/>
                  </a:cubicBezTo>
                  <a:cubicBezTo>
                    <a:pt x="545" y="50"/>
                    <a:pt x="532" y="32"/>
                    <a:pt x="514" y="14"/>
                  </a:cubicBezTo>
                  <a:cubicBezTo>
                    <a:pt x="510" y="11"/>
                    <a:pt x="505" y="8"/>
                    <a:pt x="501" y="8"/>
                  </a:cubicBezTo>
                  <a:cubicBezTo>
                    <a:pt x="499" y="8"/>
                    <a:pt x="497" y="9"/>
                    <a:pt x="496" y="10"/>
                  </a:cubicBezTo>
                  <a:cubicBezTo>
                    <a:pt x="487" y="14"/>
                    <a:pt x="487" y="19"/>
                    <a:pt x="487" y="28"/>
                  </a:cubicBezTo>
                  <a:lnTo>
                    <a:pt x="487" y="32"/>
                  </a:lnTo>
                  <a:cubicBezTo>
                    <a:pt x="500" y="50"/>
                    <a:pt x="509" y="73"/>
                    <a:pt x="518" y="95"/>
                  </a:cubicBezTo>
                  <a:cubicBezTo>
                    <a:pt x="527" y="113"/>
                    <a:pt x="532" y="136"/>
                    <a:pt x="536" y="158"/>
                  </a:cubicBezTo>
                  <a:cubicBezTo>
                    <a:pt x="536" y="181"/>
                    <a:pt x="536" y="203"/>
                    <a:pt x="536" y="226"/>
                  </a:cubicBezTo>
                  <a:cubicBezTo>
                    <a:pt x="532" y="244"/>
                    <a:pt x="532" y="266"/>
                    <a:pt x="527" y="289"/>
                  </a:cubicBezTo>
                  <a:cubicBezTo>
                    <a:pt x="523" y="298"/>
                    <a:pt x="527" y="307"/>
                    <a:pt x="532" y="316"/>
                  </a:cubicBezTo>
                  <a:cubicBezTo>
                    <a:pt x="572" y="370"/>
                    <a:pt x="604" y="428"/>
                    <a:pt x="635" y="487"/>
                  </a:cubicBezTo>
                  <a:cubicBezTo>
                    <a:pt x="653" y="518"/>
                    <a:pt x="662" y="545"/>
                    <a:pt x="676" y="572"/>
                  </a:cubicBezTo>
                  <a:cubicBezTo>
                    <a:pt x="685" y="599"/>
                    <a:pt x="689" y="622"/>
                    <a:pt x="689" y="649"/>
                  </a:cubicBezTo>
                  <a:cubicBezTo>
                    <a:pt x="689" y="653"/>
                    <a:pt x="698" y="653"/>
                    <a:pt x="689" y="662"/>
                  </a:cubicBezTo>
                  <a:lnTo>
                    <a:pt x="685" y="676"/>
                  </a:lnTo>
                  <a:lnTo>
                    <a:pt x="685" y="671"/>
                  </a:lnTo>
                  <a:cubicBezTo>
                    <a:pt x="685" y="676"/>
                    <a:pt x="676" y="680"/>
                    <a:pt x="671" y="685"/>
                  </a:cubicBezTo>
                  <a:cubicBezTo>
                    <a:pt x="649" y="694"/>
                    <a:pt x="626" y="698"/>
                    <a:pt x="599" y="698"/>
                  </a:cubicBezTo>
                  <a:cubicBezTo>
                    <a:pt x="572" y="694"/>
                    <a:pt x="541" y="689"/>
                    <a:pt x="514" y="680"/>
                  </a:cubicBezTo>
                  <a:cubicBezTo>
                    <a:pt x="487" y="671"/>
                    <a:pt x="455" y="662"/>
                    <a:pt x="428" y="649"/>
                  </a:cubicBezTo>
                  <a:cubicBezTo>
                    <a:pt x="374" y="622"/>
                    <a:pt x="325" y="586"/>
                    <a:pt x="284" y="541"/>
                  </a:cubicBezTo>
                  <a:cubicBezTo>
                    <a:pt x="275" y="527"/>
                    <a:pt x="266" y="518"/>
                    <a:pt x="257" y="505"/>
                  </a:cubicBezTo>
                  <a:cubicBezTo>
                    <a:pt x="248" y="491"/>
                    <a:pt x="235" y="478"/>
                    <a:pt x="230" y="469"/>
                  </a:cubicBezTo>
                  <a:lnTo>
                    <a:pt x="185" y="383"/>
                  </a:lnTo>
                  <a:cubicBezTo>
                    <a:pt x="167" y="352"/>
                    <a:pt x="154" y="320"/>
                    <a:pt x="140" y="293"/>
                  </a:cubicBezTo>
                  <a:cubicBezTo>
                    <a:pt x="131" y="262"/>
                    <a:pt x="118" y="230"/>
                    <a:pt x="104" y="199"/>
                  </a:cubicBezTo>
                  <a:cubicBezTo>
                    <a:pt x="77" y="136"/>
                    <a:pt x="55" y="73"/>
                    <a:pt x="32" y="10"/>
                  </a:cubicBezTo>
                  <a:cubicBezTo>
                    <a:pt x="28" y="5"/>
                    <a:pt x="23" y="1"/>
                    <a:pt x="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693;p37">
              <a:extLst>
                <a:ext uri="{FF2B5EF4-FFF2-40B4-BE49-F238E27FC236}">
                  <a16:creationId xmlns:a16="http://schemas.microsoft.com/office/drawing/2014/main" id="{151D925D-FB92-5720-AC8E-2D122A9A40F1}"/>
                </a:ext>
              </a:extLst>
            </p:cNvPr>
            <p:cNvSpPr/>
            <p:nvPr/>
          </p:nvSpPr>
          <p:spPr>
            <a:xfrm>
              <a:off x="3632350" y="732925"/>
              <a:ext cx="5200" cy="23475"/>
            </a:xfrm>
            <a:custGeom>
              <a:avLst/>
              <a:gdLst/>
              <a:ahLst/>
              <a:cxnLst/>
              <a:rect l="l" t="t" r="r" b="b"/>
              <a:pathLst>
                <a:path w="208" h="939" extrusionOk="0">
                  <a:moveTo>
                    <a:pt x="81" y="1"/>
                  </a:moveTo>
                  <a:cubicBezTo>
                    <a:pt x="67" y="1"/>
                    <a:pt x="54" y="9"/>
                    <a:pt x="50" y="24"/>
                  </a:cubicBezTo>
                  <a:cubicBezTo>
                    <a:pt x="36" y="69"/>
                    <a:pt x="27" y="114"/>
                    <a:pt x="18" y="164"/>
                  </a:cubicBezTo>
                  <a:cubicBezTo>
                    <a:pt x="14" y="213"/>
                    <a:pt x="9" y="263"/>
                    <a:pt x="5" y="312"/>
                  </a:cubicBezTo>
                  <a:cubicBezTo>
                    <a:pt x="0" y="362"/>
                    <a:pt x="0" y="425"/>
                    <a:pt x="5" y="479"/>
                  </a:cubicBezTo>
                  <a:cubicBezTo>
                    <a:pt x="14" y="537"/>
                    <a:pt x="14" y="596"/>
                    <a:pt x="32" y="650"/>
                  </a:cubicBezTo>
                  <a:cubicBezTo>
                    <a:pt x="45" y="704"/>
                    <a:pt x="63" y="753"/>
                    <a:pt x="77" y="794"/>
                  </a:cubicBezTo>
                  <a:cubicBezTo>
                    <a:pt x="117" y="875"/>
                    <a:pt x="149" y="924"/>
                    <a:pt x="149" y="924"/>
                  </a:cubicBezTo>
                  <a:cubicBezTo>
                    <a:pt x="156" y="931"/>
                    <a:pt x="167" y="939"/>
                    <a:pt x="175" y="939"/>
                  </a:cubicBezTo>
                  <a:cubicBezTo>
                    <a:pt x="177" y="939"/>
                    <a:pt x="179" y="938"/>
                    <a:pt x="180" y="938"/>
                  </a:cubicBezTo>
                  <a:cubicBezTo>
                    <a:pt x="198" y="933"/>
                    <a:pt x="207" y="915"/>
                    <a:pt x="203" y="902"/>
                  </a:cubicBezTo>
                  <a:lnTo>
                    <a:pt x="203" y="893"/>
                  </a:lnTo>
                  <a:cubicBezTo>
                    <a:pt x="203" y="893"/>
                    <a:pt x="189" y="839"/>
                    <a:pt x="167" y="767"/>
                  </a:cubicBezTo>
                  <a:cubicBezTo>
                    <a:pt x="158" y="726"/>
                    <a:pt x="144" y="681"/>
                    <a:pt x="140" y="627"/>
                  </a:cubicBezTo>
                  <a:cubicBezTo>
                    <a:pt x="135" y="578"/>
                    <a:pt x="126" y="524"/>
                    <a:pt x="122" y="470"/>
                  </a:cubicBezTo>
                  <a:cubicBezTo>
                    <a:pt x="122" y="416"/>
                    <a:pt x="113" y="362"/>
                    <a:pt x="117" y="308"/>
                  </a:cubicBezTo>
                  <a:cubicBezTo>
                    <a:pt x="122" y="258"/>
                    <a:pt x="117" y="209"/>
                    <a:pt x="117" y="168"/>
                  </a:cubicBezTo>
                  <a:lnTo>
                    <a:pt x="117" y="29"/>
                  </a:lnTo>
                  <a:cubicBezTo>
                    <a:pt x="113" y="15"/>
                    <a:pt x="104" y="2"/>
                    <a:pt x="90" y="2"/>
                  </a:cubicBezTo>
                  <a:cubicBezTo>
                    <a:pt x="87" y="1"/>
                    <a:pt x="84" y="1"/>
                    <a:pt x="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694;p37">
              <a:extLst>
                <a:ext uri="{FF2B5EF4-FFF2-40B4-BE49-F238E27FC236}">
                  <a16:creationId xmlns:a16="http://schemas.microsoft.com/office/drawing/2014/main" id="{A7E7C96F-0A10-78D7-CA8A-1A5A52DF07A5}"/>
                </a:ext>
              </a:extLst>
            </p:cNvPr>
            <p:cNvSpPr/>
            <p:nvPr/>
          </p:nvSpPr>
          <p:spPr>
            <a:xfrm>
              <a:off x="3575475" y="699225"/>
              <a:ext cx="15725" cy="13425"/>
            </a:xfrm>
            <a:custGeom>
              <a:avLst/>
              <a:gdLst/>
              <a:ahLst/>
              <a:cxnLst/>
              <a:rect l="l" t="t" r="r" b="b"/>
              <a:pathLst>
                <a:path w="629" h="537" extrusionOk="0">
                  <a:moveTo>
                    <a:pt x="358" y="0"/>
                  </a:moveTo>
                  <a:cubicBezTo>
                    <a:pt x="123" y="0"/>
                    <a:pt x="0" y="285"/>
                    <a:pt x="166" y="455"/>
                  </a:cubicBezTo>
                  <a:cubicBezTo>
                    <a:pt x="220" y="511"/>
                    <a:pt x="288" y="536"/>
                    <a:pt x="355" y="536"/>
                  </a:cubicBezTo>
                  <a:cubicBezTo>
                    <a:pt x="491" y="536"/>
                    <a:pt x="621" y="432"/>
                    <a:pt x="624" y="275"/>
                  </a:cubicBezTo>
                  <a:cubicBezTo>
                    <a:pt x="629" y="126"/>
                    <a:pt x="508" y="0"/>
                    <a:pt x="364" y="0"/>
                  </a:cubicBezTo>
                  <a:cubicBezTo>
                    <a:pt x="362" y="0"/>
                    <a:pt x="360" y="0"/>
                    <a:pt x="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695;p37">
              <a:extLst>
                <a:ext uri="{FF2B5EF4-FFF2-40B4-BE49-F238E27FC236}">
                  <a16:creationId xmlns:a16="http://schemas.microsoft.com/office/drawing/2014/main" id="{9E7994B4-030D-C89C-47A5-A2B85E93B78B}"/>
                </a:ext>
              </a:extLst>
            </p:cNvPr>
            <p:cNvSpPr/>
            <p:nvPr/>
          </p:nvSpPr>
          <p:spPr>
            <a:xfrm>
              <a:off x="3638900" y="700450"/>
              <a:ext cx="15750" cy="13400"/>
            </a:xfrm>
            <a:custGeom>
              <a:avLst/>
              <a:gdLst/>
              <a:ahLst/>
              <a:cxnLst/>
              <a:rect l="l" t="t" r="r" b="b"/>
              <a:pathLst>
                <a:path w="630" h="536" extrusionOk="0">
                  <a:moveTo>
                    <a:pt x="270" y="1"/>
                  </a:moveTo>
                  <a:cubicBezTo>
                    <a:pt x="125" y="1"/>
                    <a:pt x="8" y="116"/>
                    <a:pt x="4" y="262"/>
                  </a:cubicBezTo>
                  <a:cubicBezTo>
                    <a:pt x="1" y="425"/>
                    <a:pt x="135" y="536"/>
                    <a:pt x="275" y="536"/>
                  </a:cubicBezTo>
                  <a:cubicBezTo>
                    <a:pt x="339" y="536"/>
                    <a:pt x="404" y="512"/>
                    <a:pt x="458" y="460"/>
                  </a:cubicBezTo>
                  <a:cubicBezTo>
                    <a:pt x="629" y="293"/>
                    <a:pt x="517" y="5"/>
                    <a:pt x="278" y="1"/>
                  </a:cubicBezTo>
                  <a:cubicBezTo>
                    <a:pt x="276" y="1"/>
                    <a:pt x="273" y="1"/>
                    <a:pt x="2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696;p37">
              <a:extLst>
                <a:ext uri="{FF2B5EF4-FFF2-40B4-BE49-F238E27FC236}">
                  <a16:creationId xmlns:a16="http://schemas.microsoft.com/office/drawing/2014/main" id="{E57ACA23-87AB-36EE-25D5-89C365E88EBA}"/>
                </a:ext>
              </a:extLst>
            </p:cNvPr>
            <p:cNvSpPr/>
            <p:nvPr/>
          </p:nvSpPr>
          <p:spPr>
            <a:xfrm>
              <a:off x="3718500" y="994475"/>
              <a:ext cx="15500" cy="20875"/>
            </a:xfrm>
            <a:custGeom>
              <a:avLst/>
              <a:gdLst/>
              <a:ahLst/>
              <a:cxnLst/>
              <a:rect l="l" t="t" r="r" b="b"/>
              <a:pathLst>
                <a:path w="620" h="835" extrusionOk="0">
                  <a:moveTo>
                    <a:pt x="159" y="0"/>
                  </a:moveTo>
                  <a:cubicBezTo>
                    <a:pt x="149" y="0"/>
                    <a:pt x="137" y="7"/>
                    <a:pt x="131" y="17"/>
                  </a:cubicBezTo>
                  <a:lnTo>
                    <a:pt x="131" y="22"/>
                  </a:lnTo>
                  <a:cubicBezTo>
                    <a:pt x="81" y="148"/>
                    <a:pt x="45" y="274"/>
                    <a:pt x="18" y="409"/>
                  </a:cubicBezTo>
                  <a:cubicBezTo>
                    <a:pt x="5" y="476"/>
                    <a:pt x="0" y="544"/>
                    <a:pt x="5" y="616"/>
                  </a:cubicBezTo>
                  <a:cubicBezTo>
                    <a:pt x="5" y="651"/>
                    <a:pt x="14" y="692"/>
                    <a:pt x="27" y="728"/>
                  </a:cubicBezTo>
                  <a:cubicBezTo>
                    <a:pt x="41" y="773"/>
                    <a:pt x="81" y="813"/>
                    <a:pt x="126" y="827"/>
                  </a:cubicBezTo>
                  <a:cubicBezTo>
                    <a:pt x="142" y="832"/>
                    <a:pt x="158" y="834"/>
                    <a:pt x="174" y="834"/>
                  </a:cubicBezTo>
                  <a:cubicBezTo>
                    <a:pt x="185" y="834"/>
                    <a:pt x="196" y="833"/>
                    <a:pt x="207" y="831"/>
                  </a:cubicBezTo>
                  <a:cubicBezTo>
                    <a:pt x="225" y="827"/>
                    <a:pt x="248" y="818"/>
                    <a:pt x="266" y="809"/>
                  </a:cubicBezTo>
                  <a:cubicBezTo>
                    <a:pt x="302" y="791"/>
                    <a:pt x="329" y="764"/>
                    <a:pt x="356" y="737"/>
                  </a:cubicBezTo>
                  <a:cubicBezTo>
                    <a:pt x="378" y="710"/>
                    <a:pt x="401" y="683"/>
                    <a:pt x="423" y="656"/>
                  </a:cubicBezTo>
                  <a:cubicBezTo>
                    <a:pt x="446" y="624"/>
                    <a:pt x="464" y="598"/>
                    <a:pt x="482" y="566"/>
                  </a:cubicBezTo>
                  <a:cubicBezTo>
                    <a:pt x="549" y="449"/>
                    <a:pt x="594" y="319"/>
                    <a:pt x="617" y="184"/>
                  </a:cubicBezTo>
                  <a:cubicBezTo>
                    <a:pt x="619" y="160"/>
                    <a:pt x="601" y="146"/>
                    <a:pt x="583" y="146"/>
                  </a:cubicBezTo>
                  <a:cubicBezTo>
                    <a:pt x="570" y="146"/>
                    <a:pt x="557" y="153"/>
                    <a:pt x="554" y="170"/>
                  </a:cubicBezTo>
                  <a:cubicBezTo>
                    <a:pt x="536" y="233"/>
                    <a:pt x="513" y="292"/>
                    <a:pt x="486" y="346"/>
                  </a:cubicBezTo>
                  <a:cubicBezTo>
                    <a:pt x="459" y="404"/>
                    <a:pt x="428" y="458"/>
                    <a:pt x="392" y="512"/>
                  </a:cubicBezTo>
                  <a:cubicBezTo>
                    <a:pt x="374" y="539"/>
                    <a:pt x="356" y="562"/>
                    <a:pt x="338" y="589"/>
                  </a:cubicBezTo>
                  <a:cubicBezTo>
                    <a:pt x="320" y="611"/>
                    <a:pt x="302" y="633"/>
                    <a:pt x="279" y="656"/>
                  </a:cubicBezTo>
                  <a:cubicBezTo>
                    <a:pt x="261" y="674"/>
                    <a:pt x="239" y="692"/>
                    <a:pt x="216" y="705"/>
                  </a:cubicBezTo>
                  <a:cubicBezTo>
                    <a:pt x="207" y="710"/>
                    <a:pt x="198" y="714"/>
                    <a:pt x="185" y="719"/>
                  </a:cubicBezTo>
                  <a:lnTo>
                    <a:pt x="171" y="714"/>
                  </a:lnTo>
                  <a:cubicBezTo>
                    <a:pt x="158" y="710"/>
                    <a:pt x="149" y="701"/>
                    <a:pt x="140" y="678"/>
                  </a:cubicBezTo>
                  <a:cubicBezTo>
                    <a:pt x="131" y="656"/>
                    <a:pt x="122" y="629"/>
                    <a:pt x="122" y="602"/>
                  </a:cubicBezTo>
                  <a:cubicBezTo>
                    <a:pt x="117" y="539"/>
                    <a:pt x="122" y="476"/>
                    <a:pt x="131" y="418"/>
                  </a:cubicBezTo>
                  <a:cubicBezTo>
                    <a:pt x="144" y="292"/>
                    <a:pt x="171" y="161"/>
                    <a:pt x="194" y="35"/>
                  </a:cubicBezTo>
                  <a:lnTo>
                    <a:pt x="194" y="35"/>
                  </a:lnTo>
                  <a:lnTo>
                    <a:pt x="189" y="40"/>
                  </a:lnTo>
                  <a:cubicBezTo>
                    <a:pt x="194" y="26"/>
                    <a:pt x="185" y="8"/>
                    <a:pt x="171" y="4"/>
                  </a:cubicBezTo>
                  <a:cubicBezTo>
                    <a:pt x="168" y="1"/>
                    <a:pt x="163" y="0"/>
                    <a:pt x="1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697;p37">
              <a:extLst>
                <a:ext uri="{FF2B5EF4-FFF2-40B4-BE49-F238E27FC236}">
                  <a16:creationId xmlns:a16="http://schemas.microsoft.com/office/drawing/2014/main" id="{13D93206-803C-5A31-DD5F-9CF0F0EAE463}"/>
                </a:ext>
              </a:extLst>
            </p:cNvPr>
            <p:cNvSpPr/>
            <p:nvPr/>
          </p:nvSpPr>
          <p:spPr>
            <a:xfrm>
              <a:off x="3600125" y="698325"/>
              <a:ext cx="29575" cy="7825"/>
            </a:xfrm>
            <a:custGeom>
              <a:avLst/>
              <a:gdLst/>
              <a:ahLst/>
              <a:cxnLst/>
              <a:rect l="l" t="t" r="r" b="b"/>
              <a:pathLst>
                <a:path w="1183" h="313" extrusionOk="0">
                  <a:moveTo>
                    <a:pt x="610" y="0"/>
                  </a:moveTo>
                  <a:cubicBezTo>
                    <a:pt x="538" y="0"/>
                    <a:pt x="471" y="5"/>
                    <a:pt x="399" y="18"/>
                  </a:cubicBezTo>
                  <a:cubicBezTo>
                    <a:pt x="340" y="27"/>
                    <a:pt x="282" y="45"/>
                    <a:pt x="228" y="68"/>
                  </a:cubicBezTo>
                  <a:cubicBezTo>
                    <a:pt x="187" y="86"/>
                    <a:pt x="147" y="108"/>
                    <a:pt x="115" y="131"/>
                  </a:cubicBezTo>
                  <a:cubicBezTo>
                    <a:pt x="88" y="149"/>
                    <a:pt x="70" y="158"/>
                    <a:pt x="70" y="158"/>
                  </a:cubicBezTo>
                  <a:lnTo>
                    <a:pt x="66" y="158"/>
                  </a:lnTo>
                  <a:cubicBezTo>
                    <a:pt x="1" y="192"/>
                    <a:pt x="33" y="279"/>
                    <a:pt x="89" y="279"/>
                  </a:cubicBezTo>
                  <a:cubicBezTo>
                    <a:pt x="99" y="279"/>
                    <a:pt x="109" y="276"/>
                    <a:pt x="120" y="270"/>
                  </a:cubicBezTo>
                  <a:lnTo>
                    <a:pt x="165" y="266"/>
                  </a:lnTo>
                  <a:lnTo>
                    <a:pt x="277" y="252"/>
                  </a:lnTo>
                  <a:cubicBezTo>
                    <a:pt x="366" y="241"/>
                    <a:pt x="455" y="233"/>
                    <a:pt x="546" y="233"/>
                  </a:cubicBezTo>
                  <a:cubicBezTo>
                    <a:pt x="566" y="233"/>
                    <a:pt x="586" y="233"/>
                    <a:pt x="606" y="234"/>
                  </a:cubicBezTo>
                  <a:cubicBezTo>
                    <a:pt x="660" y="234"/>
                    <a:pt x="718" y="239"/>
                    <a:pt x="777" y="248"/>
                  </a:cubicBezTo>
                  <a:cubicBezTo>
                    <a:pt x="831" y="257"/>
                    <a:pt x="880" y="266"/>
                    <a:pt x="925" y="275"/>
                  </a:cubicBezTo>
                  <a:cubicBezTo>
                    <a:pt x="970" y="284"/>
                    <a:pt x="1011" y="293"/>
                    <a:pt x="1033" y="302"/>
                  </a:cubicBezTo>
                  <a:cubicBezTo>
                    <a:pt x="1060" y="311"/>
                    <a:pt x="1078" y="311"/>
                    <a:pt x="1078" y="311"/>
                  </a:cubicBezTo>
                  <a:lnTo>
                    <a:pt x="1087" y="311"/>
                  </a:lnTo>
                  <a:cubicBezTo>
                    <a:pt x="1092" y="312"/>
                    <a:pt x="1096" y="312"/>
                    <a:pt x="1101" y="312"/>
                  </a:cubicBezTo>
                  <a:cubicBezTo>
                    <a:pt x="1155" y="312"/>
                    <a:pt x="1182" y="240"/>
                    <a:pt x="1137" y="203"/>
                  </a:cubicBezTo>
                  <a:cubicBezTo>
                    <a:pt x="1137" y="203"/>
                    <a:pt x="1128" y="189"/>
                    <a:pt x="1101" y="171"/>
                  </a:cubicBezTo>
                  <a:cubicBezTo>
                    <a:pt x="1069" y="144"/>
                    <a:pt x="1029" y="117"/>
                    <a:pt x="993" y="99"/>
                  </a:cubicBezTo>
                  <a:cubicBezTo>
                    <a:pt x="966" y="86"/>
                    <a:pt x="939" y="72"/>
                    <a:pt x="912" y="63"/>
                  </a:cubicBezTo>
                  <a:cubicBezTo>
                    <a:pt x="885" y="50"/>
                    <a:pt x="853" y="41"/>
                    <a:pt x="822" y="32"/>
                  </a:cubicBezTo>
                  <a:cubicBezTo>
                    <a:pt x="786" y="23"/>
                    <a:pt x="754" y="14"/>
                    <a:pt x="718" y="9"/>
                  </a:cubicBezTo>
                  <a:cubicBezTo>
                    <a:pt x="682" y="5"/>
                    <a:pt x="646" y="0"/>
                    <a:pt x="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698;p37">
              <a:extLst>
                <a:ext uri="{FF2B5EF4-FFF2-40B4-BE49-F238E27FC236}">
                  <a16:creationId xmlns:a16="http://schemas.microsoft.com/office/drawing/2014/main" id="{D447981C-DAB0-731D-47C6-5C4CCD87B5FD}"/>
                </a:ext>
              </a:extLst>
            </p:cNvPr>
            <p:cNvSpPr/>
            <p:nvPr/>
          </p:nvSpPr>
          <p:spPr>
            <a:xfrm>
              <a:off x="3562050" y="685700"/>
              <a:ext cx="46025" cy="43575"/>
            </a:xfrm>
            <a:custGeom>
              <a:avLst/>
              <a:gdLst/>
              <a:ahLst/>
              <a:cxnLst/>
              <a:rect l="l" t="t" r="r" b="b"/>
              <a:pathLst>
                <a:path w="1841" h="1743" extrusionOk="0">
                  <a:moveTo>
                    <a:pt x="869" y="118"/>
                  </a:moveTo>
                  <a:cubicBezTo>
                    <a:pt x="1047" y="118"/>
                    <a:pt x="1221" y="154"/>
                    <a:pt x="1386" y="226"/>
                  </a:cubicBezTo>
                  <a:cubicBezTo>
                    <a:pt x="1674" y="379"/>
                    <a:pt x="1512" y="1311"/>
                    <a:pt x="1427" y="1509"/>
                  </a:cubicBezTo>
                  <a:cubicBezTo>
                    <a:pt x="1409" y="1558"/>
                    <a:pt x="1215" y="1630"/>
                    <a:pt x="865" y="1630"/>
                  </a:cubicBezTo>
                  <a:cubicBezTo>
                    <a:pt x="613" y="1630"/>
                    <a:pt x="379" y="1585"/>
                    <a:pt x="289" y="1527"/>
                  </a:cubicBezTo>
                  <a:cubicBezTo>
                    <a:pt x="226" y="1482"/>
                    <a:pt x="172" y="1333"/>
                    <a:pt x="154" y="1131"/>
                  </a:cubicBezTo>
                  <a:cubicBezTo>
                    <a:pt x="118" y="780"/>
                    <a:pt x="176" y="352"/>
                    <a:pt x="275" y="253"/>
                  </a:cubicBezTo>
                  <a:cubicBezTo>
                    <a:pt x="352" y="177"/>
                    <a:pt x="581" y="118"/>
                    <a:pt x="838" y="118"/>
                  </a:cubicBezTo>
                  <a:cubicBezTo>
                    <a:pt x="848" y="118"/>
                    <a:pt x="859" y="118"/>
                    <a:pt x="869" y="118"/>
                  </a:cubicBezTo>
                  <a:close/>
                  <a:moveTo>
                    <a:pt x="890" y="0"/>
                  </a:moveTo>
                  <a:cubicBezTo>
                    <a:pt x="872" y="0"/>
                    <a:pt x="855" y="1"/>
                    <a:pt x="838" y="1"/>
                  </a:cubicBezTo>
                  <a:cubicBezTo>
                    <a:pt x="617" y="1"/>
                    <a:pt x="311" y="46"/>
                    <a:pt x="190" y="168"/>
                  </a:cubicBezTo>
                  <a:cubicBezTo>
                    <a:pt x="55" y="307"/>
                    <a:pt x="1" y="784"/>
                    <a:pt x="37" y="1140"/>
                  </a:cubicBezTo>
                  <a:cubicBezTo>
                    <a:pt x="55" y="1315"/>
                    <a:pt x="100" y="1540"/>
                    <a:pt x="221" y="1621"/>
                  </a:cubicBezTo>
                  <a:cubicBezTo>
                    <a:pt x="356" y="1711"/>
                    <a:pt x="640" y="1742"/>
                    <a:pt x="865" y="1742"/>
                  </a:cubicBezTo>
                  <a:cubicBezTo>
                    <a:pt x="1004" y="1742"/>
                    <a:pt x="1463" y="1729"/>
                    <a:pt x="1535" y="1554"/>
                  </a:cubicBezTo>
                  <a:cubicBezTo>
                    <a:pt x="1602" y="1396"/>
                    <a:pt x="1841" y="334"/>
                    <a:pt x="1440" y="123"/>
                  </a:cubicBezTo>
                  <a:cubicBezTo>
                    <a:pt x="1267" y="45"/>
                    <a:pt x="1079" y="0"/>
                    <a:pt x="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699;p37">
              <a:extLst>
                <a:ext uri="{FF2B5EF4-FFF2-40B4-BE49-F238E27FC236}">
                  <a16:creationId xmlns:a16="http://schemas.microsoft.com/office/drawing/2014/main" id="{89164FEB-3339-F4AD-2E8B-ECBA12037EA3}"/>
                </a:ext>
              </a:extLst>
            </p:cNvPr>
            <p:cNvSpPr/>
            <p:nvPr/>
          </p:nvSpPr>
          <p:spPr>
            <a:xfrm>
              <a:off x="3625950" y="685275"/>
              <a:ext cx="42750" cy="43325"/>
            </a:xfrm>
            <a:custGeom>
              <a:avLst/>
              <a:gdLst/>
              <a:ahLst/>
              <a:cxnLst/>
              <a:rect l="l" t="t" r="r" b="b"/>
              <a:pathLst>
                <a:path w="1710" h="1733" extrusionOk="0">
                  <a:moveTo>
                    <a:pt x="810" y="117"/>
                  </a:moveTo>
                  <a:cubicBezTo>
                    <a:pt x="1053" y="117"/>
                    <a:pt x="1278" y="162"/>
                    <a:pt x="1422" y="234"/>
                  </a:cubicBezTo>
                  <a:cubicBezTo>
                    <a:pt x="1435" y="239"/>
                    <a:pt x="1471" y="270"/>
                    <a:pt x="1503" y="392"/>
                  </a:cubicBezTo>
                  <a:cubicBezTo>
                    <a:pt x="1597" y="734"/>
                    <a:pt x="1539" y="1400"/>
                    <a:pt x="1476" y="1503"/>
                  </a:cubicBezTo>
                  <a:cubicBezTo>
                    <a:pt x="1440" y="1557"/>
                    <a:pt x="1224" y="1615"/>
                    <a:pt x="895" y="1615"/>
                  </a:cubicBezTo>
                  <a:cubicBezTo>
                    <a:pt x="621" y="1615"/>
                    <a:pt x="378" y="1571"/>
                    <a:pt x="283" y="1508"/>
                  </a:cubicBezTo>
                  <a:cubicBezTo>
                    <a:pt x="220" y="1467"/>
                    <a:pt x="171" y="1319"/>
                    <a:pt x="149" y="1116"/>
                  </a:cubicBezTo>
                  <a:cubicBezTo>
                    <a:pt x="113" y="765"/>
                    <a:pt x="175" y="338"/>
                    <a:pt x="270" y="234"/>
                  </a:cubicBezTo>
                  <a:cubicBezTo>
                    <a:pt x="342" y="167"/>
                    <a:pt x="558" y="117"/>
                    <a:pt x="810" y="117"/>
                  </a:cubicBezTo>
                  <a:close/>
                  <a:moveTo>
                    <a:pt x="814" y="0"/>
                  </a:moveTo>
                  <a:cubicBezTo>
                    <a:pt x="585" y="0"/>
                    <a:pt x="306" y="41"/>
                    <a:pt x="193" y="153"/>
                  </a:cubicBezTo>
                  <a:cubicBezTo>
                    <a:pt x="54" y="293"/>
                    <a:pt x="0" y="770"/>
                    <a:pt x="36" y="1125"/>
                  </a:cubicBezTo>
                  <a:cubicBezTo>
                    <a:pt x="54" y="1301"/>
                    <a:pt x="99" y="1526"/>
                    <a:pt x="220" y="1607"/>
                  </a:cubicBezTo>
                  <a:cubicBezTo>
                    <a:pt x="355" y="1701"/>
                    <a:pt x="661" y="1732"/>
                    <a:pt x="895" y="1732"/>
                  </a:cubicBezTo>
                  <a:cubicBezTo>
                    <a:pt x="1030" y="1732"/>
                    <a:pt x="1480" y="1714"/>
                    <a:pt x="1575" y="1566"/>
                  </a:cubicBezTo>
                  <a:cubicBezTo>
                    <a:pt x="1669" y="1418"/>
                    <a:pt x="1710" y="711"/>
                    <a:pt x="1620" y="360"/>
                  </a:cubicBezTo>
                  <a:cubicBezTo>
                    <a:pt x="1588" y="239"/>
                    <a:pt x="1539" y="162"/>
                    <a:pt x="1476" y="131"/>
                  </a:cubicBezTo>
                  <a:cubicBezTo>
                    <a:pt x="1318" y="45"/>
                    <a:pt x="1075" y="0"/>
                    <a:pt x="8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0;p37">
              <a:extLst>
                <a:ext uri="{FF2B5EF4-FFF2-40B4-BE49-F238E27FC236}">
                  <a16:creationId xmlns:a16="http://schemas.microsoft.com/office/drawing/2014/main" id="{90919541-F53D-2AC5-09A0-90CBF01030D9}"/>
                </a:ext>
              </a:extLst>
            </p:cNvPr>
            <p:cNvSpPr/>
            <p:nvPr/>
          </p:nvSpPr>
          <p:spPr>
            <a:xfrm>
              <a:off x="3663950" y="697400"/>
              <a:ext cx="29125" cy="7025"/>
            </a:xfrm>
            <a:custGeom>
              <a:avLst/>
              <a:gdLst/>
              <a:ahLst/>
              <a:cxnLst/>
              <a:rect l="l" t="t" r="r" b="b"/>
              <a:pathLst>
                <a:path w="1165" h="281" extrusionOk="0">
                  <a:moveTo>
                    <a:pt x="83" y="0"/>
                  </a:moveTo>
                  <a:cubicBezTo>
                    <a:pt x="16" y="0"/>
                    <a:pt x="0" y="106"/>
                    <a:pt x="77" y="118"/>
                  </a:cubicBezTo>
                  <a:lnTo>
                    <a:pt x="1067" y="280"/>
                  </a:lnTo>
                  <a:lnTo>
                    <a:pt x="1076" y="280"/>
                  </a:lnTo>
                  <a:cubicBezTo>
                    <a:pt x="1077" y="280"/>
                    <a:pt x="1079" y="280"/>
                    <a:pt x="1080" y="280"/>
                  </a:cubicBezTo>
                  <a:cubicBezTo>
                    <a:pt x="1157" y="280"/>
                    <a:pt x="1164" y="168"/>
                    <a:pt x="1085" y="163"/>
                  </a:cubicBezTo>
                  <a:lnTo>
                    <a:pt x="95" y="1"/>
                  </a:lnTo>
                  <a:cubicBezTo>
                    <a:pt x="91" y="1"/>
                    <a:pt x="87" y="0"/>
                    <a:pt x="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1;p37">
              <a:extLst>
                <a:ext uri="{FF2B5EF4-FFF2-40B4-BE49-F238E27FC236}">
                  <a16:creationId xmlns:a16="http://schemas.microsoft.com/office/drawing/2014/main" id="{D55A4099-258B-7816-0618-F05259236212}"/>
                </a:ext>
              </a:extLst>
            </p:cNvPr>
            <p:cNvSpPr/>
            <p:nvPr/>
          </p:nvSpPr>
          <p:spPr>
            <a:xfrm>
              <a:off x="3687825" y="697375"/>
              <a:ext cx="33400" cy="54175"/>
            </a:xfrm>
            <a:custGeom>
              <a:avLst/>
              <a:gdLst/>
              <a:ahLst/>
              <a:cxnLst/>
              <a:rect l="l" t="t" r="r" b="b"/>
              <a:pathLst>
                <a:path w="1336" h="2167" extrusionOk="0">
                  <a:moveTo>
                    <a:pt x="561" y="0"/>
                  </a:moveTo>
                  <a:cubicBezTo>
                    <a:pt x="546" y="0"/>
                    <a:pt x="531" y="1"/>
                    <a:pt x="517" y="2"/>
                  </a:cubicBezTo>
                  <a:cubicBezTo>
                    <a:pt x="427" y="11"/>
                    <a:pt x="341" y="43"/>
                    <a:pt x="265" y="92"/>
                  </a:cubicBezTo>
                  <a:cubicBezTo>
                    <a:pt x="206" y="128"/>
                    <a:pt x="152" y="173"/>
                    <a:pt x="112" y="223"/>
                  </a:cubicBezTo>
                  <a:cubicBezTo>
                    <a:pt x="71" y="268"/>
                    <a:pt x="40" y="317"/>
                    <a:pt x="13" y="371"/>
                  </a:cubicBezTo>
                  <a:cubicBezTo>
                    <a:pt x="1" y="395"/>
                    <a:pt x="23" y="415"/>
                    <a:pt x="43" y="415"/>
                  </a:cubicBezTo>
                  <a:cubicBezTo>
                    <a:pt x="53" y="415"/>
                    <a:pt x="62" y="410"/>
                    <a:pt x="67" y="398"/>
                  </a:cubicBezTo>
                  <a:cubicBezTo>
                    <a:pt x="67" y="398"/>
                    <a:pt x="76" y="385"/>
                    <a:pt x="89" y="362"/>
                  </a:cubicBezTo>
                  <a:cubicBezTo>
                    <a:pt x="112" y="331"/>
                    <a:pt x="134" y="299"/>
                    <a:pt x="166" y="268"/>
                  </a:cubicBezTo>
                  <a:cubicBezTo>
                    <a:pt x="256" y="169"/>
                    <a:pt x="386" y="106"/>
                    <a:pt x="526" y="97"/>
                  </a:cubicBezTo>
                  <a:cubicBezTo>
                    <a:pt x="537" y="95"/>
                    <a:pt x="550" y="95"/>
                    <a:pt x="562" y="95"/>
                  </a:cubicBezTo>
                  <a:cubicBezTo>
                    <a:pt x="592" y="95"/>
                    <a:pt x="623" y="98"/>
                    <a:pt x="652" y="101"/>
                  </a:cubicBezTo>
                  <a:lnTo>
                    <a:pt x="728" y="119"/>
                  </a:lnTo>
                  <a:cubicBezTo>
                    <a:pt x="751" y="124"/>
                    <a:pt x="773" y="133"/>
                    <a:pt x="796" y="142"/>
                  </a:cubicBezTo>
                  <a:lnTo>
                    <a:pt x="827" y="155"/>
                  </a:lnTo>
                  <a:lnTo>
                    <a:pt x="859" y="169"/>
                  </a:lnTo>
                  <a:lnTo>
                    <a:pt x="930" y="209"/>
                  </a:lnTo>
                  <a:lnTo>
                    <a:pt x="984" y="259"/>
                  </a:lnTo>
                  <a:lnTo>
                    <a:pt x="1011" y="286"/>
                  </a:lnTo>
                  <a:lnTo>
                    <a:pt x="1034" y="317"/>
                  </a:lnTo>
                  <a:cubicBezTo>
                    <a:pt x="1101" y="403"/>
                    <a:pt x="1151" y="502"/>
                    <a:pt x="1178" y="610"/>
                  </a:cubicBezTo>
                  <a:cubicBezTo>
                    <a:pt x="1209" y="722"/>
                    <a:pt x="1223" y="835"/>
                    <a:pt x="1223" y="952"/>
                  </a:cubicBezTo>
                  <a:cubicBezTo>
                    <a:pt x="1223" y="1069"/>
                    <a:pt x="1209" y="1185"/>
                    <a:pt x="1182" y="1298"/>
                  </a:cubicBezTo>
                  <a:cubicBezTo>
                    <a:pt x="1155" y="1406"/>
                    <a:pt x="1110" y="1514"/>
                    <a:pt x="1056" y="1613"/>
                  </a:cubicBezTo>
                  <a:cubicBezTo>
                    <a:pt x="1029" y="1658"/>
                    <a:pt x="1002" y="1703"/>
                    <a:pt x="966" y="1743"/>
                  </a:cubicBezTo>
                  <a:lnTo>
                    <a:pt x="921" y="1806"/>
                  </a:lnTo>
                  <a:lnTo>
                    <a:pt x="863" y="1856"/>
                  </a:lnTo>
                  <a:cubicBezTo>
                    <a:pt x="845" y="1874"/>
                    <a:pt x="827" y="1892"/>
                    <a:pt x="809" y="1905"/>
                  </a:cubicBezTo>
                  <a:lnTo>
                    <a:pt x="751" y="1946"/>
                  </a:lnTo>
                  <a:cubicBezTo>
                    <a:pt x="728" y="1955"/>
                    <a:pt x="710" y="1968"/>
                    <a:pt x="692" y="1977"/>
                  </a:cubicBezTo>
                  <a:lnTo>
                    <a:pt x="629" y="2009"/>
                  </a:lnTo>
                  <a:cubicBezTo>
                    <a:pt x="553" y="2040"/>
                    <a:pt x="481" y="2063"/>
                    <a:pt x="400" y="2076"/>
                  </a:cubicBezTo>
                  <a:cubicBezTo>
                    <a:pt x="337" y="2085"/>
                    <a:pt x="278" y="2094"/>
                    <a:pt x="215" y="2094"/>
                  </a:cubicBezTo>
                  <a:cubicBezTo>
                    <a:pt x="199" y="2096"/>
                    <a:pt x="184" y="2096"/>
                    <a:pt x="168" y="2096"/>
                  </a:cubicBezTo>
                  <a:cubicBezTo>
                    <a:pt x="130" y="2096"/>
                    <a:pt x="91" y="2093"/>
                    <a:pt x="53" y="2090"/>
                  </a:cubicBezTo>
                  <a:cubicBezTo>
                    <a:pt x="35" y="2090"/>
                    <a:pt x="22" y="2103"/>
                    <a:pt x="17" y="2117"/>
                  </a:cubicBezTo>
                  <a:cubicBezTo>
                    <a:pt x="13" y="2135"/>
                    <a:pt x="26" y="2148"/>
                    <a:pt x="44" y="2153"/>
                  </a:cubicBezTo>
                  <a:cubicBezTo>
                    <a:pt x="98" y="2162"/>
                    <a:pt x="157" y="2166"/>
                    <a:pt x="215" y="2166"/>
                  </a:cubicBezTo>
                  <a:cubicBezTo>
                    <a:pt x="283" y="2166"/>
                    <a:pt x="346" y="2162"/>
                    <a:pt x="413" y="2153"/>
                  </a:cubicBezTo>
                  <a:cubicBezTo>
                    <a:pt x="499" y="2144"/>
                    <a:pt x="584" y="2126"/>
                    <a:pt x="665" y="2094"/>
                  </a:cubicBezTo>
                  <a:lnTo>
                    <a:pt x="728" y="2067"/>
                  </a:lnTo>
                  <a:cubicBezTo>
                    <a:pt x="755" y="2054"/>
                    <a:pt x="778" y="2040"/>
                    <a:pt x="800" y="2027"/>
                  </a:cubicBezTo>
                  <a:lnTo>
                    <a:pt x="868" y="1982"/>
                  </a:lnTo>
                  <a:cubicBezTo>
                    <a:pt x="886" y="1968"/>
                    <a:pt x="908" y="1950"/>
                    <a:pt x="930" y="1932"/>
                  </a:cubicBezTo>
                  <a:lnTo>
                    <a:pt x="993" y="1874"/>
                  </a:lnTo>
                  <a:lnTo>
                    <a:pt x="1047" y="1811"/>
                  </a:lnTo>
                  <a:cubicBezTo>
                    <a:pt x="1088" y="1766"/>
                    <a:pt x="1119" y="1716"/>
                    <a:pt x="1146" y="1667"/>
                  </a:cubicBezTo>
                  <a:cubicBezTo>
                    <a:pt x="1209" y="1559"/>
                    <a:pt x="1254" y="1446"/>
                    <a:pt x="1286" y="1329"/>
                  </a:cubicBezTo>
                  <a:cubicBezTo>
                    <a:pt x="1317" y="1203"/>
                    <a:pt x="1335" y="1082"/>
                    <a:pt x="1335" y="952"/>
                  </a:cubicBezTo>
                  <a:cubicBezTo>
                    <a:pt x="1335" y="826"/>
                    <a:pt x="1322" y="700"/>
                    <a:pt x="1286" y="578"/>
                  </a:cubicBezTo>
                  <a:cubicBezTo>
                    <a:pt x="1254" y="457"/>
                    <a:pt x="1196" y="344"/>
                    <a:pt x="1119" y="245"/>
                  </a:cubicBezTo>
                  <a:lnTo>
                    <a:pt x="1088" y="209"/>
                  </a:lnTo>
                  <a:cubicBezTo>
                    <a:pt x="1079" y="200"/>
                    <a:pt x="1065" y="191"/>
                    <a:pt x="1052" y="178"/>
                  </a:cubicBezTo>
                  <a:cubicBezTo>
                    <a:pt x="1029" y="160"/>
                    <a:pt x="1002" y="137"/>
                    <a:pt x="980" y="119"/>
                  </a:cubicBezTo>
                  <a:lnTo>
                    <a:pt x="908" y="79"/>
                  </a:lnTo>
                  <a:cubicBezTo>
                    <a:pt x="895" y="74"/>
                    <a:pt x="890" y="70"/>
                    <a:pt x="868" y="61"/>
                  </a:cubicBezTo>
                  <a:lnTo>
                    <a:pt x="827" y="47"/>
                  </a:lnTo>
                  <a:cubicBezTo>
                    <a:pt x="800" y="38"/>
                    <a:pt x="769" y="29"/>
                    <a:pt x="746" y="20"/>
                  </a:cubicBezTo>
                  <a:lnTo>
                    <a:pt x="670" y="7"/>
                  </a:lnTo>
                  <a:cubicBezTo>
                    <a:pt x="635" y="4"/>
                    <a:pt x="597" y="0"/>
                    <a:pt x="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02;p37">
              <a:extLst>
                <a:ext uri="{FF2B5EF4-FFF2-40B4-BE49-F238E27FC236}">
                  <a16:creationId xmlns:a16="http://schemas.microsoft.com/office/drawing/2014/main" id="{235D7EAD-4358-00B6-D294-2E03DC384F5B}"/>
                </a:ext>
              </a:extLst>
            </p:cNvPr>
            <p:cNvSpPr/>
            <p:nvPr/>
          </p:nvSpPr>
          <p:spPr>
            <a:xfrm>
              <a:off x="3556175" y="696700"/>
              <a:ext cx="10375" cy="4800"/>
            </a:xfrm>
            <a:custGeom>
              <a:avLst/>
              <a:gdLst/>
              <a:ahLst/>
              <a:cxnLst/>
              <a:rect l="l" t="t" r="r" b="b"/>
              <a:pathLst>
                <a:path w="415" h="192" extrusionOk="0">
                  <a:moveTo>
                    <a:pt x="328" y="0"/>
                  </a:moveTo>
                  <a:cubicBezTo>
                    <a:pt x="323" y="0"/>
                    <a:pt x="318" y="1"/>
                    <a:pt x="312" y="2"/>
                  </a:cubicBezTo>
                  <a:lnTo>
                    <a:pt x="69" y="79"/>
                  </a:lnTo>
                  <a:cubicBezTo>
                    <a:pt x="0" y="87"/>
                    <a:pt x="10" y="192"/>
                    <a:pt x="79" y="192"/>
                  </a:cubicBezTo>
                  <a:cubicBezTo>
                    <a:pt x="82" y="192"/>
                    <a:pt x="84" y="192"/>
                    <a:pt x="87" y="191"/>
                  </a:cubicBezTo>
                  <a:lnTo>
                    <a:pt x="105" y="191"/>
                  </a:lnTo>
                  <a:lnTo>
                    <a:pt x="344" y="119"/>
                  </a:lnTo>
                  <a:cubicBezTo>
                    <a:pt x="415" y="98"/>
                    <a:pt x="393"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03;p37">
              <a:extLst>
                <a:ext uri="{FF2B5EF4-FFF2-40B4-BE49-F238E27FC236}">
                  <a16:creationId xmlns:a16="http://schemas.microsoft.com/office/drawing/2014/main" id="{65167ACF-508C-8702-02BC-E76CE96C1ED2}"/>
                </a:ext>
              </a:extLst>
            </p:cNvPr>
            <p:cNvSpPr/>
            <p:nvPr/>
          </p:nvSpPr>
          <p:spPr>
            <a:xfrm>
              <a:off x="3489275" y="624075"/>
              <a:ext cx="6725" cy="12300"/>
            </a:xfrm>
            <a:custGeom>
              <a:avLst/>
              <a:gdLst/>
              <a:ahLst/>
              <a:cxnLst/>
              <a:rect l="l" t="t" r="r" b="b"/>
              <a:pathLst>
                <a:path w="269" h="492" extrusionOk="0">
                  <a:moveTo>
                    <a:pt x="123" y="0"/>
                  </a:moveTo>
                  <a:cubicBezTo>
                    <a:pt x="117" y="0"/>
                    <a:pt x="111" y="2"/>
                    <a:pt x="105" y="6"/>
                  </a:cubicBezTo>
                  <a:cubicBezTo>
                    <a:pt x="1" y="64"/>
                    <a:pt x="108" y="492"/>
                    <a:pt x="203" y="492"/>
                  </a:cubicBezTo>
                  <a:cubicBezTo>
                    <a:pt x="211" y="492"/>
                    <a:pt x="219" y="489"/>
                    <a:pt x="226" y="483"/>
                  </a:cubicBezTo>
                  <a:cubicBezTo>
                    <a:pt x="269" y="449"/>
                    <a:pt x="219" y="0"/>
                    <a:pt x="1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04;p37">
              <a:extLst>
                <a:ext uri="{FF2B5EF4-FFF2-40B4-BE49-F238E27FC236}">
                  <a16:creationId xmlns:a16="http://schemas.microsoft.com/office/drawing/2014/main" id="{465FCA91-455A-68E0-228A-FE2BA2536A15}"/>
                </a:ext>
              </a:extLst>
            </p:cNvPr>
            <p:cNvSpPr/>
            <p:nvPr/>
          </p:nvSpPr>
          <p:spPr>
            <a:xfrm>
              <a:off x="3497150" y="634750"/>
              <a:ext cx="13250" cy="4725"/>
            </a:xfrm>
            <a:custGeom>
              <a:avLst/>
              <a:gdLst/>
              <a:ahLst/>
              <a:cxnLst/>
              <a:rect l="l" t="t" r="r" b="b"/>
              <a:pathLst>
                <a:path w="530" h="189" extrusionOk="0">
                  <a:moveTo>
                    <a:pt x="388" y="1"/>
                  </a:moveTo>
                  <a:cubicBezTo>
                    <a:pt x="242" y="1"/>
                    <a:pt x="15" y="92"/>
                    <a:pt x="6" y="146"/>
                  </a:cubicBezTo>
                  <a:cubicBezTo>
                    <a:pt x="1" y="174"/>
                    <a:pt x="74" y="189"/>
                    <a:pt x="166" y="189"/>
                  </a:cubicBezTo>
                  <a:cubicBezTo>
                    <a:pt x="321" y="189"/>
                    <a:pt x="529" y="147"/>
                    <a:pt x="509" y="60"/>
                  </a:cubicBezTo>
                  <a:cubicBezTo>
                    <a:pt x="499" y="17"/>
                    <a:pt x="451" y="1"/>
                    <a:pt x="3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05;p37">
              <a:extLst>
                <a:ext uri="{FF2B5EF4-FFF2-40B4-BE49-F238E27FC236}">
                  <a16:creationId xmlns:a16="http://schemas.microsoft.com/office/drawing/2014/main" id="{8645C2C2-0F40-C3DE-33B9-1EA91C94F629}"/>
                </a:ext>
              </a:extLst>
            </p:cNvPr>
            <p:cNvSpPr/>
            <p:nvPr/>
          </p:nvSpPr>
          <p:spPr>
            <a:xfrm>
              <a:off x="3465350" y="786150"/>
              <a:ext cx="24650" cy="16475"/>
            </a:xfrm>
            <a:custGeom>
              <a:avLst/>
              <a:gdLst/>
              <a:ahLst/>
              <a:cxnLst/>
              <a:rect l="l" t="t" r="r" b="b"/>
              <a:pathLst>
                <a:path w="986" h="659" extrusionOk="0">
                  <a:moveTo>
                    <a:pt x="792" y="1"/>
                  </a:moveTo>
                  <a:cubicBezTo>
                    <a:pt x="562" y="185"/>
                    <a:pt x="306" y="334"/>
                    <a:pt x="32" y="437"/>
                  </a:cubicBezTo>
                  <a:cubicBezTo>
                    <a:pt x="23" y="496"/>
                    <a:pt x="14" y="572"/>
                    <a:pt x="0" y="649"/>
                  </a:cubicBezTo>
                  <a:lnTo>
                    <a:pt x="18" y="649"/>
                  </a:lnTo>
                  <a:cubicBezTo>
                    <a:pt x="18" y="649"/>
                    <a:pt x="58" y="659"/>
                    <a:pt x="115" y="659"/>
                  </a:cubicBezTo>
                  <a:cubicBezTo>
                    <a:pt x="231" y="659"/>
                    <a:pt x="418" y="617"/>
                    <a:pt x="490" y="361"/>
                  </a:cubicBezTo>
                  <a:cubicBezTo>
                    <a:pt x="490" y="361"/>
                    <a:pt x="681" y="557"/>
                    <a:pt x="849" y="557"/>
                  </a:cubicBezTo>
                  <a:cubicBezTo>
                    <a:pt x="898" y="557"/>
                    <a:pt x="945" y="540"/>
                    <a:pt x="985" y="496"/>
                  </a:cubicBezTo>
                  <a:lnTo>
                    <a:pt x="945" y="469"/>
                  </a:lnTo>
                  <a:cubicBezTo>
                    <a:pt x="841" y="401"/>
                    <a:pt x="796" y="235"/>
                    <a:pt x="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06;p37">
              <a:extLst>
                <a:ext uri="{FF2B5EF4-FFF2-40B4-BE49-F238E27FC236}">
                  <a16:creationId xmlns:a16="http://schemas.microsoft.com/office/drawing/2014/main" id="{08469D7C-0620-7F7D-5827-FC5F2CF9552E}"/>
                </a:ext>
              </a:extLst>
            </p:cNvPr>
            <p:cNvSpPr/>
            <p:nvPr/>
          </p:nvSpPr>
          <p:spPr>
            <a:xfrm>
              <a:off x="3349600" y="625225"/>
              <a:ext cx="198875" cy="177175"/>
            </a:xfrm>
            <a:custGeom>
              <a:avLst/>
              <a:gdLst/>
              <a:ahLst/>
              <a:cxnLst/>
              <a:rect l="l" t="t" r="r" b="b"/>
              <a:pathLst>
                <a:path w="7955" h="7087" extrusionOk="0">
                  <a:moveTo>
                    <a:pt x="3905" y="1"/>
                  </a:moveTo>
                  <a:cubicBezTo>
                    <a:pt x="3729" y="1"/>
                    <a:pt x="3540" y="15"/>
                    <a:pt x="3339" y="50"/>
                  </a:cubicBezTo>
                  <a:cubicBezTo>
                    <a:pt x="1778" y="315"/>
                    <a:pt x="860" y="1503"/>
                    <a:pt x="550" y="3199"/>
                  </a:cubicBezTo>
                  <a:cubicBezTo>
                    <a:pt x="239" y="4895"/>
                    <a:pt x="1" y="5997"/>
                    <a:pt x="226" y="6240"/>
                  </a:cubicBezTo>
                  <a:cubicBezTo>
                    <a:pt x="289" y="6310"/>
                    <a:pt x="349" y="6334"/>
                    <a:pt x="402" y="6334"/>
                  </a:cubicBezTo>
                  <a:cubicBezTo>
                    <a:pt x="533" y="6334"/>
                    <a:pt x="622" y="6181"/>
                    <a:pt x="622" y="6181"/>
                  </a:cubicBezTo>
                  <a:cubicBezTo>
                    <a:pt x="622" y="6181"/>
                    <a:pt x="667" y="6640"/>
                    <a:pt x="905" y="6708"/>
                  </a:cubicBezTo>
                  <a:cubicBezTo>
                    <a:pt x="937" y="6717"/>
                    <a:pt x="966" y="6721"/>
                    <a:pt x="992" y="6721"/>
                  </a:cubicBezTo>
                  <a:cubicBezTo>
                    <a:pt x="1216" y="6721"/>
                    <a:pt x="1252" y="6429"/>
                    <a:pt x="1252" y="6429"/>
                  </a:cubicBezTo>
                  <a:cubicBezTo>
                    <a:pt x="1252" y="6429"/>
                    <a:pt x="1319" y="6888"/>
                    <a:pt x="1710" y="6937"/>
                  </a:cubicBezTo>
                  <a:cubicBezTo>
                    <a:pt x="1727" y="6939"/>
                    <a:pt x="1743" y="6940"/>
                    <a:pt x="1759" y="6940"/>
                  </a:cubicBezTo>
                  <a:cubicBezTo>
                    <a:pt x="2005" y="6940"/>
                    <a:pt x="2120" y="6721"/>
                    <a:pt x="2120" y="6721"/>
                  </a:cubicBezTo>
                  <a:cubicBezTo>
                    <a:pt x="2120" y="6721"/>
                    <a:pt x="2219" y="6955"/>
                    <a:pt x="2381" y="7041"/>
                  </a:cubicBezTo>
                  <a:cubicBezTo>
                    <a:pt x="2445" y="7074"/>
                    <a:pt x="2514" y="7086"/>
                    <a:pt x="2581" y="7086"/>
                  </a:cubicBezTo>
                  <a:cubicBezTo>
                    <a:pt x="2768" y="7086"/>
                    <a:pt x="2939" y="6991"/>
                    <a:pt x="2939" y="6991"/>
                  </a:cubicBezTo>
                  <a:lnTo>
                    <a:pt x="2943" y="6964"/>
                  </a:lnTo>
                  <a:cubicBezTo>
                    <a:pt x="1944" y="6699"/>
                    <a:pt x="1013" y="5929"/>
                    <a:pt x="991" y="5444"/>
                  </a:cubicBezTo>
                  <a:cubicBezTo>
                    <a:pt x="973" y="5003"/>
                    <a:pt x="1270" y="4683"/>
                    <a:pt x="1270" y="4683"/>
                  </a:cubicBezTo>
                  <a:cubicBezTo>
                    <a:pt x="1270" y="4467"/>
                    <a:pt x="1423" y="3208"/>
                    <a:pt x="1423" y="3208"/>
                  </a:cubicBezTo>
                  <a:cubicBezTo>
                    <a:pt x="3492" y="3055"/>
                    <a:pt x="4536" y="1558"/>
                    <a:pt x="4540" y="1548"/>
                  </a:cubicBezTo>
                  <a:lnTo>
                    <a:pt x="4540" y="1548"/>
                  </a:lnTo>
                  <a:cubicBezTo>
                    <a:pt x="4441" y="1912"/>
                    <a:pt x="4270" y="2771"/>
                    <a:pt x="4783" y="3145"/>
                  </a:cubicBezTo>
                  <a:cubicBezTo>
                    <a:pt x="4825" y="3175"/>
                    <a:pt x="4862" y="3188"/>
                    <a:pt x="4895" y="3188"/>
                  </a:cubicBezTo>
                  <a:cubicBezTo>
                    <a:pt x="5093" y="3188"/>
                    <a:pt x="5152" y="2740"/>
                    <a:pt x="5152" y="2740"/>
                  </a:cubicBezTo>
                  <a:lnTo>
                    <a:pt x="5152" y="2740"/>
                  </a:lnTo>
                  <a:cubicBezTo>
                    <a:pt x="5152" y="2740"/>
                    <a:pt x="5143" y="3334"/>
                    <a:pt x="5449" y="3563"/>
                  </a:cubicBezTo>
                  <a:cubicBezTo>
                    <a:pt x="5489" y="3594"/>
                    <a:pt x="5524" y="3607"/>
                    <a:pt x="5555" y="3607"/>
                  </a:cubicBezTo>
                  <a:cubicBezTo>
                    <a:pt x="5601" y="3607"/>
                    <a:pt x="5639" y="3579"/>
                    <a:pt x="5674" y="3536"/>
                  </a:cubicBezTo>
                  <a:lnTo>
                    <a:pt x="5674" y="3536"/>
                  </a:lnTo>
                  <a:cubicBezTo>
                    <a:pt x="5633" y="4647"/>
                    <a:pt x="5399" y="5799"/>
                    <a:pt x="5417" y="6433"/>
                  </a:cubicBezTo>
                  <a:cubicBezTo>
                    <a:pt x="5426" y="6672"/>
                    <a:pt x="5471" y="6834"/>
                    <a:pt x="5570" y="6901"/>
                  </a:cubicBezTo>
                  <a:lnTo>
                    <a:pt x="5615" y="6933"/>
                  </a:lnTo>
                  <a:cubicBezTo>
                    <a:pt x="5691" y="6975"/>
                    <a:pt x="5755" y="6993"/>
                    <a:pt x="5809" y="6993"/>
                  </a:cubicBezTo>
                  <a:cubicBezTo>
                    <a:pt x="6079" y="6993"/>
                    <a:pt x="6101" y="6546"/>
                    <a:pt x="6101" y="6546"/>
                  </a:cubicBezTo>
                  <a:cubicBezTo>
                    <a:pt x="6101" y="6546"/>
                    <a:pt x="6397" y="6800"/>
                    <a:pt x="6661" y="6800"/>
                  </a:cubicBezTo>
                  <a:cubicBezTo>
                    <a:pt x="6685" y="6800"/>
                    <a:pt x="6708" y="6798"/>
                    <a:pt x="6731" y="6793"/>
                  </a:cubicBezTo>
                  <a:cubicBezTo>
                    <a:pt x="7055" y="6735"/>
                    <a:pt x="6992" y="6235"/>
                    <a:pt x="6992" y="6235"/>
                  </a:cubicBezTo>
                  <a:lnTo>
                    <a:pt x="6992" y="6235"/>
                  </a:lnTo>
                  <a:cubicBezTo>
                    <a:pt x="6992" y="6235"/>
                    <a:pt x="7194" y="6476"/>
                    <a:pt x="7428" y="6476"/>
                  </a:cubicBezTo>
                  <a:cubicBezTo>
                    <a:pt x="7470" y="6476"/>
                    <a:pt x="7512" y="6469"/>
                    <a:pt x="7554" y="6451"/>
                  </a:cubicBezTo>
                  <a:cubicBezTo>
                    <a:pt x="7955" y="6280"/>
                    <a:pt x="7572" y="5983"/>
                    <a:pt x="7460" y="5277"/>
                  </a:cubicBezTo>
                  <a:cubicBezTo>
                    <a:pt x="7379" y="4760"/>
                    <a:pt x="7437" y="2209"/>
                    <a:pt x="7136" y="1462"/>
                  </a:cubicBezTo>
                  <a:cubicBezTo>
                    <a:pt x="6834" y="716"/>
                    <a:pt x="5692" y="680"/>
                    <a:pt x="5692" y="680"/>
                  </a:cubicBezTo>
                  <a:cubicBezTo>
                    <a:pt x="5692" y="680"/>
                    <a:pt x="5091" y="1"/>
                    <a:pt x="3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07;p37">
              <a:extLst>
                <a:ext uri="{FF2B5EF4-FFF2-40B4-BE49-F238E27FC236}">
                  <a16:creationId xmlns:a16="http://schemas.microsoft.com/office/drawing/2014/main" id="{E7ABA8EF-4923-31E6-D10E-D234ED4F9EDD}"/>
                </a:ext>
              </a:extLst>
            </p:cNvPr>
            <p:cNvSpPr/>
            <p:nvPr/>
          </p:nvSpPr>
          <p:spPr>
            <a:xfrm>
              <a:off x="3373900" y="664025"/>
              <a:ext cx="117550" cy="162000"/>
            </a:xfrm>
            <a:custGeom>
              <a:avLst/>
              <a:gdLst/>
              <a:ahLst/>
              <a:cxnLst/>
              <a:rect l="l" t="t" r="r" b="b"/>
              <a:pathLst>
                <a:path w="4702" h="6480" extrusionOk="0">
                  <a:moveTo>
                    <a:pt x="3568" y="0"/>
                  </a:moveTo>
                  <a:cubicBezTo>
                    <a:pt x="3568" y="1"/>
                    <a:pt x="2524" y="1503"/>
                    <a:pt x="451" y="1656"/>
                  </a:cubicBezTo>
                  <a:cubicBezTo>
                    <a:pt x="451" y="1656"/>
                    <a:pt x="298" y="2915"/>
                    <a:pt x="293" y="3131"/>
                  </a:cubicBezTo>
                  <a:cubicBezTo>
                    <a:pt x="293" y="3131"/>
                    <a:pt x="1" y="3451"/>
                    <a:pt x="19" y="3892"/>
                  </a:cubicBezTo>
                  <a:cubicBezTo>
                    <a:pt x="41" y="4377"/>
                    <a:pt x="972" y="5147"/>
                    <a:pt x="1971" y="5412"/>
                  </a:cubicBezTo>
                  <a:cubicBezTo>
                    <a:pt x="2057" y="5435"/>
                    <a:pt x="2142" y="5453"/>
                    <a:pt x="2228" y="5471"/>
                  </a:cubicBezTo>
                  <a:lnTo>
                    <a:pt x="2115" y="6060"/>
                  </a:lnTo>
                  <a:lnTo>
                    <a:pt x="2111" y="6100"/>
                  </a:lnTo>
                  <a:cubicBezTo>
                    <a:pt x="2111" y="6100"/>
                    <a:pt x="2133" y="6411"/>
                    <a:pt x="2677" y="6474"/>
                  </a:cubicBezTo>
                  <a:cubicBezTo>
                    <a:pt x="2715" y="6478"/>
                    <a:pt x="2752" y="6480"/>
                    <a:pt x="2790" y="6480"/>
                  </a:cubicBezTo>
                  <a:cubicBezTo>
                    <a:pt x="3075" y="6480"/>
                    <a:pt x="3351" y="6360"/>
                    <a:pt x="3550" y="6145"/>
                  </a:cubicBezTo>
                  <a:cubicBezTo>
                    <a:pt x="3550" y="6145"/>
                    <a:pt x="3564" y="6073"/>
                    <a:pt x="3582" y="5965"/>
                  </a:cubicBezTo>
                  <a:cubicBezTo>
                    <a:pt x="3604" y="5844"/>
                    <a:pt x="3631" y="5682"/>
                    <a:pt x="3654" y="5534"/>
                  </a:cubicBezTo>
                  <a:cubicBezTo>
                    <a:pt x="3667" y="5457"/>
                    <a:pt x="3676" y="5381"/>
                    <a:pt x="3685" y="5322"/>
                  </a:cubicBezTo>
                  <a:cubicBezTo>
                    <a:pt x="3959" y="5219"/>
                    <a:pt x="4216" y="5070"/>
                    <a:pt x="4445" y="4886"/>
                  </a:cubicBezTo>
                  <a:cubicBezTo>
                    <a:pt x="4427" y="4247"/>
                    <a:pt x="4666" y="3095"/>
                    <a:pt x="4702" y="1989"/>
                  </a:cubicBezTo>
                  <a:lnTo>
                    <a:pt x="4702" y="1989"/>
                  </a:lnTo>
                  <a:cubicBezTo>
                    <a:pt x="4669" y="2029"/>
                    <a:pt x="4630" y="2057"/>
                    <a:pt x="4583" y="2057"/>
                  </a:cubicBezTo>
                  <a:cubicBezTo>
                    <a:pt x="4552" y="2057"/>
                    <a:pt x="4516" y="2044"/>
                    <a:pt x="4477" y="2016"/>
                  </a:cubicBezTo>
                  <a:cubicBezTo>
                    <a:pt x="4171" y="1782"/>
                    <a:pt x="4184" y="1193"/>
                    <a:pt x="4184" y="1192"/>
                  </a:cubicBezTo>
                  <a:lnTo>
                    <a:pt x="4184" y="1192"/>
                  </a:lnTo>
                  <a:cubicBezTo>
                    <a:pt x="4184" y="1193"/>
                    <a:pt x="4125" y="1636"/>
                    <a:pt x="3928" y="1636"/>
                  </a:cubicBezTo>
                  <a:cubicBezTo>
                    <a:pt x="3895" y="1636"/>
                    <a:pt x="3857" y="1623"/>
                    <a:pt x="3816" y="1593"/>
                  </a:cubicBezTo>
                  <a:cubicBezTo>
                    <a:pt x="3303" y="1224"/>
                    <a:pt x="3469" y="365"/>
                    <a:pt x="3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08;p37">
              <a:extLst>
                <a:ext uri="{FF2B5EF4-FFF2-40B4-BE49-F238E27FC236}">
                  <a16:creationId xmlns:a16="http://schemas.microsoft.com/office/drawing/2014/main" id="{D75649E8-E8EB-7510-D5CA-1354477DFD37}"/>
                </a:ext>
              </a:extLst>
            </p:cNvPr>
            <p:cNvSpPr/>
            <p:nvPr/>
          </p:nvSpPr>
          <p:spPr>
            <a:xfrm>
              <a:off x="3321275" y="811050"/>
              <a:ext cx="239225" cy="206325"/>
            </a:xfrm>
            <a:custGeom>
              <a:avLst/>
              <a:gdLst/>
              <a:ahLst/>
              <a:cxnLst/>
              <a:rect l="l" t="t" r="r" b="b"/>
              <a:pathLst>
                <a:path w="9569" h="8253" extrusionOk="0">
                  <a:moveTo>
                    <a:pt x="6385" y="1"/>
                  </a:moveTo>
                  <a:cubicBezTo>
                    <a:pt x="6051" y="1"/>
                    <a:pt x="5775" y="57"/>
                    <a:pt x="5691" y="75"/>
                  </a:cubicBezTo>
                  <a:cubicBezTo>
                    <a:pt x="5673" y="183"/>
                    <a:pt x="5660" y="260"/>
                    <a:pt x="5660" y="260"/>
                  </a:cubicBezTo>
                  <a:cubicBezTo>
                    <a:pt x="5461" y="475"/>
                    <a:pt x="5184" y="594"/>
                    <a:pt x="4899" y="594"/>
                  </a:cubicBezTo>
                  <a:cubicBezTo>
                    <a:pt x="4862" y="594"/>
                    <a:pt x="4824" y="592"/>
                    <a:pt x="4787" y="588"/>
                  </a:cubicBezTo>
                  <a:cubicBezTo>
                    <a:pt x="4243" y="525"/>
                    <a:pt x="4220" y="210"/>
                    <a:pt x="4220" y="210"/>
                  </a:cubicBezTo>
                  <a:lnTo>
                    <a:pt x="4225" y="174"/>
                  </a:lnTo>
                  <a:lnTo>
                    <a:pt x="4220" y="174"/>
                  </a:lnTo>
                  <a:cubicBezTo>
                    <a:pt x="4045" y="107"/>
                    <a:pt x="3862" y="74"/>
                    <a:pt x="3681" y="74"/>
                  </a:cubicBezTo>
                  <a:cubicBezTo>
                    <a:pt x="3310" y="74"/>
                    <a:pt x="2946" y="213"/>
                    <a:pt x="2668" y="476"/>
                  </a:cubicBezTo>
                  <a:cubicBezTo>
                    <a:pt x="1935" y="1146"/>
                    <a:pt x="1710" y="2446"/>
                    <a:pt x="1103" y="3836"/>
                  </a:cubicBezTo>
                  <a:cubicBezTo>
                    <a:pt x="450" y="5325"/>
                    <a:pt x="0" y="6288"/>
                    <a:pt x="0" y="6288"/>
                  </a:cubicBezTo>
                  <a:lnTo>
                    <a:pt x="5" y="6293"/>
                  </a:lnTo>
                  <a:cubicBezTo>
                    <a:pt x="153" y="6369"/>
                    <a:pt x="288" y="6468"/>
                    <a:pt x="419" y="6576"/>
                  </a:cubicBezTo>
                  <a:cubicBezTo>
                    <a:pt x="665" y="6787"/>
                    <a:pt x="1111" y="7197"/>
                    <a:pt x="1163" y="7197"/>
                  </a:cubicBezTo>
                  <a:cubicBezTo>
                    <a:pt x="1164" y="7197"/>
                    <a:pt x="1165" y="7197"/>
                    <a:pt x="1165" y="7197"/>
                  </a:cubicBezTo>
                  <a:cubicBezTo>
                    <a:pt x="1390" y="7048"/>
                    <a:pt x="1975" y="6248"/>
                    <a:pt x="2439" y="5316"/>
                  </a:cubicBezTo>
                  <a:lnTo>
                    <a:pt x="2439" y="5316"/>
                  </a:lnTo>
                  <a:cubicBezTo>
                    <a:pt x="2277" y="6126"/>
                    <a:pt x="2124" y="6927"/>
                    <a:pt x="2115" y="7120"/>
                  </a:cubicBezTo>
                  <a:cubicBezTo>
                    <a:pt x="2110" y="7224"/>
                    <a:pt x="2182" y="7336"/>
                    <a:pt x="2317" y="7449"/>
                  </a:cubicBezTo>
                  <a:cubicBezTo>
                    <a:pt x="2735" y="7813"/>
                    <a:pt x="3784" y="8186"/>
                    <a:pt x="5025" y="8245"/>
                  </a:cubicBezTo>
                  <a:cubicBezTo>
                    <a:pt x="5145" y="8250"/>
                    <a:pt x="5261" y="8253"/>
                    <a:pt x="5373" y="8253"/>
                  </a:cubicBezTo>
                  <a:cubicBezTo>
                    <a:pt x="6905" y="8253"/>
                    <a:pt x="7756" y="7800"/>
                    <a:pt x="7756" y="7800"/>
                  </a:cubicBezTo>
                  <a:lnTo>
                    <a:pt x="7787" y="7804"/>
                  </a:lnTo>
                  <a:cubicBezTo>
                    <a:pt x="7805" y="7674"/>
                    <a:pt x="7832" y="7543"/>
                    <a:pt x="7868" y="7417"/>
                  </a:cubicBezTo>
                  <a:cubicBezTo>
                    <a:pt x="8140" y="7585"/>
                    <a:pt x="8408" y="7642"/>
                    <a:pt x="8648" y="7642"/>
                  </a:cubicBezTo>
                  <a:cubicBezTo>
                    <a:pt x="8961" y="7642"/>
                    <a:pt x="9225" y="7545"/>
                    <a:pt x="9380" y="7471"/>
                  </a:cubicBezTo>
                  <a:cubicBezTo>
                    <a:pt x="9429" y="7449"/>
                    <a:pt x="9479" y="7422"/>
                    <a:pt x="9528" y="7390"/>
                  </a:cubicBezTo>
                  <a:cubicBezTo>
                    <a:pt x="9569" y="6922"/>
                    <a:pt x="8912" y="1533"/>
                    <a:pt x="7562" y="363"/>
                  </a:cubicBezTo>
                  <a:cubicBezTo>
                    <a:pt x="7230" y="75"/>
                    <a:pt x="6770" y="1"/>
                    <a:pt x="6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09;p37">
              <a:extLst>
                <a:ext uri="{FF2B5EF4-FFF2-40B4-BE49-F238E27FC236}">
                  <a16:creationId xmlns:a16="http://schemas.microsoft.com/office/drawing/2014/main" id="{127C544C-C2F2-36D1-061F-F082910993EE}"/>
                </a:ext>
              </a:extLst>
            </p:cNvPr>
            <p:cNvSpPr/>
            <p:nvPr/>
          </p:nvSpPr>
          <p:spPr>
            <a:xfrm>
              <a:off x="3515375" y="996475"/>
              <a:ext cx="41300" cy="36325"/>
            </a:xfrm>
            <a:custGeom>
              <a:avLst/>
              <a:gdLst/>
              <a:ahLst/>
              <a:cxnLst/>
              <a:rect l="l" t="t" r="r" b="b"/>
              <a:pathLst>
                <a:path w="1652" h="1453" extrusionOk="0">
                  <a:moveTo>
                    <a:pt x="104" y="0"/>
                  </a:moveTo>
                  <a:cubicBezTo>
                    <a:pt x="68" y="126"/>
                    <a:pt x="37" y="257"/>
                    <a:pt x="19" y="387"/>
                  </a:cubicBezTo>
                  <a:cubicBezTo>
                    <a:pt x="1" y="544"/>
                    <a:pt x="10" y="697"/>
                    <a:pt x="100" y="729"/>
                  </a:cubicBezTo>
                  <a:cubicBezTo>
                    <a:pt x="111" y="734"/>
                    <a:pt x="122" y="736"/>
                    <a:pt x="134" y="736"/>
                  </a:cubicBezTo>
                  <a:cubicBezTo>
                    <a:pt x="177" y="736"/>
                    <a:pt x="222" y="703"/>
                    <a:pt x="257" y="657"/>
                  </a:cubicBezTo>
                  <a:cubicBezTo>
                    <a:pt x="302" y="598"/>
                    <a:pt x="343" y="531"/>
                    <a:pt x="379" y="464"/>
                  </a:cubicBezTo>
                  <a:lnTo>
                    <a:pt x="379" y="464"/>
                  </a:lnTo>
                  <a:cubicBezTo>
                    <a:pt x="379" y="464"/>
                    <a:pt x="280" y="1197"/>
                    <a:pt x="451" y="1291"/>
                  </a:cubicBezTo>
                  <a:cubicBezTo>
                    <a:pt x="458" y="1295"/>
                    <a:pt x="465" y="1297"/>
                    <a:pt x="472" y="1297"/>
                  </a:cubicBezTo>
                  <a:cubicBezTo>
                    <a:pt x="584" y="1297"/>
                    <a:pt x="712" y="828"/>
                    <a:pt x="712" y="828"/>
                  </a:cubicBezTo>
                  <a:cubicBezTo>
                    <a:pt x="712" y="828"/>
                    <a:pt x="730" y="1422"/>
                    <a:pt x="829" y="1449"/>
                  </a:cubicBezTo>
                  <a:cubicBezTo>
                    <a:pt x="837" y="1451"/>
                    <a:pt x="845" y="1452"/>
                    <a:pt x="853" y="1452"/>
                  </a:cubicBezTo>
                  <a:cubicBezTo>
                    <a:pt x="1042" y="1452"/>
                    <a:pt x="1162" y="877"/>
                    <a:pt x="1162" y="877"/>
                  </a:cubicBezTo>
                  <a:cubicBezTo>
                    <a:pt x="1162" y="877"/>
                    <a:pt x="1207" y="1363"/>
                    <a:pt x="1324" y="1363"/>
                  </a:cubicBezTo>
                  <a:cubicBezTo>
                    <a:pt x="1526" y="1354"/>
                    <a:pt x="1652" y="630"/>
                    <a:pt x="1616" y="54"/>
                  </a:cubicBezTo>
                  <a:lnTo>
                    <a:pt x="1616" y="54"/>
                  </a:lnTo>
                  <a:cubicBezTo>
                    <a:pt x="1461" y="130"/>
                    <a:pt x="1197" y="228"/>
                    <a:pt x="884" y="228"/>
                  </a:cubicBezTo>
                  <a:cubicBezTo>
                    <a:pt x="643" y="228"/>
                    <a:pt x="374" y="170"/>
                    <a:pt x="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10;p37">
              <a:extLst>
                <a:ext uri="{FF2B5EF4-FFF2-40B4-BE49-F238E27FC236}">
                  <a16:creationId xmlns:a16="http://schemas.microsoft.com/office/drawing/2014/main" id="{C292B972-A251-E861-78EA-925FE7DAAAA7}"/>
                </a:ext>
              </a:extLst>
            </p:cNvPr>
            <p:cNvSpPr/>
            <p:nvPr/>
          </p:nvSpPr>
          <p:spPr>
            <a:xfrm>
              <a:off x="3378300" y="997250"/>
              <a:ext cx="143525" cy="234500"/>
            </a:xfrm>
            <a:custGeom>
              <a:avLst/>
              <a:gdLst/>
              <a:ahLst/>
              <a:cxnLst/>
              <a:rect l="l" t="t" r="r" b="b"/>
              <a:pathLst>
                <a:path w="5741" h="9380" extrusionOk="0">
                  <a:moveTo>
                    <a:pt x="32" y="1"/>
                  </a:moveTo>
                  <a:lnTo>
                    <a:pt x="0" y="37"/>
                  </a:lnTo>
                  <a:cubicBezTo>
                    <a:pt x="0" y="37"/>
                    <a:pt x="567" y="8660"/>
                    <a:pt x="715" y="9250"/>
                  </a:cubicBezTo>
                  <a:cubicBezTo>
                    <a:pt x="715" y="9250"/>
                    <a:pt x="1058" y="9357"/>
                    <a:pt x="1468" y="9357"/>
                  </a:cubicBezTo>
                  <a:cubicBezTo>
                    <a:pt x="1669" y="9357"/>
                    <a:pt x="1886" y="9331"/>
                    <a:pt x="2087" y="9254"/>
                  </a:cubicBezTo>
                  <a:lnTo>
                    <a:pt x="2132" y="9254"/>
                  </a:lnTo>
                  <a:cubicBezTo>
                    <a:pt x="2236" y="7648"/>
                    <a:pt x="2398" y="2160"/>
                    <a:pt x="2407" y="1778"/>
                  </a:cubicBezTo>
                  <a:cubicBezTo>
                    <a:pt x="2758" y="1859"/>
                    <a:pt x="3181" y="1935"/>
                    <a:pt x="3397" y="1944"/>
                  </a:cubicBezTo>
                  <a:lnTo>
                    <a:pt x="3900" y="9326"/>
                  </a:lnTo>
                  <a:cubicBezTo>
                    <a:pt x="3900" y="9326"/>
                    <a:pt x="4184" y="9380"/>
                    <a:pt x="4539" y="9380"/>
                  </a:cubicBezTo>
                  <a:cubicBezTo>
                    <a:pt x="4825" y="9380"/>
                    <a:pt x="5158" y="9345"/>
                    <a:pt x="5425" y="9218"/>
                  </a:cubicBezTo>
                  <a:lnTo>
                    <a:pt x="5430" y="9218"/>
                  </a:lnTo>
                  <a:cubicBezTo>
                    <a:pt x="5542" y="7392"/>
                    <a:pt x="5727" y="1035"/>
                    <a:pt x="5740" y="626"/>
                  </a:cubicBezTo>
                  <a:lnTo>
                    <a:pt x="5740" y="626"/>
                  </a:lnTo>
                  <a:cubicBezTo>
                    <a:pt x="5703" y="670"/>
                    <a:pt x="5657" y="703"/>
                    <a:pt x="5612" y="703"/>
                  </a:cubicBezTo>
                  <a:cubicBezTo>
                    <a:pt x="5602" y="703"/>
                    <a:pt x="5592" y="701"/>
                    <a:pt x="5583" y="698"/>
                  </a:cubicBezTo>
                  <a:cubicBezTo>
                    <a:pt x="5493" y="666"/>
                    <a:pt x="5484" y="513"/>
                    <a:pt x="5502" y="356"/>
                  </a:cubicBezTo>
                  <a:lnTo>
                    <a:pt x="5475" y="352"/>
                  </a:lnTo>
                  <a:cubicBezTo>
                    <a:pt x="5475" y="352"/>
                    <a:pt x="4624" y="805"/>
                    <a:pt x="3092" y="805"/>
                  </a:cubicBezTo>
                  <a:cubicBezTo>
                    <a:pt x="2980" y="805"/>
                    <a:pt x="2864" y="802"/>
                    <a:pt x="2744" y="797"/>
                  </a:cubicBezTo>
                  <a:cubicBezTo>
                    <a:pt x="1503" y="738"/>
                    <a:pt x="454" y="365"/>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11;p37">
              <a:extLst>
                <a:ext uri="{FF2B5EF4-FFF2-40B4-BE49-F238E27FC236}">
                  <a16:creationId xmlns:a16="http://schemas.microsoft.com/office/drawing/2014/main" id="{EB585EA2-E05E-EE3C-2F24-5C0F14323C74}"/>
                </a:ext>
              </a:extLst>
            </p:cNvPr>
            <p:cNvSpPr/>
            <p:nvPr/>
          </p:nvSpPr>
          <p:spPr>
            <a:xfrm>
              <a:off x="3465125" y="1227800"/>
              <a:ext cx="48925" cy="18100"/>
            </a:xfrm>
            <a:custGeom>
              <a:avLst/>
              <a:gdLst/>
              <a:ahLst/>
              <a:cxnLst/>
              <a:rect l="l" t="t" r="r" b="b"/>
              <a:pathLst>
                <a:path w="1957" h="724" extrusionOk="0">
                  <a:moveTo>
                    <a:pt x="1952" y="1"/>
                  </a:moveTo>
                  <a:cubicBezTo>
                    <a:pt x="1685" y="127"/>
                    <a:pt x="1353" y="162"/>
                    <a:pt x="1068" y="162"/>
                  </a:cubicBezTo>
                  <a:cubicBezTo>
                    <a:pt x="714" y="162"/>
                    <a:pt x="432" y="109"/>
                    <a:pt x="432" y="109"/>
                  </a:cubicBezTo>
                  <a:cubicBezTo>
                    <a:pt x="432" y="109"/>
                    <a:pt x="0" y="415"/>
                    <a:pt x="36" y="568"/>
                  </a:cubicBezTo>
                  <a:cubicBezTo>
                    <a:pt x="59" y="666"/>
                    <a:pt x="446" y="723"/>
                    <a:pt x="863" y="723"/>
                  </a:cubicBezTo>
                  <a:cubicBezTo>
                    <a:pt x="1326" y="723"/>
                    <a:pt x="1827" y="652"/>
                    <a:pt x="1912" y="487"/>
                  </a:cubicBezTo>
                  <a:cubicBezTo>
                    <a:pt x="1925" y="460"/>
                    <a:pt x="1939" y="284"/>
                    <a:pt x="19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12;p37">
              <a:extLst>
                <a:ext uri="{FF2B5EF4-FFF2-40B4-BE49-F238E27FC236}">
                  <a16:creationId xmlns:a16="http://schemas.microsoft.com/office/drawing/2014/main" id="{F4CE9292-17E2-116E-174A-7E0EDF714C61}"/>
                </a:ext>
              </a:extLst>
            </p:cNvPr>
            <p:cNvSpPr/>
            <p:nvPr/>
          </p:nvSpPr>
          <p:spPr>
            <a:xfrm>
              <a:off x="3384475" y="1228475"/>
              <a:ext cx="47150" cy="14825"/>
            </a:xfrm>
            <a:custGeom>
              <a:avLst/>
              <a:gdLst/>
              <a:ahLst/>
              <a:cxnLst/>
              <a:rect l="l" t="t" r="r" b="b"/>
              <a:pathLst>
                <a:path w="1886" h="593" extrusionOk="0">
                  <a:moveTo>
                    <a:pt x="468" y="1"/>
                  </a:moveTo>
                  <a:cubicBezTo>
                    <a:pt x="468" y="1"/>
                    <a:pt x="1" y="226"/>
                    <a:pt x="109" y="424"/>
                  </a:cubicBezTo>
                  <a:cubicBezTo>
                    <a:pt x="166" y="532"/>
                    <a:pt x="630" y="593"/>
                    <a:pt x="1065" y="593"/>
                  </a:cubicBezTo>
                  <a:cubicBezTo>
                    <a:pt x="1443" y="593"/>
                    <a:pt x="1799" y="547"/>
                    <a:pt x="1845" y="446"/>
                  </a:cubicBezTo>
                  <a:cubicBezTo>
                    <a:pt x="1867" y="302"/>
                    <a:pt x="1881" y="154"/>
                    <a:pt x="1885" y="10"/>
                  </a:cubicBezTo>
                  <a:lnTo>
                    <a:pt x="1840" y="5"/>
                  </a:lnTo>
                  <a:cubicBezTo>
                    <a:pt x="1639" y="84"/>
                    <a:pt x="1422" y="110"/>
                    <a:pt x="1220" y="110"/>
                  </a:cubicBezTo>
                  <a:cubicBezTo>
                    <a:pt x="811" y="110"/>
                    <a:pt x="468" y="1"/>
                    <a:pt x="4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13;p37">
              <a:extLst>
                <a:ext uri="{FF2B5EF4-FFF2-40B4-BE49-F238E27FC236}">
                  <a16:creationId xmlns:a16="http://schemas.microsoft.com/office/drawing/2014/main" id="{EFAAC88B-437A-9CE4-6099-E2085F17B004}"/>
                </a:ext>
              </a:extLst>
            </p:cNvPr>
            <p:cNvSpPr/>
            <p:nvPr/>
          </p:nvSpPr>
          <p:spPr>
            <a:xfrm>
              <a:off x="3302150" y="968350"/>
              <a:ext cx="48275" cy="42375"/>
            </a:xfrm>
            <a:custGeom>
              <a:avLst/>
              <a:gdLst/>
              <a:ahLst/>
              <a:cxnLst/>
              <a:rect l="l" t="t" r="r" b="b"/>
              <a:pathLst>
                <a:path w="1931" h="1695" extrusionOk="0">
                  <a:moveTo>
                    <a:pt x="770" y="1"/>
                  </a:moveTo>
                  <a:lnTo>
                    <a:pt x="765" y="23"/>
                  </a:lnTo>
                  <a:cubicBezTo>
                    <a:pt x="742" y="22"/>
                    <a:pt x="677" y="17"/>
                    <a:pt x="600" y="17"/>
                  </a:cubicBezTo>
                  <a:cubicBezTo>
                    <a:pt x="441" y="17"/>
                    <a:pt x="227" y="36"/>
                    <a:pt x="203" y="135"/>
                  </a:cubicBezTo>
                  <a:cubicBezTo>
                    <a:pt x="167" y="302"/>
                    <a:pt x="558" y="378"/>
                    <a:pt x="558" y="378"/>
                  </a:cubicBezTo>
                  <a:cubicBezTo>
                    <a:pt x="558" y="378"/>
                    <a:pt x="1" y="783"/>
                    <a:pt x="37" y="999"/>
                  </a:cubicBezTo>
                  <a:cubicBezTo>
                    <a:pt x="47" y="1061"/>
                    <a:pt x="86" y="1084"/>
                    <a:pt x="141" y="1084"/>
                  </a:cubicBezTo>
                  <a:cubicBezTo>
                    <a:pt x="307" y="1084"/>
                    <a:pt x="612" y="868"/>
                    <a:pt x="653" y="837"/>
                  </a:cubicBezTo>
                  <a:lnTo>
                    <a:pt x="653" y="837"/>
                  </a:lnTo>
                  <a:cubicBezTo>
                    <a:pt x="603" y="887"/>
                    <a:pt x="131" y="1359"/>
                    <a:pt x="293" y="1499"/>
                  </a:cubicBezTo>
                  <a:cubicBezTo>
                    <a:pt x="314" y="1516"/>
                    <a:pt x="340" y="1524"/>
                    <a:pt x="371" y="1524"/>
                  </a:cubicBezTo>
                  <a:cubicBezTo>
                    <a:pt x="580" y="1524"/>
                    <a:pt x="977" y="1161"/>
                    <a:pt x="1008" y="1130"/>
                  </a:cubicBezTo>
                  <a:lnTo>
                    <a:pt x="1008" y="1130"/>
                  </a:lnTo>
                  <a:cubicBezTo>
                    <a:pt x="977" y="1170"/>
                    <a:pt x="680" y="1535"/>
                    <a:pt x="783" y="1656"/>
                  </a:cubicBezTo>
                  <a:cubicBezTo>
                    <a:pt x="806" y="1682"/>
                    <a:pt x="842" y="1694"/>
                    <a:pt x="889" y="1694"/>
                  </a:cubicBezTo>
                  <a:cubicBezTo>
                    <a:pt x="1108" y="1694"/>
                    <a:pt x="1561" y="1423"/>
                    <a:pt x="1930" y="905"/>
                  </a:cubicBezTo>
                  <a:lnTo>
                    <a:pt x="1930" y="905"/>
                  </a:lnTo>
                  <a:cubicBezTo>
                    <a:pt x="1930" y="905"/>
                    <a:pt x="1929" y="905"/>
                    <a:pt x="1928" y="905"/>
                  </a:cubicBezTo>
                  <a:cubicBezTo>
                    <a:pt x="1876" y="905"/>
                    <a:pt x="1430" y="495"/>
                    <a:pt x="1179" y="288"/>
                  </a:cubicBezTo>
                  <a:cubicBezTo>
                    <a:pt x="1053" y="176"/>
                    <a:pt x="918" y="81"/>
                    <a:pt x="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14;p37">
              <a:extLst>
                <a:ext uri="{FF2B5EF4-FFF2-40B4-BE49-F238E27FC236}">
                  <a16:creationId xmlns:a16="http://schemas.microsoft.com/office/drawing/2014/main" id="{5D694B8A-29B9-BF2D-1E61-86A2DBEF1A1D}"/>
                </a:ext>
              </a:extLst>
            </p:cNvPr>
            <p:cNvSpPr/>
            <p:nvPr/>
          </p:nvSpPr>
          <p:spPr>
            <a:xfrm>
              <a:off x="3373350" y="841825"/>
              <a:ext cx="31725" cy="149300"/>
            </a:xfrm>
            <a:custGeom>
              <a:avLst/>
              <a:gdLst/>
              <a:ahLst/>
              <a:cxnLst/>
              <a:rect l="l" t="t" r="r" b="b"/>
              <a:pathLst>
                <a:path w="1269" h="5972" extrusionOk="0">
                  <a:moveTo>
                    <a:pt x="1232" y="1"/>
                  </a:moveTo>
                  <a:cubicBezTo>
                    <a:pt x="1222" y="1"/>
                    <a:pt x="1212" y="7"/>
                    <a:pt x="1206" y="19"/>
                  </a:cubicBezTo>
                  <a:cubicBezTo>
                    <a:pt x="1008" y="347"/>
                    <a:pt x="828" y="689"/>
                    <a:pt x="666" y="1035"/>
                  </a:cubicBezTo>
                  <a:cubicBezTo>
                    <a:pt x="621" y="1125"/>
                    <a:pt x="585" y="1211"/>
                    <a:pt x="554" y="1305"/>
                  </a:cubicBezTo>
                  <a:cubicBezTo>
                    <a:pt x="536" y="1355"/>
                    <a:pt x="522" y="1404"/>
                    <a:pt x="509" y="1454"/>
                  </a:cubicBezTo>
                  <a:cubicBezTo>
                    <a:pt x="504" y="1481"/>
                    <a:pt x="504" y="1508"/>
                    <a:pt x="504" y="1539"/>
                  </a:cubicBezTo>
                  <a:lnTo>
                    <a:pt x="513" y="1611"/>
                  </a:lnTo>
                  <a:cubicBezTo>
                    <a:pt x="513" y="1661"/>
                    <a:pt x="522" y="1710"/>
                    <a:pt x="536" y="1755"/>
                  </a:cubicBezTo>
                  <a:cubicBezTo>
                    <a:pt x="545" y="1805"/>
                    <a:pt x="558" y="1854"/>
                    <a:pt x="572" y="1903"/>
                  </a:cubicBezTo>
                  <a:cubicBezTo>
                    <a:pt x="590" y="1953"/>
                    <a:pt x="608" y="1998"/>
                    <a:pt x="635" y="2043"/>
                  </a:cubicBezTo>
                  <a:cubicBezTo>
                    <a:pt x="653" y="2080"/>
                    <a:pt x="677" y="2116"/>
                    <a:pt x="705" y="2151"/>
                  </a:cubicBezTo>
                  <a:lnTo>
                    <a:pt x="705" y="2151"/>
                  </a:lnTo>
                  <a:cubicBezTo>
                    <a:pt x="568" y="2772"/>
                    <a:pt x="444" y="3397"/>
                    <a:pt x="311" y="4018"/>
                  </a:cubicBezTo>
                  <a:cubicBezTo>
                    <a:pt x="252" y="4342"/>
                    <a:pt x="189" y="4657"/>
                    <a:pt x="135" y="4976"/>
                  </a:cubicBezTo>
                  <a:cubicBezTo>
                    <a:pt x="104" y="5133"/>
                    <a:pt x="77" y="5295"/>
                    <a:pt x="54" y="5453"/>
                  </a:cubicBezTo>
                  <a:cubicBezTo>
                    <a:pt x="41" y="5534"/>
                    <a:pt x="27" y="5610"/>
                    <a:pt x="18" y="5696"/>
                  </a:cubicBezTo>
                  <a:lnTo>
                    <a:pt x="5" y="5817"/>
                  </a:lnTo>
                  <a:lnTo>
                    <a:pt x="0" y="5876"/>
                  </a:lnTo>
                  <a:cubicBezTo>
                    <a:pt x="0" y="5907"/>
                    <a:pt x="5" y="5921"/>
                    <a:pt x="5" y="5943"/>
                  </a:cubicBezTo>
                  <a:cubicBezTo>
                    <a:pt x="5" y="5962"/>
                    <a:pt x="19" y="5971"/>
                    <a:pt x="34" y="5971"/>
                  </a:cubicBezTo>
                  <a:cubicBezTo>
                    <a:pt x="50" y="5971"/>
                    <a:pt x="68" y="5960"/>
                    <a:pt x="68" y="5939"/>
                  </a:cubicBezTo>
                  <a:cubicBezTo>
                    <a:pt x="63" y="5921"/>
                    <a:pt x="63" y="5903"/>
                    <a:pt x="68" y="5885"/>
                  </a:cubicBezTo>
                  <a:lnTo>
                    <a:pt x="72" y="5826"/>
                  </a:lnTo>
                  <a:lnTo>
                    <a:pt x="90" y="5705"/>
                  </a:lnTo>
                  <a:cubicBezTo>
                    <a:pt x="99" y="5628"/>
                    <a:pt x="122" y="5547"/>
                    <a:pt x="135" y="5466"/>
                  </a:cubicBezTo>
                  <a:cubicBezTo>
                    <a:pt x="162" y="5309"/>
                    <a:pt x="194" y="5151"/>
                    <a:pt x="230" y="4994"/>
                  </a:cubicBezTo>
                  <a:lnTo>
                    <a:pt x="423" y="4045"/>
                  </a:lnTo>
                  <a:cubicBezTo>
                    <a:pt x="558" y="3415"/>
                    <a:pt x="693" y="2785"/>
                    <a:pt x="823" y="2151"/>
                  </a:cubicBezTo>
                  <a:cubicBezTo>
                    <a:pt x="823" y="2133"/>
                    <a:pt x="819" y="2115"/>
                    <a:pt x="810" y="2101"/>
                  </a:cubicBezTo>
                  <a:lnTo>
                    <a:pt x="810" y="2097"/>
                  </a:lnTo>
                  <a:cubicBezTo>
                    <a:pt x="778" y="2065"/>
                    <a:pt x="756" y="2029"/>
                    <a:pt x="738" y="1993"/>
                  </a:cubicBezTo>
                  <a:cubicBezTo>
                    <a:pt x="715" y="1953"/>
                    <a:pt x="697" y="1912"/>
                    <a:pt x="679" y="1872"/>
                  </a:cubicBezTo>
                  <a:cubicBezTo>
                    <a:pt x="666" y="1827"/>
                    <a:pt x="652" y="1787"/>
                    <a:pt x="644" y="1742"/>
                  </a:cubicBezTo>
                  <a:lnTo>
                    <a:pt x="630" y="1674"/>
                  </a:lnTo>
                  <a:lnTo>
                    <a:pt x="621" y="1602"/>
                  </a:lnTo>
                  <a:lnTo>
                    <a:pt x="617" y="1530"/>
                  </a:lnTo>
                  <a:cubicBezTo>
                    <a:pt x="612" y="1517"/>
                    <a:pt x="617" y="1494"/>
                    <a:pt x="617" y="1476"/>
                  </a:cubicBezTo>
                  <a:cubicBezTo>
                    <a:pt x="621" y="1431"/>
                    <a:pt x="635" y="1386"/>
                    <a:pt x="648" y="1346"/>
                  </a:cubicBezTo>
                  <a:cubicBezTo>
                    <a:pt x="675" y="1256"/>
                    <a:pt x="715" y="1166"/>
                    <a:pt x="751" y="1080"/>
                  </a:cubicBezTo>
                  <a:cubicBezTo>
                    <a:pt x="904" y="734"/>
                    <a:pt x="1075" y="392"/>
                    <a:pt x="1255" y="55"/>
                  </a:cubicBezTo>
                  <a:cubicBezTo>
                    <a:pt x="1269" y="37"/>
                    <a:pt x="1264" y="14"/>
                    <a:pt x="1246" y="5"/>
                  </a:cubicBezTo>
                  <a:cubicBezTo>
                    <a:pt x="1242" y="2"/>
                    <a:pt x="1237" y="1"/>
                    <a:pt x="12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15;p37">
              <a:extLst>
                <a:ext uri="{FF2B5EF4-FFF2-40B4-BE49-F238E27FC236}">
                  <a16:creationId xmlns:a16="http://schemas.microsoft.com/office/drawing/2014/main" id="{063E87AB-3BCB-460F-A409-51BBC14CB90B}"/>
                </a:ext>
              </a:extLst>
            </p:cNvPr>
            <p:cNvSpPr/>
            <p:nvPr/>
          </p:nvSpPr>
          <p:spPr>
            <a:xfrm>
              <a:off x="3487300" y="846300"/>
              <a:ext cx="31375" cy="150850"/>
            </a:xfrm>
            <a:custGeom>
              <a:avLst/>
              <a:gdLst/>
              <a:ahLst/>
              <a:cxnLst/>
              <a:rect l="l" t="t" r="r" b="b"/>
              <a:pathLst>
                <a:path w="1255" h="6034" extrusionOk="0">
                  <a:moveTo>
                    <a:pt x="34" y="1"/>
                  </a:moveTo>
                  <a:cubicBezTo>
                    <a:pt x="18" y="1"/>
                    <a:pt x="1" y="13"/>
                    <a:pt x="4" y="33"/>
                  </a:cubicBezTo>
                  <a:lnTo>
                    <a:pt x="4" y="38"/>
                  </a:lnTo>
                  <a:cubicBezTo>
                    <a:pt x="4" y="38"/>
                    <a:pt x="31" y="127"/>
                    <a:pt x="76" y="285"/>
                  </a:cubicBezTo>
                  <a:lnTo>
                    <a:pt x="161" y="573"/>
                  </a:lnTo>
                  <a:cubicBezTo>
                    <a:pt x="193" y="685"/>
                    <a:pt x="233" y="811"/>
                    <a:pt x="269" y="951"/>
                  </a:cubicBezTo>
                  <a:cubicBezTo>
                    <a:pt x="337" y="1225"/>
                    <a:pt x="413" y="1554"/>
                    <a:pt x="494" y="1900"/>
                  </a:cubicBezTo>
                  <a:lnTo>
                    <a:pt x="602" y="2440"/>
                  </a:lnTo>
                  <a:cubicBezTo>
                    <a:pt x="638" y="2624"/>
                    <a:pt x="674" y="2809"/>
                    <a:pt x="710" y="2998"/>
                  </a:cubicBezTo>
                  <a:cubicBezTo>
                    <a:pt x="746" y="3187"/>
                    <a:pt x="778" y="3375"/>
                    <a:pt x="814" y="3560"/>
                  </a:cubicBezTo>
                  <a:cubicBezTo>
                    <a:pt x="850" y="3744"/>
                    <a:pt x="877" y="3924"/>
                    <a:pt x="903" y="4104"/>
                  </a:cubicBezTo>
                  <a:cubicBezTo>
                    <a:pt x="962" y="4455"/>
                    <a:pt x="1016" y="4788"/>
                    <a:pt x="1056" y="5067"/>
                  </a:cubicBezTo>
                  <a:cubicBezTo>
                    <a:pt x="1146" y="5634"/>
                    <a:pt x="1196" y="6012"/>
                    <a:pt x="1196" y="6012"/>
                  </a:cubicBezTo>
                  <a:lnTo>
                    <a:pt x="1191" y="6007"/>
                  </a:lnTo>
                  <a:lnTo>
                    <a:pt x="1191" y="6007"/>
                  </a:lnTo>
                  <a:cubicBezTo>
                    <a:pt x="1193" y="6026"/>
                    <a:pt x="1207" y="6034"/>
                    <a:pt x="1221" y="6034"/>
                  </a:cubicBezTo>
                  <a:cubicBezTo>
                    <a:pt x="1237" y="6034"/>
                    <a:pt x="1254" y="6022"/>
                    <a:pt x="1254" y="6003"/>
                  </a:cubicBezTo>
                  <a:cubicBezTo>
                    <a:pt x="1254" y="6003"/>
                    <a:pt x="1245" y="5908"/>
                    <a:pt x="1223" y="5742"/>
                  </a:cubicBezTo>
                  <a:cubicBezTo>
                    <a:pt x="1205" y="5575"/>
                    <a:pt x="1178" y="5337"/>
                    <a:pt x="1142" y="5053"/>
                  </a:cubicBezTo>
                  <a:cubicBezTo>
                    <a:pt x="1106" y="4770"/>
                    <a:pt x="1056" y="4437"/>
                    <a:pt x="1007" y="4082"/>
                  </a:cubicBezTo>
                  <a:cubicBezTo>
                    <a:pt x="953" y="3731"/>
                    <a:pt x="881" y="3353"/>
                    <a:pt x="818" y="2975"/>
                  </a:cubicBezTo>
                  <a:cubicBezTo>
                    <a:pt x="787" y="2786"/>
                    <a:pt x="742" y="2602"/>
                    <a:pt x="706" y="2417"/>
                  </a:cubicBezTo>
                  <a:cubicBezTo>
                    <a:pt x="670" y="2233"/>
                    <a:pt x="634" y="2053"/>
                    <a:pt x="593" y="1877"/>
                  </a:cubicBezTo>
                  <a:cubicBezTo>
                    <a:pt x="553" y="1702"/>
                    <a:pt x="508" y="1536"/>
                    <a:pt x="467" y="1374"/>
                  </a:cubicBezTo>
                  <a:cubicBezTo>
                    <a:pt x="431" y="1216"/>
                    <a:pt x="391" y="1063"/>
                    <a:pt x="355" y="924"/>
                  </a:cubicBezTo>
                  <a:cubicBezTo>
                    <a:pt x="319" y="789"/>
                    <a:pt x="274" y="663"/>
                    <a:pt x="238" y="550"/>
                  </a:cubicBezTo>
                  <a:cubicBezTo>
                    <a:pt x="197" y="442"/>
                    <a:pt x="170" y="343"/>
                    <a:pt x="143" y="262"/>
                  </a:cubicBezTo>
                  <a:lnTo>
                    <a:pt x="58" y="15"/>
                  </a:lnTo>
                  <a:cubicBezTo>
                    <a:pt x="53" y="5"/>
                    <a:pt x="43" y="1"/>
                    <a:pt x="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16;p37">
              <a:extLst>
                <a:ext uri="{FF2B5EF4-FFF2-40B4-BE49-F238E27FC236}">
                  <a16:creationId xmlns:a16="http://schemas.microsoft.com/office/drawing/2014/main" id="{4A365A2A-02A6-6D78-59C3-BED135984733}"/>
                </a:ext>
              </a:extLst>
            </p:cNvPr>
            <p:cNvSpPr/>
            <p:nvPr/>
          </p:nvSpPr>
          <p:spPr>
            <a:xfrm>
              <a:off x="3423275" y="1037525"/>
              <a:ext cx="40750" cy="9250"/>
            </a:xfrm>
            <a:custGeom>
              <a:avLst/>
              <a:gdLst/>
              <a:ahLst/>
              <a:cxnLst/>
              <a:rect l="l" t="t" r="r" b="b"/>
              <a:pathLst>
                <a:path w="1630" h="370" extrusionOk="0">
                  <a:moveTo>
                    <a:pt x="41" y="0"/>
                  </a:moveTo>
                  <a:cubicBezTo>
                    <a:pt x="23" y="0"/>
                    <a:pt x="10" y="9"/>
                    <a:pt x="5" y="23"/>
                  </a:cubicBezTo>
                  <a:cubicBezTo>
                    <a:pt x="1" y="41"/>
                    <a:pt x="10" y="59"/>
                    <a:pt x="23" y="63"/>
                  </a:cubicBezTo>
                  <a:cubicBezTo>
                    <a:pt x="23" y="63"/>
                    <a:pt x="122" y="95"/>
                    <a:pt x="266" y="135"/>
                  </a:cubicBezTo>
                  <a:cubicBezTo>
                    <a:pt x="338" y="153"/>
                    <a:pt x="419" y="180"/>
                    <a:pt x="513" y="203"/>
                  </a:cubicBezTo>
                  <a:lnTo>
                    <a:pt x="653" y="234"/>
                  </a:lnTo>
                  <a:lnTo>
                    <a:pt x="797" y="266"/>
                  </a:lnTo>
                  <a:cubicBezTo>
                    <a:pt x="896" y="288"/>
                    <a:pt x="995" y="306"/>
                    <a:pt x="1089" y="320"/>
                  </a:cubicBezTo>
                  <a:cubicBezTo>
                    <a:pt x="1179" y="338"/>
                    <a:pt x="1269" y="342"/>
                    <a:pt x="1341" y="356"/>
                  </a:cubicBezTo>
                  <a:cubicBezTo>
                    <a:pt x="1418" y="369"/>
                    <a:pt x="1481" y="365"/>
                    <a:pt x="1526" y="369"/>
                  </a:cubicBezTo>
                  <a:lnTo>
                    <a:pt x="1598" y="369"/>
                  </a:lnTo>
                  <a:cubicBezTo>
                    <a:pt x="1611" y="369"/>
                    <a:pt x="1625" y="356"/>
                    <a:pt x="1629" y="342"/>
                  </a:cubicBezTo>
                  <a:cubicBezTo>
                    <a:pt x="1629" y="324"/>
                    <a:pt x="1620" y="311"/>
                    <a:pt x="1602" y="306"/>
                  </a:cubicBezTo>
                  <a:lnTo>
                    <a:pt x="1598" y="306"/>
                  </a:lnTo>
                  <a:lnTo>
                    <a:pt x="1530" y="293"/>
                  </a:lnTo>
                  <a:cubicBezTo>
                    <a:pt x="1490" y="284"/>
                    <a:pt x="1431" y="279"/>
                    <a:pt x="1355" y="261"/>
                  </a:cubicBezTo>
                  <a:cubicBezTo>
                    <a:pt x="1211" y="234"/>
                    <a:pt x="1017" y="194"/>
                    <a:pt x="824" y="149"/>
                  </a:cubicBezTo>
                  <a:lnTo>
                    <a:pt x="675" y="122"/>
                  </a:lnTo>
                  <a:lnTo>
                    <a:pt x="536" y="95"/>
                  </a:lnTo>
                  <a:cubicBezTo>
                    <a:pt x="446" y="72"/>
                    <a:pt x="360" y="59"/>
                    <a:pt x="284" y="41"/>
                  </a:cubicBezTo>
                  <a:cubicBezTo>
                    <a:pt x="140" y="14"/>
                    <a:pt x="41" y="0"/>
                    <a:pt x="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17;p37">
              <a:extLst>
                <a:ext uri="{FF2B5EF4-FFF2-40B4-BE49-F238E27FC236}">
                  <a16:creationId xmlns:a16="http://schemas.microsoft.com/office/drawing/2014/main" id="{747A2A96-CB49-C7A6-82E1-5DA7C31EAAC9}"/>
                </a:ext>
              </a:extLst>
            </p:cNvPr>
            <p:cNvSpPr/>
            <p:nvPr/>
          </p:nvSpPr>
          <p:spPr>
            <a:xfrm>
              <a:off x="3374250" y="663350"/>
              <a:ext cx="89825" cy="43775"/>
            </a:xfrm>
            <a:custGeom>
              <a:avLst/>
              <a:gdLst/>
              <a:ahLst/>
              <a:cxnLst/>
              <a:rect l="l" t="t" r="r" b="b"/>
              <a:pathLst>
                <a:path w="3593" h="1751" extrusionOk="0">
                  <a:moveTo>
                    <a:pt x="3551" y="1"/>
                  </a:moveTo>
                  <a:cubicBezTo>
                    <a:pt x="3543" y="1"/>
                    <a:pt x="3534" y="5"/>
                    <a:pt x="3527" y="14"/>
                  </a:cubicBezTo>
                  <a:cubicBezTo>
                    <a:pt x="3527" y="14"/>
                    <a:pt x="3482" y="68"/>
                    <a:pt x="3401" y="158"/>
                  </a:cubicBezTo>
                  <a:cubicBezTo>
                    <a:pt x="3356" y="198"/>
                    <a:pt x="3302" y="257"/>
                    <a:pt x="3244" y="311"/>
                  </a:cubicBezTo>
                  <a:cubicBezTo>
                    <a:pt x="3181" y="369"/>
                    <a:pt x="3109" y="437"/>
                    <a:pt x="3028" y="504"/>
                  </a:cubicBezTo>
                  <a:lnTo>
                    <a:pt x="2902" y="608"/>
                  </a:lnTo>
                  <a:lnTo>
                    <a:pt x="2762" y="711"/>
                  </a:lnTo>
                  <a:cubicBezTo>
                    <a:pt x="2713" y="752"/>
                    <a:pt x="2663" y="783"/>
                    <a:pt x="2609" y="819"/>
                  </a:cubicBezTo>
                  <a:cubicBezTo>
                    <a:pt x="2560" y="855"/>
                    <a:pt x="2506" y="891"/>
                    <a:pt x="2447" y="922"/>
                  </a:cubicBezTo>
                  <a:lnTo>
                    <a:pt x="2281" y="1026"/>
                  </a:lnTo>
                  <a:lnTo>
                    <a:pt x="2101" y="1125"/>
                  </a:lnTo>
                  <a:cubicBezTo>
                    <a:pt x="2043" y="1156"/>
                    <a:pt x="1980" y="1183"/>
                    <a:pt x="1912" y="1215"/>
                  </a:cubicBezTo>
                  <a:cubicBezTo>
                    <a:pt x="1849" y="1242"/>
                    <a:pt x="1791" y="1273"/>
                    <a:pt x="1723" y="1296"/>
                  </a:cubicBezTo>
                  <a:cubicBezTo>
                    <a:pt x="1593" y="1350"/>
                    <a:pt x="1462" y="1395"/>
                    <a:pt x="1332" y="1435"/>
                  </a:cubicBezTo>
                  <a:lnTo>
                    <a:pt x="1134" y="1494"/>
                  </a:lnTo>
                  <a:lnTo>
                    <a:pt x="940" y="1534"/>
                  </a:lnTo>
                  <a:cubicBezTo>
                    <a:pt x="819" y="1566"/>
                    <a:pt x="693" y="1588"/>
                    <a:pt x="567" y="1602"/>
                  </a:cubicBezTo>
                  <a:cubicBezTo>
                    <a:pt x="487" y="1618"/>
                    <a:pt x="407" y="1628"/>
                    <a:pt x="327" y="1628"/>
                  </a:cubicBezTo>
                  <a:cubicBezTo>
                    <a:pt x="299" y="1628"/>
                    <a:pt x="271" y="1627"/>
                    <a:pt x="243" y="1624"/>
                  </a:cubicBezTo>
                  <a:cubicBezTo>
                    <a:pt x="203" y="1620"/>
                    <a:pt x="162" y="1611"/>
                    <a:pt x="131" y="1588"/>
                  </a:cubicBezTo>
                  <a:cubicBezTo>
                    <a:pt x="104" y="1566"/>
                    <a:pt x="95" y="1534"/>
                    <a:pt x="99" y="1503"/>
                  </a:cubicBezTo>
                  <a:cubicBezTo>
                    <a:pt x="108" y="1435"/>
                    <a:pt x="131" y="1368"/>
                    <a:pt x="167" y="1309"/>
                  </a:cubicBezTo>
                  <a:cubicBezTo>
                    <a:pt x="198" y="1255"/>
                    <a:pt x="234" y="1201"/>
                    <a:pt x="275" y="1152"/>
                  </a:cubicBezTo>
                  <a:cubicBezTo>
                    <a:pt x="284" y="1143"/>
                    <a:pt x="284" y="1129"/>
                    <a:pt x="275" y="1120"/>
                  </a:cubicBezTo>
                  <a:cubicBezTo>
                    <a:pt x="270" y="1118"/>
                    <a:pt x="264" y="1117"/>
                    <a:pt x="259" y="1117"/>
                  </a:cubicBezTo>
                  <a:cubicBezTo>
                    <a:pt x="253" y="1117"/>
                    <a:pt x="248" y="1118"/>
                    <a:pt x="243" y="1120"/>
                  </a:cubicBezTo>
                  <a:lnTo>
                    <a:pt x="207" y="1161"/>
                  </a:lnTo>
                  <a:cubicBezTo>
                    <a:pt x="171" y="1197"/>
                    <a:pt x="140" y="1233"/>
                    <a:pt x="113" y="1273"/>
                  </a:cubicBezTo>
                  <a:cubicBezTo>
                    <a:pt x="63" y="1336"/>
                    <a:pt x="27" y="1413"/>
                    <a:pt x="9" y="1489"/>
                  </a:cubicBezTo>
                  <a:cubicBezTo>
                    <a:pt x="0" y="1552"/>
                    <a:pt x="18" y="1615"/>
                    <a:pt x="59" y="1660"/>
                  </a:cubicBezTo>
                  <a:cubicBezTo>
                    <a:pt x="104" y="1701"/>
                    <a:pt x="167" y="1728"/>
                    <a:pt x="225" y="1737"/>
                  </a:cubicBezTo>
                  <a:cubicBezTo>
                    <a:pt x="286" y="1746"/>
                    <a:pt x="347" y="1750"/>
                    <a:pt x="407" y="1750"/>
                  </a:cubicBezTo>
                  <a:cubicBezTo>
                    <a:pt x="467" y="1750"/>
                    <a:pt x="527" y="1746"/>
                    <a:pt x="585" y="1737"/>
                  </a:cubicBezTo>
                  <a:cubicBezTo>
                    <a:pt x="715" y="1728"/>
                    <a:pt x="846" y="1714"/>
                    <a:pt x="976" y="1687"/>
                  </a:cubicBezTo>
                  <a:lnTo>
                    <a:pt x="1179" y="1651"/>
                  </a:lnTo>
                  <a:lnTo>
                    <a:pt x="1381" y="1593"/>
                  </a:lnTo>
                  <a:cubicBezTo>
                    <a:pt x="1521" y="1557"/>
                    <a:pt x="1656" y="1512"/>
                    <a:pt x="1791" y="1458"/>
                  </a:cubicBezTo>
                  <a:cubicBezTo>
                    <a:pt x="1858" y="1431"/>
                    <a:pt x="1926" y="1399"/>
                    <a:pt x="1989" y="1368"/>
                  </a:cubicBezTo>
                  <a:cubicBezTo>
                    <a:pt x="2056" y="1336"/>
                    <a:pt x="2124" y="1309"/>
                    <a:pt x="2182" y="1273"/>
                  </a:cubicBezTo>
                  <a:lnTo>
                    <a:pt x="2366" y="1170"/>
                  </a:lnTo>
                  <a:lnTo>
                    <a:pt x="2542" y="1057"/>
                  </a:lnTo>
                  <a:cubicBezTo>
                    <a:pt x="2650" y="985"/>
                    <a:pt x="2758" y="909"/>
                    <a:pt x="2857" y="824"/>
                  </a:cubicBezTo>
                  <a:lnTo>
                    <a:pt x="2992" y="711"/>
                  </a:lnTo>
                  <a:lnTo>
                    <a:pt x="3118" y="594"/>
                  </a:lnTo>
                  <a:cubicBezTo>
                    <a:pt x="3244" y="473"/>
                    <a:pt x="3361" y="342"/>
                    <a:pt x="3469" y="207"/>
                  </a:cubicBezTo>
                  <a:cubicBezTo>
                    <a:pt x="3541" y="104"/>
                    <a:pt x="3581" y="45"/>
                    <a:pt x="3581" y="45"/>
                  </a:cubicBezTo>
                  <a:lnTo>
                    <a:pt x="3577" y="45"/>
                  </a:lnTo>
                  <a:cubicBezTo>
                    <a:pt x="3592" y="23"/>
                    <a:pt x="3572" y="1"/>
                    <a:pt x="3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18;p37">
              <a:extLst>
                <a:ext uri="{FF2B5EF4-FFF2-40B4-BE49-F238E27FC236}">
                  <a16:creationId xmlns:a16="http://schemas.microsoft.com/office/drawing/2014/main" id="{30D9CB7C-97CF-81AF-8C33-451B6E75493E}"/>
                </a:ext>
              </a:extLst>
            </p:cNvPr>
            <p:cNvSpPr/>
            <p:nvPr/>
          </p:nvSpPr>
          <p:spPr>
            <a:xfrm>
              <a:off x="3477375" y="693250"/>
              <a:ext cx="18250" cy="24275"/>
            </a:xfrm>
            <a:custGeom>
              <a:avLst/>
              <a:gdLst/>
              <a:ahLst/>
              <a:cxnLst/>
              <a:rect l="l" t="t" r="r" b="b"/>
              <a:pathLst>
                <a:path w="730" h="971" extrusionOk="0">
                  <a:moveTo>
                    <a:pt x="52" y="0"/>
                  </a:moveTo>
                  <a:cubicBezTo>
                    <a:pt x="36" y="0"/>
                    <a:pt x="23" y="12"/>
                    <a:pt x="23" y="23"/>
                  </a:cubicBezTo>
                  <a:cubicBezTo>
                    <a:pt x="5" y="109"/>
                    <a:pt x="0" y="194"/>
                    <a:pt x="5" y="280"/>
                  </a:cubicBezTo>
                  <a:cubicBezTo>
                    <a:pt x="9" y="365"/>
                    <a:pt x="23" y="455"/>
                    <a:pt x="50" y="541"/>
                  </a:cubicBezTo>
                  <a:cubicBezTo>
                    <a:pt x="63" y="590"/>
                    <a:pt x="81" y="640"/>
                    <a:pt x="108" y="685"/>
                  </a:cubicBezTo>
                  <a:cubicBezTo>
                    <a:pt x="131" y="734"/>
                    <a:pt x="162" y="779"/>
                    <a:pt x="198" y="824"/>
                  </a:cubicBezTo>
                  <a:cubicBezTo>
                    <a:pt x="234" y="865"/>
                    <a:pt x="275" y="905"/>
                    <a:pt x="324" y="937"/>
                  </a:cubicBezTo>
                  <a:cubicBezTo>
                    <a:pt x="361" y="959"/>
                    <a:pt x="402" y="970"/>
                    <a:pt x="442" y="970"/>
                  </a:cubicBezTo>
                  <a:cubicBezTo>
                    <a:pt x="476" y="970"/>
                    <a:pt x="509" y="962"/>
                    <a:pt x="540" y="946"/>
                  </a:cubicBezTo>
                  <a:cubicBezTo>
                    <a:pt x="572" y="928"/>
                    <a:pt x="594" y="905"/>
                    <a:pt x="612" y="883"/>
                  </a:cubicBezTo>
                  <a:lnTo>
                    <a:pt x="626" y="865"/>
                  </a:lnTo>
                  <a:cubicBezTo>
                    <a:pt x="630" y="860"/>
                    <a:pt x="635" y="851"/>
                    <a:pt x="639" y="847"/>
                  </a:cubicBezTo>
                  <a:lnTo>
                    <a:pt x="653" y="815"/>
                  </a:lnTo>
                  <a:cubicBezTo>
                    <a:pt x="675" y="775"/>
                    <a:pt x="689" y="734"/>
                    <a:pt x="698" y="689"/>
                  </a:cubicBezTo>
                  <a:cubicBezTo>
                    <a:pt x="716" y="631"/>
                    <a:pt x="725" y="568"/>
                    <a:pt x="725" y="509"/>
                  </a:cubicBezTo>
                  <a:cubicBezTo>
                    <a:pt x="729" y="482"/>
                    <a:pt x="729" y="460"/>
                    <a:pt x="725" y="437"/>
                  </a:cubicBezTo>
                  <a:cubicBezTo>
                    <a:pt x="725" y="428"/>
                    <a:pt x="720" y="419"/>
                    <a:pt x="711" y="415"/>
                  </a:cubicBezTo>
                  <a:cubicBezTo>
                    <a:pt x="709" y="414"/>
                    <a:pt x="706" y="414"/>
                    <a:pt x="704" y="414"/>
                  </a:cubicBezTo>
                  <a:cubicBezTo>
                    <a:pt x="693" y="414"/>
                    <a:pt x="683" y="422"/>
                    <a:pt x="680" y="433"/>
                  </a:cubicBezTo>
                  <a:cubicBezTo>
                    <a:pt x="680" y="433"/>
                    <a:pt x="671" y="455"/>
                    <a:pt x="657" y="491"/>
                  </a:cubicBezTo>
                  <a:cubicBezTo>
                    <a:pt x="644" y="532"/>
                    <a:pt x="621" y="590"/>
                    <a:pt x="590" y="653"/>
                  </a:cubicBezTo>
                  <a:cubicBezTo>
                    <a:pt x="576" y="685"/>
                    <a:pt x="558" y="712"/>
                    <a:pt x="536" y="743"/>
                  </a:cubicBezTo>
                  <a:lnTo>
                    <a:pt x="518" y="766"/>
                  </a:lnTo>
                  <a:cubicBezTo>
                    <a:pt x="518" y="769"/>
                    <a:pt x="513" y="778"/>
                    <a:pt x="512" y="778"/>
                  </a:cubicBezTo>
                  <a:cubicBezTo>
                    <a:pt x="512" y="778"/>
                    <a:pt x="512" y="777"/>
                    <a:pt x="513" y="775"/>
                  </a:cubicBezTo>
                  <a:lnTo>
                    <a:pt x="513" y="775"/>
                  </a:lnTo>
                  <a:lnTo>
                    <a:pt x="504" y="784"/>
                  </a:lnTo>
                  <a:cubicBezTo>
                    <a:pt x="495" y="793"/>
                    <a:pt x="482" y="802"/>
                    <a:pt x="468" y="806"/>
                  </a:cubicBezTo>
                  <a:cubicBezTo>
                    <a:pt x="464" y="807"/>
                    <a:pt x="460" y="808"/>
                    <a:pt x="456" y="808"/>
                  </a:cubicBezTo>
                  <a:cubicBezTo>
                    <a:pt x="445" y="808"/>
                    <a:pt x="435" y="803"/>
                    <a:pt x="414" y="793"/>
                  </a:cubicBezTo>
                  <a:cubicBezTo>
                    <a:pt x="378" y="770"/>
                    <a:pt x="351" y="743"/>
                    <a:pt x="329" y="707"/>
                  </a:cubicBezTo>
                  <a:cubicBezTo>
                    <a:pt x="275" y="640"/>
                    <a:pt x="230" y="568"/>
                    <a:pt x="203" y="482"/>
                  </a:cubicBezTo>
                  <a:cubicBezTo>
                    <a:pt x="185" y="446"/>
                    <a:pt x="171" y="406"/>
                    <a:pt x="162" y="365"/>
                  </a:cubicBezTo>
                  <a:cubicBezTo>
                    <a:pt x="149" y="329"/>
                    <a:pt x="140" y="293"/>
                    <a:pt x="131" y="257"/>
                  </a:cubicBezTo>
                  <a:cubicBezTo>
                    <a:pt x="90" y="118"/>
                    <a:pt x="72" y="23"/>
                    <a:pt x="72" y="23"/>
                  </a:cubicBezTo>
                  <a:cubicBezTo>
                    <a:pt x="72" y="14"/>
                    <a:pt x="63" y="5"/>
                    <a:pt x="59" y="1"/>
                  </a:cubicBezTo>
                  <a:cubicBezTo>
                    <a:pt x="56" y="0"/>
                    <a:pt x="54" y="0"/>
                    <a:pt x="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19;p37">
              <a:extLst>
                <a:ext uri="{FF2B5EF4-FFF2-40B4-BE49-F238E27FC236}">
                  <a16:creationId xmlns:a16="http://schemas.microsoft.com/office/drawing/2014/main" id="{CDD732E4-07DC-9232-3C01-A0141973F751}"/>
                </a:ext>
              </a:extLst>
            </p:cNvPr>
            <p:cNvSpPr/>
            <p:nvPr/>
          </p:nvSpPr>
          <p:spPr>
            <a:xfrm>
              <a:off x="3458150" y="659075"/>
              <a:ext cx="20825" cy="47400"/>
            </a:xfrm>
            <a:custGeom>
              <a:avLst/>
              <a:gdLst/>
              <a:ahLst/>
              <a:cxnLst/>
              <a:rect l="l" t="t" r="r" b="b"/>
              <a:pathLst>
                <a:path w="833" h="1896" extrusionOk="0">
                  <a:moveTo>
                    <a:pt x="245" y="1"/>
                  </a:moveTo>
                  <a:cubicBezTo>
                    <a:pt x="234" y="1"/>
                    <a:pt x="223" y="6"/>
                    <a:pt x="216" y="18"/>
                  </a:cubicBezTo>
                  <a:cubicBezTo>
                    <a:pt x="216" y="18"/>
                    <a:pt x="203" y="54"/>
                    <a:pt x="176" y="117"/>
                  </a:cubicBezTo>
                  <a:lnTo>
                    <a:pt x="153" y="176"/>
                  </a:lnTo>
                  <a:cubicBezTo>
                    <a:pt x="144" y="194"/>
                    <a:pt x="135" y="216"/>
                    <a:pt x="126" y="239"/>
                  </a:cubicBezTo>
                  <a:cubicBezTo>
                    <a:pt x="113" y="288"/>
                    <a:pt x="95" y="342"/>
                    <a:pt x="81" y="401"/>
                  </a:cubicBezTo>
                  <a:cubicBezTo>
                    <a:pt x="63" y="459"/>
                    <a:pt x="50" y="527"/>
                    <a:pt x="36" y="594"/>
                  </a:cubicBezTo>
                  <a:cubicBezTo>
                    <a:pt x="23" y="666"/>
                    <a:pt x="14" y="743"/>
                    <a:pt x="9" y="815"/>
                  </a:cubicBezTo>
                  <a:cubicBezTo>
                    <a:pt x="0" y="896"/>
                    <a:pt x="0" y="977"/>
                    <a:pt x="9" y="1057"/>
                  </a:cubicBezTo>
                  <a:cubicBezTo>
                    <a:pt x="9" y="1098"/>
                    <a:pt x="14" y="1138"/>
                    <a:pt x="18" y="1179"/>
                  </a:cubicBezTo>
                  <a:cubicBezTo>
                    <a:pt x="23" y="1224"/>
                    <a:pt x="32" y="1264"/>
                    <a:pt x="45" y="1305"/>
                  </a:cubicBezTo>
                  <a:cubicBezTo>
                    <a:pt x="63" y="1390"/>
                    <a:pt x="95" y="1471"/>
                    <a:pt x="131" y="1548"/>
                  </a:cubicBezTo>
                  <a:cubicBezTo>
                    <a:pt x="171" y="1624"/>
                    <a:pt x="221" y="1692"/>
                    <a:pt x="284" y="1750"/>
                  </a:cubicBezTo>
                  <a:cubicBezTo>
                    <a:pt x="311" y="1782"/>
                    <a:pt x="342" y="1809"/>
                    <a:pt x="374" y="1831"/>
                  </a:cubicBezTo>
                  <a:lnTo>
                    <a:pt x="396" y="1849"/>
                  </a:lnTo>
                  <a:lnTo>
                    <a:pt x="405" y="1854"/>
                  </a:lnTo>
                  <a:lnTo>
                    <a:pt x="410" y="1854"/>
                  </a:lnTo>
                  <a:lnTo>
                    <a:pt x="414" y="1858"/>
                  </a:lnTo>
                  <a:lnTo>
                    <a:pt x="428" y="1863"/>
                  </a:lnTo>
                  <a:cubicBezTo>
                    <a:pt x="446" y="1872"/>
                    <a:pt x="464" y="1881"/>
                    <a:pt x="486" y="1885"/>
                  </a:cubicBezTo>
                  <a:cubicBezTo>
                    <a:pt x="502" y="1892"/>
                    <a:pt x="521" y="1896"/>
                    <a:pt x="541" y="1896"/>
                  </a:cubicBezTo>
                  <a:cubicBezTo>
                    <a:pt x="548" y="1896"/>
                    <a:pt x="555" y="1895"/>
                    <a:pt x="562" y="1894"/>
                  </a:cubicBezTo>
                  <a:cubicBezTo>
                    <a:pt x="585" y="1894"/>
                    <a:pt x="612" y="1890"/>
                    <a:pt x="630" y="1876"/>
                  </a:cubicBezTo>
                  <a:cubicBezTo>
                    <a:pt x="670" y="1858"/>
                    <a:pt x="697" y="1827"/>
                    <a:pt x="720" y="1795"/>
                  </a:cubicBezTo>
                  <a:cubicBezTo>
                    <a:pt x="756" y="1741"/>
                    <a:pt x="778" y="1687"/>
                    <a:pt x="792" y="1629"/>
                  </a:cubicBezTo>
                  <a:cubicBezTo>
                    <a:pt x="805" y="1588"/>
                    <a:pt x="814" y="1543"/>
                    <a:pt x="819" y="1503"/>
                  </a:cubicBezTo>
                  <a:cubicBezTo>
                    <a:pt x="828" y="1462"/>
                    <a:pt x="828" y="1426"/>
                    <a:pt x="828" y="1390"/>
                  </a:cubicBezTo>
                  <a:cubicBezTo>
                    <a:pt x="832" y="1377"/>
                    <a:pt x="823" y="1368"/>
                    <a:pt x="814" y="1368"/>
                  </a:cubicBezTo>
                  <a:cubicBezTo>
                    <a:pt x="812" y="1367"/>
                    <a:pt x="809" y="1367"/>
                    <a:pt x="807" y="1367"/>
                  </a:cubicBezTo>
                  <a:cubicBezTo>
                    <a:pt x="796" y="1367"/>
                    <a:pt x="787" y="1374"/>
                    <a:pt x="787" y="1381"/>
                  </a:cubicBezTo>
                  <a:cubicBezTo>
                    <a:pt x="787" y="1381"/>
                    <a:pt x="774" y="1422"/>
                    <a:pt x="751" y="1485"/>
                  </a:cubicBezTo>
                  <a:cubicBezTo>
                    <a:pt x="729" y="1570"/>
                    <a:pt x="688" y="1651"/>
                    <a:pt x="630" y="1723"/>
                  </a:cubicBezTo>
                  <a:cubicBezTo>
                    <a:pt x="616" y="1748"/>
                    <a:pt x="587" y="1762"/>
                    <a:pt x="556" y="1762"/>
                  </a:cubicBezTo>
                  <a:cubicBezTo>
                    <a:pt x="548" y="1762"/>
                    <a:pt x="539" y="1761"/>
                    <a:pt x="531" y="1759"/>
                  </a:cubicBezTo>
                  <a:cubicBezTo>
                    <a:pt x="526" y="1759"/>
                    <a:pt x="508" y="1750"/>
                    <a:pt x="495" y="1741"/>
                  </a:cubicBezTo>
                  <a:lnTo>
                    <a:pt x="486" y="1732"/>
                  </a:lnTo>
                  <a:lnTo>
                    <a:pt x="468" y="1714"/>
                  </a:lnTo>
                  <a:cubicBezTo>
                    <a:pt x="446" y="1692"/>
                    <a:pt x="419" y="1669"/>
                    <a:pt x="396" y="1647"/>
                  </a:cubicBezTo>
                  <a:cubicBezTo>
                    <a:pt x="351" y="1593"/>
                    <a:pt x="315" y="1534"/>
                    <a:pt x="284" y="1471"/>
                  </a:cubicBezTo>
                  <a:cubicBezTo>
                    <a:pt x="252" y="1408"/>
                    <a:pt x="230" y="1336"/>
                    <a:pt x="216" y="1269"/>
                  </a:cubicBezTo>
                  <a:cubicBezTo>
                    <a:pt x="198" y="1192"/>
                    <a:pt x="185" y="1120"/>
                    <a:pt x="180" y="1044"/>
                  </a:cubicBezTo>
                  <a:cubicBezTo>
                    <a:pt x="176" y="972"/>
                    <a:pt x="176" y="900"/>
                    <a:pt x="176" y="824"/>
                  </a:cubicBezTo>
                  <a:cubicBezTo>
                    <a:pt x="176" y="752"/>
                    <a:pt x="180" y="680"/>
                    <a:pt x="189" y="617"/>
                  </a:cubicBezTo>
                  <a:cubicBezTo>
                    <a:pt x="194" y="549"/>
                    <a:pt x="203" y="486"/>
                    <a:pt x="212" y="428"/>
                  </a:cubicBezTo>
                  <a:cubicBezTo>
                    <a:pt x="221" y="369"/>
                    <a:pt x="225" y="315"/>
                    <a:pt x="234" y="270"/>
                  </a:cubicBezTo>
                  <a:cubicBezTo>
                    <a:pt x="239" y="243"/>
                    <a:pt x="243" y="225"/>
                    <a:pt x="243" y="203"/>
                  </a:cubicBezTo>
                  <a:cubicBezTo>
                    <a:pt x="248" y="185"/>
                    <a:pt x="252" y="167"/>
                    <a:pt x="257" y="149"/>
                  </a:cubicBezTo>
                  <a:cubicBezTo>
                    <a:pt x="275" y="77"/>
                    <a:pt x="279" y="41"/>
                    <a:pt x="279" y="41"/>
                  </a:cubicBezTo>
                  <a:lnTo>
                    <a:pt x="275" y="36"/>
                  </a:lnTo>
                  <a:cubicBezTo>
                    <a:pt x="277" y="14"/>
                    <a:pt x="262" y="1"/>
                    <a:pt x="2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20;p37">
              <a:extLst>
                <a:ext uri="{FF2B5EF4-FFF2-40B4-BE49-F238E27FC236}">
                  <a16:creationId xmlns:a16="http://schemas.microsoft.com/office/drawing/2014/main" id="{822CE4E2-175A-73C2-D9CD-BDACE84E6AFC}"/>
                </a:ext>
              </a:extLst>
            </p:cNvPr>
            <p:cNvSpPr/>
            <p:nvPr/>
          </p:nvSpPr>
          <p:spPr>
            <a:xfrm>
              <a:off x="3409100" y="755700"/>
              <a:ext cx="35775" cy="7875"/>
            </a:xfrm>
            <a:custGeom>
              <a:avLst/>
              <a:gdLst/>
              <a:ahLst/>
              <a:cxnLst/>
              <a:rect l="l" t="t" r="r" b="b"/>
              <a:pathLst>
                <a:path w="1431" h="315" extrusionOk="0">
                  <a:moveTo>
                    <a:pt x="41" y="1"/>
                  </a:moveTo>
                  <a:cubicBezTo>
                    <a:pt x="30" y="1"/>
                    <a:pt x="21" y="8"/>
                    <a:pt x="14" y="18"/>
                  </a:cubicBezTo>
                  <a:cubicBezTo>
                    <a:pt x="1" y="31"/>
                    <a:pt x="5" y="49"/>
                    <a:pt x="19" y="63"/>
                  </a:cubicBezTo>
                  <a:cubicBezTo>
                    <a:pt x="82" y="103"/>
                    <a:pt x="145" y="144"/>
                    <a:pt x="217" y="175"/>
                  </a:cubicBezTo>
                  <a:cubicBezTo>
                    <a:pt x="284" y="207"/>
                    <a:pt x="356" y="234"/>
                    <a:pt x="433" y="256"/>
                  </a:cubicBezTo>
                  <a:cubicBezTo>
                    <a:pt x="473" y="270"/>
                    <a:pt x="514" y="283"/>
                    <a:pt x="559" y="288"/>
                  </a:cubicBezTo>
                  <a:cubicBezTo>
                    <a:pt x="604" y="297"/>
                    <a:pt x="649" y="306"/>
                    <a:pt x="694" y="310"/>
                  </a:cubicBezTo>
                  <a:cubicBezTo>
                    <a:pt x="728" y="313"/>
                    <a:pt x="762" y="315"/>
                    <a:pt x="797" y="315"/>
                  </a:cubicBezTo>
                  <a:cubicBezTo>
                    <a:pt x="852" y="315"/>
                    <a:pt x="908" y="311"/>
                    <a:pt x="963" y="306"/>
                  </a:cubicBezTo>
                  <a:cubicBezTo>
                    <a:pt x="1004" y="301"/>
                    <a:pt x="1049" y="292"/>
                    <a:pt x="1085" y="283"/>
                  </a:cubicBezTo>
                  <a:cubicBezTo>
                    <a:pt x="1121" y="274"/>
                    <a:pt x="1157" y="265"/>
                    <a:pt x="1193" y="252"/>
                  </a:cubicBezTo>
                  <a:cubicBezTo>
                    <a:pt x="1224" y="238"/>
                    <a:pt x="1256" y="229"/>
                    <a:pt x="1283" y="216"/>
                  </a:cubicBezTo>
                  <a:lnTo>
                    <a:pt x="1346" y="180"/>
                  </a:lnTo>
                  <a:lnTo>
                    <a:pt x="1400" y="148"/>
                  </a:lnTo>
                  <a:cubicBezTo>
                    <a:pt x="1431" y="133"/>
                    <a:pt x="1418" y="90"/>
                    <a:pt x="1389" y="90"/>
                  </a:cubicBezTo>
                  <a:cubicBezTo>
                    <a:pt x="1384" y="90"/>
                    <a:pt x="1378" y="92"/>
                    <a:pt x="1373" y="94"/>
                  </a:cubicBezTo>
                  <a:lnTo>
                    <a:pt x="1314" y="112"/>
                  </a:lnTo>
                  <a:lnTo>
                    <a:pt x="1251" y="139"/>
                  </a:lnTo>
                  <a:lnTo>
                    <a:pt x="1170" y="162"/>
                  </a:lnTo>
                  <a:cubicBezTo>
                    <a:pt x="1134" y="171"/>
                    <a:pt x="1103" y="175"/>
                    <a:pt x="1067" y="180"/>
                  </a:cubicBezTo>
                  <a:cubicBezTo>
                    <a:pt x="1031" y="189"/>
                    <a:pt x="995" y="193"/>
                    <a:pt x="954" y="193"/>
                  </a:cubicBezTo>
                  <a:cubicBezTo>
                    <a:pt x="918" y="197"/>
                    <a:pt x="881" y="199"/>
                    <a:pt x="843" y="199"/>
                  </a:cubicBezTo>
                  <a:cubicBezTo>
                    <a:pt x="798" y="199"/>
                    <a:pt x="752" y="196"/>
                    <a:pt x="707" y="189"/>
                  </a:cubicBezTo>
                  <a:cubicBezTo>
                    <a:pt x="626" y="184"/>
                    <a:pt x="545" y="171"/>
                    <a:pt x="464" y="148"/>
                  </a:cubicBezTo>
                  <a:cubicBezTo>
                    <a:pt x="388" y="126"/>
                    <a:pt x="311" y="108"/>
                    <a:pt x="253" y="85"/>
                  </a:cubicBezTo>
                  <a:cubicBezTo>
                    <a:pt x="185" y="63"/>
                    <a:pt x="118" y="36"/>
                    <a:pt x="55" y="4"/>
                  </a:cubicBezTo>
                  <a:cubicBezTo>
                    <a:pt x="50" y="2"/>
                    <a:pt x="45"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21;p37">
              <a:extLst>
                <a:ext uri="{FF2B5EF4-FFF2-40B4-BE49-F238E27FC236}">
                  <a16:creationId xmlns:a16="http://schemas.microsoft.com/office/drawing/2014/main" id="{5D41E74D-EA6C-A79B-4AB0-7F157ABE896D}"/>
                </a:ext>
              </a:extLst>
            </p:cNvPr>
            <p:cNvSpPr/>
            <p:nvPr/>
          </p:nvSpPr>
          <p:spPr>
            <a:xfrm>
              <a:off x="3402025" y="751500"/>
              <a:ext cx="6325" cy="26925"/>
            </a:xfrm>
            <a:custGeom>
              <a:avLst/>
              <a:gdLst/>
              <a:ahLst/>
              <a:cxnLst/>
              <a:rect l="l" t="t" r="r" b="b"/>
              <a:pathLst>
                <a:path w="253" h="1077" extrusionOk="0">
                  <a:moveTo>
                    <a:pt x="232" y="1"/>
                  </a:moveTo>
                  <a:cubicBezTo>
                    <a:pt x="225" y="1"/>
                    <a:pt x="219" y="5"/>
                    <a:pt x="216" y="10"/>
                  </a:cubicBezTo>
                  <a:cubicBezTo>
                    <a:pt x="185" y="55"/>
                    <a:pt x="153" y="105"/>
                    <a:pt x="131" y="159"/>
                  </a:cubicBezTo>
                  <a:cubicBezTo>
                    <a:pt x="108" y="213"/>
                    <a:pt x="86" y="267"/>
                    <a:pt x="68" y="321"/>
                  </a:cubicBezTo>
                  <a:cubicBezTo>
                    <a:pt x="59" y="352"/>
                    <a:pt x="50" y="384"/>
                    <a:pt x="41" y="420"/>
                  </a:cubicBezTo>
                  <a:cubicBezTo>
                    <a:pt x="32" y="451"/>
                    <a:pt x="27" y="483"/>
                    <a:pt x="23" y="519"/>
                  </a:cubicBezTo>
                  <a:cubicBezTo>
                    <a:pt x="18" y="550"/>
                    <a:pt x="14" y="586"/>
                    <a:pt x="9" y="617"/>
                  </a:cubicBezTo>
                  <a:cubicBezTo>
                    <a:pt x="0" y="653"/>
                    <a:pt x="0" y="685"/>
                    <a:pt x="0" y="716"/>
                  </a:cubicBezTo>
                  <a:cubicBezTo>
                    <a:pt x="0" y="775"/>
                    <a:pt x="0" y="838"/>
                    <a:pt x="5" y="896"/>
                  </a:cubicBezTo>
                  <a:cubicBezTo>
                    <a:pt x="23" y="1000"/>
                    <a:pt x="41" y="1063"/>
                    <a:pt x="41" y="1063"/>
                  </a:cubicBezTo>
                  <a:cubicBezTo>
                    <a:pt x="41" y="1067"/>
                    <a:pt x="45" y="1072"/>
                    <a:pt x="54" y="1076"/>
                  </a:cubicBezTo>
                  <a:cubicBezTo>
                    <a:pt x="59" y="1076"/>
                    <a:pt x="68" y="1072"/>
                    <a:pt x="68" y="1063"/>
                  </a:cubicBezTo>
                  <a:cubicBezTo>
                    <a:pt x="68" y="1063"/>
                    <a:pt x="77" y="995"/>
                    <a:pt x="86" y="896"/>
                  </a:cubicBezTo>
                  <a:cubicBezTo>
                    <a:pt x="86" y="847"/>
                    <a:pt x="99" y="793"/>
                    <a:pt x="104" y="730"/>
                  </a:cubicBezTo>
                  <a:cubicBezTo>
                    <a:pt x="108" y="667"/>
                    <a:pt x="126" y="604"/>
                    <a:pt x="135" y="541"/>
                  </a:cubicBezTo>
                  <a:cubicBezTo>
                    <a:pt x="144" y="478"/>
                    <a:pt x="158" y="415"/>
                    <a:pt x="176" y="352"/>
                  </a:cubicBezTo>
                  <a:cubicBezTo>
                    <a:pt x="189" y="294"/>
                    <a:pt x="198" y="235"/>
                    <a:pt x="212" y="190"/>
                  </a:cubicBezTo>
                  <a:lnTo>
                    <a:pt x="252" y="28"/>
                  </a:lnTo>
                  <a:cubicBezTo>
                    <a:pt x="252" y="19"/>
                    <a:pt x="252" y="10"/>
                    <a:pt x="243" y="6"/>
                  </a:cubicBezTo>
                  <a:cubicBezTo>
                    <a:pt x="240" y="2"/>
                    <a:pt x="236"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22;p37">
              <a:extLst>
                <a:ext uri="{FF2B5EF4-FFF2-40B4-BE49-F238E27FC236}">
                  <a16:creationId xmlns:a16="http://schemas.microsoft.com/office/drawing/2014/main" id="{C4AB8379-21B4-0694-B0BA-659910DAC33D}"/>
                </a:ext>
              </a:extLst>
            </p:cNvPr>
            <p:cNvSpPr/>
            <p:nvPr/>
          </p:nvSpPr>
          <p:spPr>
            <a:xfrm>
              <a:off x="3445650" y="752975"/>
              <a:ext cx="3625" cy="30325"/>
            </a:xfrm>
            <a:custGeom>
              <a:avLst/>
              <a:gdLst/>
              <a:ahLst/>
              <a:cxnLst/>
              <a:rect l="l" t="t" r="r" b="b"/>
              <a:pathLst>
                <a:path w="145" h="1213" extrusionOk="0">
                  <a:moveTo>
                    <a:pt x="19" y="1"/>
                  </a:moveTo>
                  <a:cubicBezTo>
                    <a:pt x="10" y="1"/>
                    <a:pt x="1" y="10"/>
                    <a:pt x="1" y="23"/>
                  </a:cubicBezTo>
                  <a:cubicBezTo>
                    <a:pt x="1" y="23"/>
                    <a:pt x="5" y="95"/>
                    <a:pt x="10" y="208"/>
                  </a:cubicBezTo>
                  <a:cubicBezTo>
                    <a:pt x="14" y="262"/>
                    <a:pt x="19" y="325"/>
                    <a:pt x="19" y="397"/>
                  </a:cubicBezTo>
                  <a:cubicBezTo>
                    <a:pt x="19" y="464"/>
                    <a:pt x="23" y="540"/>
                    <a:pt x="23" y="612"/>
                  </a:cubicBezTo>
                  <a:cubicBezTo>
                    <a:pt x="23" y="684"/>
                    <a:pt x="28" y="756"/>
                    <a:pt x="23" y="824"/>
                  </a:cubicBezTo>
                  <a:cubicBezTo>
                    <a:pt x="19" y="891"/>
                    <a:pt x="19" y="954"/>
                    <a:pt x="14" y="1013"/>
                  </a:cubicBezTo>
                  <a:cubicBezTo>
                    <a:pt x="1" y="1121"/>
                    <a:pt x="1" y="1197"/>
                    <a:pt x="1" y="1197"/>
                  </a:cubicBezTo>
                  <a:cubicBezTo>
                    <a:pt x="1" y="1202"/>
                    <a:pt x="1" y="1211"/>
                    <a:pt x="10" y="1211"/>
                  </a:cubicBezTo>
                  <a:cubicBezTo>
                    <a:pt x="11" y="1212"/>
                    <a:pt x="13" y="1213"/>
                    <a:pt x="14" y="1213"/>
                  </a:cubicBezTo>
                  <a:cubicBezTo>
                    <a:pt x="19" y="1213"/>
                    <a:pt x="24" y="1208"/>
                    <a:pt x="28" y="1202"/>
                  </a:cubicBezTo>
                  <a:cubicBezTo>
                    <a:pt x="28" y="1202"/>
                    <a:pt x="55" y="1134"/>
                    <a:pt x="91" y="1022"/>
                  </a:cubicBezTo>
                  <a:cubicBezTo>
                    <a:pt x="104" y="959"/>
                    <a:pt x="118" y="896"/>
                    <a:pt x="127" y="833"/>
                  </a:cubicBezTo>
                  <a:cubicBezTo>
                    <a:pt x="136" y="756"/>
                    <a:pt x="140" y="680"/>
                    <a:pt x="140" y="608"/>
                  </a:cubicBezTo>
                  <a:cubicBezTo>
                    <a:pt x="145" y="567"/>
                    <a:pt x="140" y="531"/>
                    <a:pt x="136" y="496"/>
                  </a:cubicBezTo>
                  <a:cubicBezTo>
                    <a:pt x="136" y="455"/>
                    <a:pt x="131" y="419"/>
                    <a:pt x="127" y="383"/>
                  </a:cubicBezTo>
                  <a:cubicBezTo>
                    <a:pt x="118" y="316"/>
                    <a:pt x="109" y="248"/>
                    <a:pt x="95" y="194"/>
                  </a:cubicBezTo>
                  <a:cubicBezTo>
                    <a:pt x="82" y="131"/>
                    <a:pt x="64" y="68"/>
                    <a:pt x="41" y="10"/>
                  </a:cubicBezTo>
                  <a:cubicBezTo>
                    <a:pt x="37" y="5"/>
                    <a:pt x="28" y="1"/>
                    <a:pt x="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23;p37">
              <a:extLst>
                <a:ext uri="{FF2B5EF4-FFF2-40B4-BE49-F238E27FC236}">
                  <a16:creationId xmlns:a16="http://schemas.microsoft.com/office/drawing/2014/main" id="{ED42BA2A-A704-9D1E-52EA-0CF123298C00}"/>
                </a:ext>
              </a:extLst>
            </p:cNvPr>
            <p:cNvSpPr/>
            <p:nvPr/>
          </p:nvSpPr>
          <p:spPr>
            <a:xfrm>
              <a:off x="3413825" y="732950"/>
              <a:ext cx="21175" cy="15450"/>
            </a:xfrm>
            <a:custGeom>
              <a:avLst/>
              <a:gdLst/>
              <a:ahLst/>
              <a:cxnLst/>
              <a:rect l="l" t="t" r="r" b="b"/>
              <a:pathLst>
                <a:path w="847" h="618" extrusionOk="0">
                  <a:moveTo>
                    <a:pt x="415" y="0"/>
                  </a:moveTo>
                  <a:cubicBezTo>
                    <a:pt x="195" y="0"/>
                    <a:pt x="14" y="128"/>
                    <a:pt x="10" y="289"/>
                  </a:cubicBezTo>
                  <a:cubicBezTo>
                    <a:pt x="1" y="460"/>
                    <a:pt x="181" y="604"/>
                    <a:pt x="410" y="617"/>
                  </a:cubicBezTo>
                  <a:cubicBezTo>
                    <a:pt x="418" y="618"/>
                    <a:pt x="425" y="618"/>
                    <a:pt x="432" y="618"/>
                  </a:cubicBezTo>
                  <a:cubicBezTo>
                    <a:pt x="652" y="618"/>
                    <a:pt x="833" y="490"/>
                    <a:pt x="842" y="329"/>
                  </a:cubicBezTo>
                  <a:cubicBezTo>
                    <a:pt x="846" y="158"/>
                    <a:pt x="666" y="14"/>
                    <a:pt x="437" y="1"/>
                  </a:cubicBezTo>
                  <a:cubicBezTo>
                    <a:pt x="430" y="1"/>
                    <a:pt x="422" y="0"/>
                    <a:pt x="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24;p37">
              <a:extLst>
                <a:ext uri="{FF2B5EF4-FFF2-40B4-BE49-F238E27FC236}">
                  <a16:creationId xmlns:a16="http://schemas.microsoft.com/office/drawing/2014/main" id="{BCEC7E6C-9FE5-8D7B-4C30-BE509517E09B}"/>
                </a:ext>
              </a:extLst>
            </p:cNvPr>
            <p:cNvSpPr/>
            <p:nvPr/>
          </p:nvSpPr>
          <p:spPr>
            <a:xfrm>
              <a:off x="3445875" y="707175"/>
              <a:ext cx="23625" cy="12850"/>
            </a:xfrm>
            <a:custGeom>
              <a:avLst/>
              <a:gdLst/>
              <a:ahLst/>
              <a:cxnLst/>
              <a:rect l="l" t="t" r="r" b="b"/>
              <a:pathLst>
                <a:path w="945" h="514" extrusionOk="0">
                  <a:moveTo>
                    <a:pt x="295" y="0"/>
                  </a:moveTo>
                  <a:cubicBezTo>
                    <a:pt x="239" y="0"/>
                    <a:pt x="193" y="12"/>
                    <a:pt x="163" y="38"/>
                  </a:cubicBezTo>
                  <a:cubicBezTo>
                    <a:pt x="1" y="177"/>
                    <a:pt x="428" y="357"/>
                    <a:pt x="523" y="398"/>
                  </a:cubicBezTo>
                  <a:cubicBezTo>
                    <a:pt x="637" y="440"/>
                    <a:pt x="772" y="514"/>
                    <a:pt x="858" y="514"/>
                  </a:cubicBezTo>
                  <a:cubicBezTo>
                    <a:pt x="907" y="514"/>
                    <a:pt x="939" y="489"/>
                    <a:pt x="941" y="420"/>
                  </a:cubicBezTo>
                  <a:cubicBezTo>
                    <a:pt x="945" y="219"/>
                    <a:pt x="535"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25;p37">
              <a:extLst>
                <a:ext uri="{FF2B5EF4-FFF2-40B4-BE49-F238E27FC236}">
                  <a16:creationId xmlns:a16="http://schemas.microsoft.com/office/drawing/2014/main" id="{D826F78E-EE0D-867A-C6E6-950C8AF176C0}"/>
                </a:ext>
              </a:extLst>
            </p:cNvPr>
            <p:cNvSpPr/>
            <p:nvPr/>
          </p:nvSpPr>
          <p:spPr>
            <a:xfrm>
              <a:off x="3390825" y="704875"/>
              <a:ext cx="23025" cy="10975"/>
            </a:xfrm>
            <a:custGeom>
              <a:avLst/>
              <a:gdLst/>
              <a:ahLst/>
              <a:cxnLst/>
              <a:rect l="l" t="t" r="r" b="b"/>
              <a:pathLst>
                <a:path w="921" h="439" extrusionOk="0">
                  <a:moveTo>
                    <a:pt x="591" y="1"/>
                  </a:moveTo>
                  <a:cubicBezTo>
                    <a:pt x="360" y="1"/>
                    <a:pt x="21" y="155"/>
                    <a:pt x="7" y="337"/>
                  </a:cubicBezTo>
                  <a:cubicBezTo>
                    <a:pt x="0" y="413"/>
                    <a:pt x="37" y="439"/>
                    <a:pt x="95" y="439"/>
                  </a:cubicBezTo>
                  <a:cubicBezTo>
                    <a:pt x="181" y="439"/>
                    <a:pt x="314" y="382"/>
                    <a:pt x="421" y="350"/>
                  </a:cubicBezTo>
                  <a:cubicBezTo>
                    <a:pt x="525" y="319"/>
                    <a:pt x="921" y="211"/>
                    <a:pt x="772" y="58"/>
                  </a:cubicBezTo>
                  <a:cubicBezTo>
                    <a:pt x="735" y="18"/>
                    <a:pt x="669" y="1"/>
                    <a:pt x="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26;p37">
              <a:extLst>
                <a:ext uri="{FF2B5EF4-FFF2-40B4-BE49-F238E27FC236}">
                  <a16:creationId xmlns:a16="http://schemas.microsoft.com/office/drawing/2014/main" id="{11A92E0B-129D-D96C-A1BE-C1A8455B9E40}"/>
                </a:ext>
              </a:extLst>
            </p:cNvPr>
            <p:cNvSpPr/>
            <p:nvPr/>
          </p:nvSpPr>
          <p:spPr>
            <a:xfrm>
              <a:off x="3449375" y="739600"/>
              <a:ext cx="13525" cy="4850"/>
            </a:xfrm>
            <a:custGeom>
              <a:avLst/>
              <a:gdLst/>
              <a:ahLst/>
              <a:cxnLst/>
              <a:rect l="l" t="t" r="r" b="b"/>
              <a:pathLst>
                <a:path w="541" h="194" extrusionOk="0">
                  <a:moveTo>
                    <a:pt x="14" y="0"/>
                  </a:moveTo>
                  <a:cubicBezTo>
                    <a:pt x="5" y="5"/>
                    <a:pt x="0" y="14"/>
                    <a:pt x="5" y="23"/>
                  </a:cubicBezTo>
                  <a:cubicBezTo>
                    <a:pt x="5" y="32"/>
                    <a:pt x="9" y="36"/>
                    <a:pt x="18" y="45"/>
                  </a:cubicBezTo>
                  <a:cubicBezTo>
                    <a:pt x="27" y="63"/>
                    <a:pt x="45" y="77"/>
                    <a:pt x="63" y="95"/>
                  </a:cubicBezTo>
                  <a:cubicBezTo>
                    <a:pt x="72" y="104"/>
                    <a:pt x="86" y="113"/>
                    <a:pt x="99" y="122"/>
                  </a:cubicBezTo>
                  <a:cubicBezTo>
                    <a:pt x="108" y="131"/>
                    <a:pt x="126" y="140"/>
                    <a:pt x="140" y="149"/>
                  </a:cubicBezTo>
                  <a:cubicBezTo>
                    <a:pt x="171" y="162"/>
                    <a:pt x="207" y="176"/>
                    <a:pt x="243" y="185"/>
                  </a:cubicBezTo>
                  <a:lnTo>
                    <a:pt x="302" y="194"/>
                  </a:lnTo>
                  <a:lnTo>
                    <a:pt x="356" y="194"/>
                  </a:lnTo>
                  <a:cubicBezTo>
                    <a:pt x="374" y="194"/>
                    <a:pt x="392" y="189"/>
                    <a:pt x="405" y="189"/>
                  </a:cubicBezTo>
                  <a:cubicBezTo>
                    <a:pt x="419" y="185"/>
                    <a:pt x="432" y="180"/>
                    <a:pt x="450" y="176"/>
                  </a:cubicBezTo>
                  <a:cubicBezTo>
                    <a:pt x="477" y="167"/>
                    <a:pt x="504" y="153"/>
                    <a:pt x="531" y="140"/>
                  </a:cubicBezTo>
                  <a:cubicBezTo>
                    <a:pt x="536" y="140"/>
                    <a:pt x="536" y="135"/>
                    <a:pt x="540" y="131"/>
                  </a:cubicBezTo>
                  <a:cubicBezTo>
                    <a:pt x="540" y="126"/>
                    <a:pt x="536" y="122"/>
                    <a:pt x="527" y="122"/>
                  </a:cubicBezTo>
                  <a:lnTo>
                    <a:pt x="405" y="122"/>
                  </a:lnTo>
                  <a:cubicBezTo>
                    <a:pt x="387" y="117"/>
                    <a:pt x="374" y="117"/>
                    <a:pt x="360" y="117"/>
                  </a:cubicBezTo>
                  <a:cubicBezTo>
                    <a:pt x="329" y="113"/>
                    <a:pt x="297" y="108"/>
                    <a:pt x="270" y="99"/>
                  </a:cubicBezTo>
                  <a:cubicBezTo>
                    <a:pt x="252" y="99"/>
                    <a:pt x="239" y="95"/>
                    <a:pt x="221" y="90"/>
                  </a:cubicBezTo>
                  <a:cubicBezTo>
                    <a:pt x="207" y="86"/>
                    <a:pt x="194" y="81"/>
                    <a:pt x="180" y="77"/>
                  </a:cubicBezTo>
                  <a:cubicBezTo>
                    <a:pt x="167" y="72"/>
                    <a:pt x="153" y="63"/>
                    <a:pt x="140" y="59"/>
                  </a:cubicBezTo>
                  <a:cubicBezTo>
                    <a:pt x="126" y="54"/>
                    <a:pt x="113" y="50"/>
                    <a:pt x="104" y="45"/>
                  </a:cubicBezTo>
                  <a:cubicBezTo>
                    <a:pt x="81" y="32"/>
                    <a:pt x="63" y="23"/>
                    <a:pt x="50" y="18"/>
                  </a:cubicBezTo>
                  <a:lnTo>
                    <a:pt x="32" y="5"/>
                  </a:lnTo>
                  <a:cubicBezTo>
                    <a:pt x="27" y="0"/>
                    <a:pt x="18" y="0"/>
                    <a:pt x="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27;p37">
              <a:extLst>
                <a:ext uri="{FF2B5EF4-FFF2-40B4-BE49-F238E27FC236}">
                  <a16:creationId xmlns:a16="http://schemas.microsoft.com/office/drawing/2014/main" id="{DEC6C146-20CE-DE84-005D-23480F6A5150}"/>
                </a:ext>
              </a:extLst>
            </p:cNvPr>
            <p:cNvSpPr/>
            <p:nvPr/>
          </p:nvSpPr>
          <p:spPr>
            <a:xfrm>
              <a:off x="3388075" y="737400"/>
              <a:ext cx="15425" cy="4250"/>
            </a:xfrm>
            <a:custGeom>
              <a:avLst/>
              <a:gdLst/>
              <a:ahLst/>
              <a:cxnLst/>
              <a:rect l="l" t="t" r="r" b="b"/>
              <a:pathLst>
                <a:path w="617" h="170" extrusionOk="0">
                  <a:moveTo>
                    <a:pt x="599" y="1"/>
                  </a:moveTo>
                  <a:cubicBezTo>
                    <a:pt x="597" y="1"/>
                    <a:pt x="596" y="2"/>
                    <a:pt x="594" y="3"/>
                  </a:cubicBezTo>
                  <a:cubicBezTo>
                    <a:pt x="585" y="7"/>
                    <a:pt x="576" y="12"/>
                    <a:pt x="567" y="16"/>
                  </a:cubicBezTo>
                  <a:cubicBezTo>
                    <a:pt x="554" y="21"/>
                    <a:pt x="531" y="30"/>
                    <a:pt x="504" y="39"/>
                  </a:cubicBezTo>
                  <a:cubicBezTo>
                    <a:pt x="491" y="48"/>
                    <a:pt x="477" y="52"/>
                    <a:pt x="464" y="57"/>
                  </a:cubicBezTo>
                  <a:lnTo>
                    <a:pt x="414" y="70"/>
                  </a:lnTo>
                  <a:cubicBezTo>
                    <a:pt x="396" y="70"/>
                    <a:pt x="383" y="75"/>
                    <a:pt x="365" y="79"/>
                  </a:cubicBezTo>
                  <a:cubicBezTo>
                    <a:pt x="347" y="84"/>
                    <a:pt x="329" y="84"/>
                    <a:pt x="311" y="84"/>
                  </a:cubicBezTo>
                  <a:lnTo>
                    <a:pt x="252" y="88"/>
                  </a:lnTo>
                  <a:cubicBezTo>
                    <a:pt x="239" y="88"/>
                    <a:pt x="221" y="84"/>
                    <a:pt x="203" y="84"/>
                  </a:cubicBezTo>
                  <a:cubicBezTo>
                    <a:pt x="185" y="75"/>
                    <a:pt x="167" y="75"/>
                    <a:pt x="153" y="75"/>
                  </a:cubicBezTo>
                  <a:cubicBezTo>
                    <a:pt x="135" y="75"/>
                    <a:pt x="122" y="70"/>
                    <a:pt x="108" y="66"/>
                  </a:cubicBezTo>
                  <a:cubicBezTo>
                    <a:pt x="55" y="48"/>
                    <a:pt x="14" y="43"/>
                    <a:pt x="14" y="43"/>
                  </a:cubicBezTo>
                  <a:cubicBezTo>
                    <a:pt x="13" y="42"/>
                    <a:pt x="11" y="41"/>
                    <a:pt x="10" y="41"/>
                  </a:cubicBezTo>
                  <a:cubicBezTo>
                    <a:pt x="7" y="41"/>
                    <a:pt x="5" y="43"/>
                    <a:pt x="5" y="43"/>
                  </a:cubicBezTo>
                  <a:cubicBezTo>
                    <a:pt x="1" y="48"/>
                    <a:pt x="1" y="57"/>
                    <a:pt x="5" y="61"/>
                  </a:cubicBezTo>
                  <a:cubicBezTo>
                    <a:pt x="32" y="79"/>
                    <a:pt x="59" y="97"/>
                    <a:pt x="90" y="115"/>
                  </a:cubicBezTo>
                  <a:cubicBezTo>
                    <a:pt x="104" y="124"/>
                    <a:pt x="117" y="133"/>
                    <a:pt x="135" y="138"/>
                  </a:cubicBezTo>
                  <a:cubicBezTo>
                    <a:pt x="153" y="147"/>
                    <a:pt x="171" y="151"/>
                    <a:pt x="189" y="156"/>
                  </a:cubicBezTo>
                  <a:cubicBezTo>
                    <a:pt x="207" y="160"/>
                    <a:pt x="230" y="165"/>
                    <a:pt x="248" y="169"/>
                  </a:cubicBezTo>
                  <a:lnTo>
                    <a:pt x="315" y="169"/>
                  </a:lnTo>
                  <a:cubicBezTo>
                    <a:pt x="356" y="169"/>
                    <a:pt x="401" y="160"/>
                    <a:pt x="437" y="147"/>
                  </a:cubicBezTo>
                  <a:cubicBezTo>
                    <a:pt x="473" y="133"/>
                    <a:pt x="504" y="115"/>
                    <a:pt x="536" y="93"/>
                  </a:cubicBezTo>
                  <a:cubicBezTo>
                    <a:pt x="554" y="79"/>
                    <a:pt x="576" y="61"/>
                    <a:pt x="590" y="43"/>
                  </a:cubicBezTo>
                  <a:cubicBezTo>
                    <a:pt x="599" y="39"/>
                    <a:pt x="603" y="30"/>
                    <a:pt x="608" y="21"/>
                  </a:cubicBezTo>
                  <a:lnTo>
                    <a:pt x="612" y="21"/>
                  </a:lnTo>
                  <a:cubicBezTo>
                    <a:pt x="617" y="16"/>
                    <a:pt x="617" y="12"/>
                    <a:pt x="612" y="7"/>
                  </a:cubicBezTo>
                  <a:cubicBezTo>
                    <a:pt x="609" y="4"/>
                    <a:pt x="604" y="1"/>
                    <a:pt x="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28;p37">
              <a:extLst>
                <a:ext uri="{FF2B5EF4-FFF2-40B4-BE49-F238E27FC236}">
                  <a16:creationId xmlns:a16="http://schemas.microsoft.com/office/drawing/2014/main" id="{F48F81B1-5B0E-D00E-BCF3-A1A83BF8328D}"/>
                </a:ext>
              </a:extLst>
            </p:cNvPr>
            <p:cNvSpPr/>
            <p:nvPr/>
          </p:nvSpPr>
          <p:spPr>
            <a:xfrm>
              <a:off x="3391225" y="741700"/>
              <a:ext cx="11050" cy="4275"/>
            </a:xfrm>
            <a:custGeom>
              <a:avLst/>
              <a:gdLst/>
              <a:ahLst/>
              <a:cxnLst/>
              <a:rect l="l" t="t" r="r" b="b"/>
              <a:pathLst>
                <a:path w="442" h="171" extrusionOk="0">
                  <a:moveTo>
                    <a:pt x="426" y="0"/>
                  </a:moveTo>
                  <a:cubicBezTo>
                    <a:pt x="424" y="0"/>
                    <a:pt x="421" y="1"/>
                    <a:pt x="419" y="2"/>
                  </a:cubicBezTo>
                  <a:lnTo>
                    <a:pt x="401" y="11"/>
                  </a:lnTo>
                  <a:cubicBezTo>
                    <a:pt x="392" y="20"/>
                    <a:pt x="374" y="24"/>
                    <a:pt x="356" y="33"/>
                  </a:cubicBezTo>
                  <a:cubicBezTo>
                    <a:pt x="342" y="47"/>
                    <a:pt x="315" y="47"/>
                    <a:pt x="297" y="60"/>
                  </a:cubicBezTo>
                  <a:cubicBezTo>
                    <a:pt x="270" y="65"/>
                    <a:pt x="248" y="78"/>
                    <a:pt x="225" y="78"/>
                  </a:cubicBezTo>
                  <a:lnTo>
                    <a:pt x="189" y="87"/>
                  </a:lnTo>
                  <a:lnTo>
                    <a:pt x="86" y="87"/>
                  </a:lnTo>
                  <a:cubicBezTo>
                    <a:pt x="59" y="83"/>
                    <a:pt x="36" y="78"/>
                    <a:pt x="14" y="78"/>
                  </a:cubicBezTo>
                  <a:cubicBezTo>
                    <a:pt x="9" y="78"/>
                    <a:pt x="5" y="78"/>
                    <a:pt x="5" y="83"/>
                  </a:cubicBezTo>
                  <a:cubicBezTo>
                    <a:pt x="0" y="87"/>
                    <a:pt x="0" y="92"/>
                    <a:pt x="5" y="96"/>
                  </a:cubicBezTo>
                  <a:cubicBezTo>
                    <a:pt x="23" y="114"/>
                    <a:pt x="45" y="128"/>
                    <a:pt x="68" y="141"/>
                  </a:cubicBezTo>
                  <a:cubicBezTo>
                    <a:pt x="90" y="155"/>
                    <a:pt x="117" y="159"/>
                    <a:pt x="144" y="164"/>
                  </a:cubicBezTo>
                  <a:cubicBezTo>
                    <a:pt x="157" y="167"/>
                    <a:pt x="168" y="170"/>
                    <a:pt x="179" y="170"/>
                  </a:cubicBezTo>
                  <a:cubicBezTo>
                    <a:pt x="184" y="170"/>
                    <a:pt x="189" y="170"/>
                    <a:pt x="194" y="168"/>
                  </a:cubicBezTo>
                  <a:lnTo>
                    <a:pt x="243" y="164"/>
                  </a:lnTo>
                  <a:cubicBezTo>
                    <a:pt x="270" y="159"/>
                    <a:pt x="302" y="150"/>
                    <a:pt x="333" y="137"/>
                  </a:cubicBezTo>
                  <a:cubicBezTo>
                    <a:pt x="356" y="123"/>
                    <a:pt x="374" y="105"/>
                    <a:pt x="396" y="87"/>
                  </a:cubicBezTo>
                  <a:cubicBezTo>
                    <a:pt x="410" y="74"/>
                    <a:pt x="423" y="56"/>
                    <a:pt x="432" y="42"/>
                  </a:cubicBezTo>
                  <a:cubicBezTo>
                    <a:pt x="437" y="38"/>
                    <a:pt x="441" y="29"/>
                    <a:pt x="441" y="24"/>
                  </a:cubicBezTo>
                  <a:lnTo>
                    <a:pt x="441" y="20"/>
                  </a:lnTo>
                  <a:cubicBezTo>
                    <a:pt x="441" y="15"/>
                    <a:pt x="441" y="11"/>
                    <a:pt x="441" y="11"/>
                  </a:cubicBezTo>
                  <a:cubicBezTo>
                    <a:pt x="438" y="4"/>
                    <a:pt x="432"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29;p37">
              <a:extLst>
                <a:ext uri="{FF2B5EF4-FFF2-40B4-BE49-F238E27FC236}">
                  <a16:creationId xmlns:a16="http://schemas.microsoft.com/office/drawing/2014/main" id="{4163DBE2-0D55-9158-F998-2A9A267F7794}"/>
                </a:ext>
              </a:extLst>
            </p:cNvPr>
            <p:cNvSpPr/>
            <p:nvPr/>
          </p:nvSpPr>
          <p:spPr>
            <a:xfrm>
              <a:off x="3447350" y="741575"/>
              <a:ext cx="9475" cy="6125"/>
            </a:xfrm>
            <a:custGeom>
              <a:avLst/>
              <a:gdLst/>
              <a:ahLst/>
              <a:cxnLst/>
              <a:rect l="l" t="t" r="r" b="b"/>
              <a:pathLst>
                <a:path w="379" h="245" extrusionOk="0">
                  <a:moveTo>
                    <a:pt x="16" y="1"/>
                  </a:moveTo>
                  <a:cubicBezTo>
                    <a:pt x="10" y="1"/>
                    <a:pt x="5" y="5"/>
                    <a:pt x="5" y="11"/>
                  </a:cubicBezTo>
                  <a:cubicBezTo>
                    <a:pt x="0" y="16"/>
                    <a:pt x="5" y="25"/>
                    <a:pt x="9" y="29"/>
                  </a:cubicBezTo>
                  <a:cubicBezTo>
                    <a:pt x="14" y="52"/>
                    <a:pt x="23" y="74"/>
                    <a:pt x="36" y="97"/>
                  </a:cubicBezTo>
                  <a:cubicBezTo>
                    <a:pt x="41" y="106"/>
                    <a:pt x="45" y="115"/>
                    <a:pt x="54" y="128"/>
                  </a:cubicBezTo>
                  <a:cubicBezTo>
                    <a:pt x="63" y="137"/>
                    <a:pt x="72" y="146"/>
                    <a:pt x="81" y="155"/>
                  </a:cubicBezTo>
                  <a:cubicBezTo>
                    <a:pt x="104" y="173"/>
                    <a:pt x="126" y="191"/>
                    <a:pt x="153" y="205"/>
                  </a:cubicBezTo>
                  <a:cubicBezTo>
                    <a:pt x="176" y="214"/>
                    <a:pt x="203" y="223"/>
                    <a:pt x="230" y="232"/>
                  </a:cubicBezTo>
                  <a:cubicBezTo>
                    <a:pt x="252" y="236"/>
                    <a:pt x="279" y="241"/>
                    <a:pt x="302" y="241"/>
                  </a:cubicBezTo>
                  <a:cubicBezTo>
                    <a:pt x="311" y="243"/>
                    <a:pt x="320" y="244"/>
                    <a:pt x="328" y="244"/>
                  </a:cubicBezTo>
                  <a:cubicBezTo>
                    <a:pt x="337" y="244"/>
                    <a:pt x="344" y="243"/>
                    <a:pt x="351" y="241"/>
                  </a:cubicBezTo>
                  <a:lnTo>
                    <a:pt x="359" y="241"/>
                  </a:lnTo>
                  <a:cubicBezTo>
                    <a:pt x="360" y="241"/>
                    <a:pt x="361" y="241"/>
                    <a:pt x="362" y="241"/>
                  </a:cubicBezTo>
                  <a:cubicBezTo>
                    <a:pt x="363" y="241"/>
                    <a:pt x="364" y="241"/>
                    <a:pt x="365" y="241"/>
                  </a:cubicBezTo>
                  <a:lnTo>
                    <a:pt x="369" y="241"/>
                  </a:lnTo>
                  <a:cubicBezTo>
                    <a:pt x="369" y="241"/>
                    <a:pt x="371" y="241"/>
                    <a:pt x="372" y="241"/>
                  </a:cubicBezTo>
                  <a:cubicBezTo>
                    <a:pt x="375" y="241"/>
                    <a:pt x="378" y="240"/>
                    <a:pt x="378" y="232"/>
                  </a:cubicBezTo>
                  <a:cubicBezTo>
                    <a:pt x="378" y="218"/>
                    <a:pt x="369" y="218"/>
                    <a:pt x="369" y="218"/>
                  </a:cubicBezTo>
                  <a:lnTo>
                    <a:pt x="367" y="218"/>
                  </a:lnTo>
                  <a:cubicBezTo>
                    <a:pt x="366" y="217"/>
                    <a:pt x="362" y="216"/>
                    <a:pt x="356" y="214"/>
                  </a:cubicBezTo>
                  <a:cubicBezTo>
                    <a:pt x="347" y="209"/>
                    <a:pt x="333" y="200"/>
                    <a:pt x="315" y="196"/>
                  </a:cubicBezTo>
                  <a:cubicBezTo>
                    <a:pt x="279" y="178"/>
                    <a:pt x="234" y="155"/>
                    <a:pt x="194" y="133"/>
                  </a:cubicBezTo>
                  <a:cubicBezTo>
                    <a:pt x="153" y="115"/>
                    <a:pt x="117" y="88"/>
                    <a:pt x="81" y="65"/>
                  </a:cubicBezTo>
                  <a:cubicBezTo>
                    <a:pt x="72" y="56"/>
                    <a:pt x="59" y="47"/>
                    <a:pt x="50" y="34"/>
                  </a:cubicBezTo>
                  <a:cubicBezTo>
                    <a:pt x="45" y="29"/>
                    <a:pt x="41" y="25"/>
                    <a:pt x="36" y="20"/>
                  </a:cubicBezTo>
                  <a:lnTo>
                    <a:pt x="23" y="2"/>
                  </a:lnTo>
                  <a:cubicBezTo>
                    <a:pt x="20" y="1"/>
                    <a:pt x="18" y="1"/>
                    <a:pt x="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30;p37">
              <a:extLst>
                <a:ext uri="{FF2B5EF4-FFF2-40B4-BE49-F238E27FC236}">
                  <a16:creationId xmlns:a16="http://schemas.microsoft.com/office/drawing/2014/main" id="{B25D71E5-EFF8-6087-C647-6A2E57266879}"/>
                </a:ext>
              </a:extLst>
            </p:cNvPr>
            <p:cNvSpPr/>
            <p:nvPr/>
          </p:nvSpPr>
          <p:spPr>
            <a:xfrm>
              <a:off x="3412250" y="733850"/>
              <a:ext cx="8250" cy="14200"/>
            </a:xfrm>
            <a:custGeom>
              <a:avLst/>
              <a:gdLst/>
              <a:ahLst/>
              <a:cxnLst/>
              <a:rect l="l" t="t" r="r" b="b"/>
              <a:pathLst>
                <a:path w="330" h="568" extrusionOk="0">
                  <a:moveTo>
                    <a:pt x="226" y="1"/>
                  </a:moveTo>
                  <a:cubicBezTo>
                    <a:pt x="185" y="5"/>
                    <a:pt x="145" y="23"/>
                    <a:pt x="109" y="50"/>
                  </a:cubicBezTo>
                  <a:cubicBezTo>
                    <a:pt x="68" y="77"/>
                    <a:pt x="41" y="113"/>
                    <a:pt x="19" y="158"/>
                  </a:cubicBezTo>
                  <a:cubicBezTo>
                    <a:pt x="10" y="181"/>
                    <a:pt x="1" y="208"/>
                    <a:pt x="1" y="239"/>
                  </a:cubicBezTo>
                  <a:cubicBezTo>
                    <a:pt x="1" y="248"/>
                    <a:pt x="1" y="262"/>
                    <a:pt x="1" y="275"/>
                  </a:cubicBezTo>
                  <a:cubicBezTo>
                    <a:pt x="1" y="289"/>
                    <a:pt x="5" y="307"/>
                    <a:pt x="5" y="320"/>
                  </a:cubicBezTo>
                  <a:cubicBezTo>
                    <a:pt x="14" y="347"/>
                    <a:pt x="28" y="374"/>
                    <a:pt x="41" y="401"/>
                  </a:cubicBezTo>
                  <a:cubicBezTo>
                    <a:pt x="55" y="419"/>
                    <a:pt x="73" y="442"/>
                    <a:pt x="91" y="460"/>
                  </a:cubicBezTo>
                  <a:cubicBezTo>
                    <a:pt x="149" y="514"/>
                    <a:pt x="230" y="554"/>
                    <a:pt x="311" y="568"/>
                  </a:cubicBezTo>
                  <a:cubicBezTo>
                    <a:pt x="316" y="568"/>
                    <a:pt x="320" y="563"/>
                    <a:pt x="325" y="563"/>
                  </a:cubicBezTo>
                  <a:cubicBezTo>
                    <a:pt x="329" y="554"/>
                    <a:pt x="329" y="545"/>
                    <a:pt x="325" y="541"/>
                  </a:cubicBezTo>
                  <a:lnTo>
                    <a:pt x="302" y="518"/>
                  </a:lnTo>
                  <a:cubicBezTo>
                    <a:pt x="284" y="509"/>
                    <a:pt x="266" y="491"/>
                    <a:pt x="239" y="469"/>
                  </a:cubicBezTo>
                  <a:cubicBezTo>
                    <a:pt x="185" y="424"/>
                    <a:pt x="145" y="365"/>
                    <a:pt x="122" y="298"/>
                  </a:cubicBezTo>
                  <a:cubicBezTo>
                    <a:pt x="122" y="289"/>
                    <a:pt x="122" y="284"/>
                    <a:pt x="122" y="275"/>
                  </a:cubicBezTo>
                  <a:cubicBezTo>
                    <a:pt x="122" y="266"/>
                    <a:pt x="122" y="253"/>
                    <a:pt x="122" y="244"/>
                  </a:cubicBezTo>
                  <a:cubicBezTo>
                    <a:pt x="122" y="230"/>
                    <a:pt x="127" y="212"/>
                    <a:pt x="131" y="199"/>
                  </a:cubicBezTo>
                  <a:cubicBezTo>
                    <a:pt x="140" y="167"/>
                    <a:pt x="154" y="140"/>
                    <a:pt x="176" y="113"/>
                  </a:cubicBezTo>
                  <a:cubicBezTo>
                    <a:pt x="190" y="95"/>
                    <a:pt x="208" y="73"/>
                    <a:pt x="226" y="59"/>
                  </a:cubicBezTo>
                  <a:lnTo>
                    <a:pt x="248" y="37"/>
                  </a:lnTo>
                  <a:lnTo>
                    <a:pt x="239" y="37"/>
                  </a:lnTo>
                  <a:cubicBezTo>
                    <a:pt x="244" y="32"/>
                    <a:pt x="248" y="28"/>
                    <a:pt x="248" y="23"/>
                  </a:cubicBezTo>
                  <a:cubicBezTo>
                    <a:pt x="248" y="10"/>
                    <a:pt x="239" y="1"/>
                    <a:pt x="2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31;p37">
              <a:extLst>
                <a:ext uri="{FF2B5EF4-FFF2-40B4-BE49-F238E27FC236}">
                  <a16:creationId xmlns:a16="http://schemas.microsoft.com/office/drawing/2014/main" id="{739FF2AF-984F-4468-020E-C7961F28DCAD}"/>
                </a:ext>
              </a:extLst>
            </p:cNvPr>
            <p:cNvSpPr/>
            <p:nvPr/>
          </p:nvSpPr>
          <p:spPr>
            <a:xfrm>
              <a:off x="3426625" y="745925"/>
              <a:ext cx="6850" cy="2750"/>
            </a:xfrm>
            <a:custGeom>
              <a:avLst/>
              <a:gdLst/>
              <a:ahLst/>
              <a:cxnLst/>
              <a:rect l="l" t="t" r="r" b="b"/>
              <a:pathLst>
                <a:path w="274" h="110" extrusionOk="0">
                  <a:moveTo>
                    <a:pt x="220" y="1"/>
                  </a:moveTo>
                  <a:cubicBezTo>
                    <a:pt x="155" y="1"/>
                    <a:pt x="0" y="78"/>
                    <a:pt x="20" y="94"/>
                  </a:cubicBezTo>
                  <a:cubicBezTo>
                    <a:pt x="35" y="105"/>
                    <a:pt x="54" y="109"/>
                    <a:pt x="76" y="109"/>
                  </a:cubicBezTo>
                  <a:cubicBezTo>
                    <a:pt x="161" y="109"/>
                    <a:pt x="273" y="37"/>
                    <a:pt x="244" y="8"/>
                  </a:cubicBezTo>
                  <a:cubicBezTo>
                    <a:pt x="240" y="3"/>
                    <a:pt x="231"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32;p37">
              <a:extLst>
                <a:ext uri="{FF2B5EF4-FFF2-40B4-BE49-F238E27FC236}">
                  <a16:creationId xmlns:a16="http://schemas.microsoft.com/office/drawing/2014/main" id="{4DA84650-6C3E-39E8-E3D5-EE42905BBB42}"/>
                </a:ext>
              </a:extLst>
            </p:cNvPr>
            <p:cNvSpPr/>
            <p:nvPr/>
          </p:nvSpPr>
          <p:spPr>
            <a:xfrm>
              <a:off x="3389875" y="726450"/>
              <a:ext cx="15325" cy="12975"/>
            </a:xfrm>
            <a:custGeom>
              <a:avLst/>
              <a:gdLst/>
              <a:ahLst/>
              <a:cxnLst/>
              <a:rect l="l" t="t" r="r" b="b"/>
              <a:pathLst>
                <a:path w="613" h="519" extrusionOk="0">
                  <a:moveTo>
                    <a:pt x="340" y="1"/>
                  </a:moveTo>
                  <a:cubicBezTo>
                    <a:pt x="283" y="1"/>
                    <a:pt x="226" y="20"/>
                    <a:pt x="176" y="63"/>
                  </a:cubicBezTo>
                  <a:cubicBezTo>
                    <a:pt x="0" y="216"/>
                    <a:pt x="95" y="504"/>
                    <a:pt x="324" y="517"/>
                  </a:cubicBezTo>
                  <a:cubicBezTo>
                    <a:pt x="333" y="518"/>
                    <a:pt x="341" y="518"/>
                    <a:pt x="349" y="518"/>
                  </a:cubicBezTo>
                  <a:cubicBezTo>
                    <a:pt x="482" y="518"/>
                    <a:pt x="591" y="415"/>
                    <a:pt x="603" y="279"/>
                  </a:cubicBezTo>
                  <a:cubicBezTo>
                    <a:pt x="613" y="116"/>
                    <a:pt x="480" y="1"/>
                    <a:pt x="3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33;p37">
              <a:extLst>
                <a:ext uri="{FF2B5EF4-FFF2-40B4-BE49-F238E27FC236}">
                  <a16:creationId xmlns:a16="http://schemas.microsoft.com/office/drawing/2014/main" id="{80A41D11-B527-4F92-4EFB-E5406D10116C}"/>
                </a:ext>
              </a:extLst>
            </p:cNvPr>
            <p:cNvSpPr/>
            <p:nvPr/>
          </p:nvSpPr>
          <p:spPr>
            <a:xfrm>
              <a:off x="3390775" y="721600"/>
              <a:ext cx="7550" cy="8325"/>
            </a:xfrm>
            <a:custGeom>
              <a:avLst/>
              <a:gdLst/>
              <a:ahLst/>
              <a:cxnLst/>
              <a:rect l="l" t="t" r="r" b="b"/>
              <a:pathLst>
                <a:path w="302" h="333" extrusionOk="0">
                  <a:moveTo>
                    <a:pt x="36" y="1"/>
                  </a:moveTo>
                  <a:cubicBezTo>
                    <a:pt x="23" y="1"/>
                    <a:pt x="9" y="10"/>
                    <a:pt x="5" y="23"/>
                  </a:cubicBezTo>
                  <a:cubicBezTo>
                    <a:pt x="0" y="46"/>
                    <a:pt x="0" y="68"/>
                    <a:pt x="5" y="91"/>
                  </a:cubicBezTo>
                  <a:cubicBezTo>
                    <a:pt x="9" y="113"/>
                    <a:pt x="14" y="140"/>
                    <a:pt x="23" y="162"/>
                  </a:cubicBezTo>
                  <a:cubicBezTo>
                    <a:pt x="32" y="189"/>
                    <a:pt x="45" y="212"/>
                    <a:pt x="59" y="234"/>
                  </a:cubicBezTo>
                  <a:cubicBezTo>
                    <a:pt x="77" y="261"/>
                    <a:pt x="99" y="279"/>
                    <a:pt x="122" y="297"/>
                  </a:cubicBezTo>
                  <a:cubicBezTo>
                    <a:pt x="144" y="311"/>
                    <a:pt x="167" y="320"/>
                    <a:pt x="194" y="329"/>
                  </a:cubicBezTo>
                  <a:cubicBezTo>
                    <a:pt x="205" y="331"/>
                    <a:pt x="218" y="332"/>
                    <a:pt x="230" y="332"/>
                  </a:cubicBezTo>
                  <a:cubicBezTo>
                    <a:pt x="242" y="332"/>
                    <a:pt x="255" y="331"/>
                    <a:pt x="266" y="329"/>
                  </a:cubicBezTo>
                  <a:cubicBezTo>
                    <a:pt x="297" y="329"/>
                    <a:pt x="302" y="284"/>
                    <a:pt x="270" y="279"/>
                  </a:cubicBezTo>
                  <a:lnTo>
                    <a:pt x="257" y="270"/>
                  </a:lnTo>
                  <a:cubicBezTo>
                    <a:pt x="243" y="266"/>
                    <a:pt x="230" y="261"/>
                    <a:pt x="221" y="252"/>
                  </a:cubicBezTo>
                  <a:cubicBezTo>
                    <a:pt x="203" y="243"/>
                    <a:pt x="189" y="234"/>
                    <a:pt x="180" y="225"/>
                  </a:cubicBezTo>
                  <a:cubicBezTo>
                    <a:pt x="162" y="212"/>
                    <a:pt x="149" y="194"/>
                    <a:pt x="140" y="180"/>
                  </a:cubicBezTo>
                  <a:cubicBezTo>
                    <a:pt x="117" y="145"/>
                    <a:pt x="99" y="109"/>
                    <a:pt x="81" y="73"/>
                  </a:cubicBezTo>
                  <a:lnTo>
                    <a:pt x="59" y="19"/>
                  </a:lnTo>
                  <a:cubicBezTo>
                    <a:pt x="54" y="10"/>
                    <a:pt x="45"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34;p37">
              <a:extLst>
                <a:ext uri="{FF2B5EF4-FFF2-40B4-BE49-F238E27FC236}">
                  <a16:creationId xmlns:a16="http://schemas.microsoft.com/office/drawing/2014/main" id="{27A47B4E-34D9-89D6-59C3-7D5257E42208}"/>
                </a:ext>
              </a:extLst>
            </p:cNvPr>
            <p:cNvSpPr/>
            <p:nvPr/>
          </p:nvSpPr>
          <p:spPr>
            <a:xfrm>
              <a:off x="3388075" y="725500"/>
              <a:ext cx="8900" cy="6750"/>
            </a:xfrm>
            <a:custGeom>
              <a:avLst/>
              <a:gdLst/>
              <a:ahLst/>
              <a:cxnLst/>
              <a:rect l="l" t="t" r="r" b="b"/>
              <a:pathLst>
                <a:path w="356" h="270" extrusionOk="0">
                  <a:moveTo>
                    <a:pt x="30" y="0"/>
                  </a:moveTo>
                  <a:cubicBezTo>
                    <a:pt x="28" y="0"/>
                    <a:pt x="25" y="1"/>
                    <a:pt x="23" y="2"/>
                  </a:cubicBezTo>
                  <a:cubicBezTo>
                    <a:pt x="10" y="2"/>
                    <a:pt x="1" y="15"/>
                    <a:pt x="1" y="29"/>
                  </a:cubicBezTo>
                  <a:cubicBezTo>
                    <a:pt x="1" y="51"/>
                    <a:pt x="10" y="74"/>
                    <a:pt x="19" y="96"/>
                  </a:cubicBezTo>
                  <a:cubicBezTo>
                    <a:pt x="28" y="119"/>
                    <a:pt x="37" y="137"/>
                    <a:pt x="55" y="159"/>
                  </a:cubicBezTo>
                  <a:cubicBezTo>
                    <a:pt x="68" y="182"/>
                    <a:pt x="86" y="200"/>
                    <a:pt x="108" y="218"/>
                  </a:cubicBezTo>
                  <a:cubicBezTo>
                    <a:pt x="131" y="236"/>
                    <a:pt x="158" y="249"/>
                    <a:pt x="185" y="258"/>
                  </a:cubicBezTo>
                  <a:cubicBezTo>
                    <a:pt x="207" y="266"/>
                    <a:pt x="229" y="270"/>
                    <a:pt x="252" y="270"/>
                  </a:cubicBezTo>
                  <a:cubicBezTo>
                    <a:pt x="280" y="270"/>
                    <a:pt x="308" y="264"/>
                    <a:pt x="333" y="254"/>
                  </a:cubicBezTo>
                  <a:cubicBezTo>
                    <a:pt x="347" y="249"/>
                    <a:pt x="356" y="236"/>
                    <a:pt x="356" y="222"/>
                  </a:cubicBezTo>
                  <a:cubicBezTo>
                    <a:pt x="352" y="208"/>
                    <a:pt x="342" y="199"/>
                    <a:pt x="331" y="199"/>
                  </a:cubicBezTo>
                  <a:cubicBezTo>
                    <a:pt x="329" y="199"/>
                    <a:pt x="327" y="199"/>
                    <a:pt x="324" y="200"/>
                  </a:cubicBezTo>
                  <a:lnTo>
                    <a:pt x="306" y="200"/>
                  </a:lnTo>
                  <a:cubicBezTo>
                    <a:pt x="293" y="200"/>
                    <a:pt x="279" y="195"/>
                    <a:pt x="266" y="195"/>
                  </a:cubicBezTo>
                  <a:cubicBezTo>
                    <a:pt x="252" y="191"/>
                    <a:pt x="234" y="182"/>
                    <a:pt x="221" y="177"/>
                  </a:cubicBezTo>
                  <a:cubicBezTo>
                    <a:pt x="203" y="168"/>
                    <a:pt x="185" y="155"/>
                    <a:pt x="171" y="146"/>
                  </a:cubicBezTo>
                  <a:cubicBezTo>
                    <a:pt x="140" y="119"/>
                    <a:pt x="108" y="87"/>
                    <a:pt x="86" y="60"/>
                  </a:cubicBezTo>
                  <a:lnTo>
                    <a:pt x="46" y="15"/>
                  </a:lnTo>
                  <a:lnTo>
                    <a:pt x="46" y="11"/>
                  </a:lnTo>
                  <a:cubicBezTo>
                    <a:pt x="42" y="4"/>
                    <a:pt x="37" y="0"/>
                    <a:pt x="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35;p37">
              <a:extLst>
                <a:ext uri="{FF2B5EF4-FFF2-40B4-BE49-F238E27FC236}">
                  <a16:creationId xmlns:a16="http://schemas.microsoft.com/office/drawing/2014/main" id="{8E223914-A74F-C2E8-DF3C-3713F050BF91}"/>
                </a:ext>
              </a:extLst>
            </p:cNvPr>
            <p:cNvSpPr/>
            <p:nvPr/>
          </p:nvSpPr>
          <p:spPr>
            <a:xfrm>
              <a:off x="3395950" y="721550"/>
              <a:ext cx="6775" cy="8625"/>
            </a:xfrm>
            <a:custGeom>
              <a:avLst/>
              <a:gdLst/>
              <a:ahLst/>
              <a:cxnLst/>
              <a:rect l="l" t="t" r="r" b="b"/>
              <a:pathLst>
                <a:path w="271" h="345" extrusionOk="0">
                  <a:moveTo>
                    <a:pt x="32" y="0"/>
                  </a:moveTo>
                  <a:cubicBezTo>
                    <a:pt x="21" y="0"/>
                    <a:pt x="9" y="7"/>
                    <a:pt x="5" y="21"/>
                  </a:cubicBezTo>
                  <a:cubicBezTo>
                    <a:pt x="0" y="43"/>
                    <a:pt x="0" y="66"/>
                    <a:pt x="0" y="88"/>
                  </a:cubicBezTo>
                  <a:cubicBezTo>
                    <a:pt x="0" y="111"/>
                    <a:pt x="5" y="133"/>
                    <a:pt x="9" y="156"/>
                  </a:cubicBezTo>
                  <a:cubicBezTo>
                    <a:pt x="18" y="187"/>
                    <a:pt x="27" y="209"/>
                    <a:pt x="41" y="236"/>
                  </a:cubicBezTo>
                  <a:cubicBezTo>
                    <a:pt x="59" y="259"/>
                    <a:pt x="77" y="281"/>
                    <a:pt x="99" y="299"/>
                  </a:cubicBezTo>
                  <a:cubicBezTo>
                    <a:pt x="117" y="317"/>
                    <a:pt x="144" y="326"/>
                    <a:pt x="167" y="335"/>
                  </a:cubicBezTo>
                  <a:cubicBezTo>
                    <a:pt x="189" y="344"/>
                    <a:pt x="216" y="344"/>
                    <a:pt x="239" y="344"/>
                  </a:cubicBezTo>
                  <a:cubicBezTo>
                    <a:pt x="252" y="344"/>
                    <a:pt x="266" y="335"/>
                    <a:pt x="270" y="322"/>
                  </a:cubicBezTo>
                  <a:cubicBezTo>
                    <a:pt x="270" y="308"/>
                    <a:pt x="261" y="295"/>
                    <a:pt x="248" y="290"/>
                  </a:cubicBezTo>
                  <a:lnTo>
                    <a:pt x="234" y="281"/>
                  </a:lnTo>
                  <a:cubicBezTo>
                    <a:pt x="221" y="277"/>
                    <a:pt x="212" y="272"/>
                    <a:pt x="198" y="263"/>
                  </a:cubicBezTo>
                  <a:cubicBezTo>
                    <a:pt x="185" y="254"/>
                    <a:pt x="171" y="245"/>
                    <a:pt x="162" y="232"/>
                  </a:cubicBezTo>
                  <a:cubicBezTo>
                    <a:pt x="144" y="218"/>
                    <a:pt x="135" y="200"/>
                    <a:pt x="126" y="182"/>
                  </a:cubicBezTo>
                  <a:cubicBezTo>
                    <a:pt x="104" y="147"/>
                    <a:pt x="86" y="111"/>
                    <a:pt x="77" y="70"/>
                  </a:cubicBezTo>
                  <a:lnTo>
                    <a:pt x="54" y="16"/>
                  </a:lnTo>
                  <a:lnTo>
                    <a:pt x="59" y="21"/>
                  </a:lnTo>
                  <a:cubicBezTo>
                    <a:pt x="54" y="7"/>
                    <a:pt x="43" y="0"/>
                    <a:pt x="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36;p37">
              <a:extLst>
                <a:ext uri="{FF2B5EF4-FFF2-40B4-BE49-F238E27FC236}">
                  <a16:creationId xmlns:a16="http://schemas.microsoft.com/office/drawing/2014/main" id="{43762BE9-5D82-9C64-AA60-A0CB35B66BBC}"/>
                </a:ext>
              </a:extLst>
            </p:cNvPr>
            <p:cNvSpPr/>
            <p:nvPr/>
          </p:nvSpPr>
          <p:spPr>
            <a:xfrm>
              <a:off x="3446325" y="728825"/>
              <a:ext cx="15450" cy="12950"/>
            </a:xfrm>
            <a:custGeom>
              <a:avLst/>
              <a:gdLst/>
              <a:ahLst/>
              <a:cxnLst/>
              <a:rect l="l" t="t" r="r" b="b"/>
              <a:pathLst>
                <a:path w="618" h="518" extrusionOk="0">
                  <a:moveTo>
                    <a:pt x="343" y="0"/>
                  </a:moveTo>
                  <a:cubicBezTo>
                    <a:pt x="286" y="0"/>
                    <a:pt x="227" y="19"/>
                    <a:pt x="176" y="62"/>
                  </a:cubicBezTo>
                  <a:cubicBezTo>
                    <a:pt x="1" y="215"/>
                    <a:pt x="100" y="503"/>
                    <a:pt x="329" y="517"/>
                  </a:cubicBezTo>
                  <a:cubicBezTo>
                    <a:pt x="337" y="518"/>
                    <a:pt x="345" y="518"/>
                    <a:pt x="353" y="518"/>
                  </a:cubicBezTo>
                  <a:cubicBezTo>
                    <a:pt x="487" y="518"/>
                    <a:pt x="595" y="414"/>
                    <a:pt x="608" y="278"/>
                  </a:cubicBezTo>
                  <a:cubicBezTo>
                    <a:pt x="618" y="115"/>
                    <a:pt x="484" y="0"/>
                    <a:pt x="3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37;p37">
              <a:extLst>
                <a:ext uri="{FF2B5EF4-FFF2-40B4-BE49-F238E27FC236}">
                  <a16:creationId xmlns:a16="http://schemas.microsoft.com/office/drawing/2014/main" id="{8B1C705F-C743-DFDF-3812-399E3E741023}"/>
                </a:ext>
              </a:extLst>
            </p:cNvPr>
            <p:cNvSpPr/>
            <p:nvPr/>
          </p:nvSpPr>
          <p:spPr>
            <a:xfrm>
              <a:off x="3447350" y="724050"/>
              <a:ext cx="7325" cy="8225"/>
            </a:xfrm>
            <a:custGeom>
              <a:avLst/>
              <a:gdLst/>
              <a:ahLst/>
              <a:cxnLst/>
              <a:rect l="l" t="t" r="r" b="b"/>
              <a:pathLst>
                <a:path w="293" h="329" extrusionOk="0">
                  <a:moveTo>
                    <a:pt x="29" y="0"/>
                  </a:moveTo>
                  <a:cubicBezTo>
                    <a:pt x="18" y="0"/>
                    <a:pt x="8" y="8"/>
                    <a:pt x="5" y="20"/>
                  </a:cubicBezTo>
                  <a:cubicBezTo>
                    <a:pt x="0" y="42"/>
                    <a:pt x="0" y="69"/>
                    <a:pt x="5" y="91"/>
                  </a:cubicBezTo>
                  <a:cubicBezTo>
                    <a:pt x="5" y="114"/>
                    <a:pt x="14" y="136"/>
                    <a:pt x="18" y="159"/>
                  </a:cubicBezTo>
                  <a:cubicBezTo>
                    <a:pt x="27" y="186"/>
                    <a:pt x="41" y="213"/>
                    <a:pt x="59" y="235"/>
                  </a:cubicBezTo>
                  <a:cubicBezTo>
                    <a:pt x="77" y="258"/>
                    <a:pt x="95" y="280"/>
                    <a:pt x="122" y="294"/>
                  </a:cubicBezTo>
                  <a:cubicBezTo>
                    <a:pt x="144" y="312"/>
                    <a:pt x="167" y="321"/>
                    <a:pt x="194" y="325"/>
                  </a:cubicBezTo>
                  <a:cubicBezTo>
                    <a:pt x="205" y="328"/>
                    <a:pt x="216" y="329"/>
                    <a:pt x="228" y="329"/>
                  </a:cubicBezTo>
                  <a:cubicBezTo>
                    <a:pt x="240" y="329"/>
                    <a:pt x="252" y="328"/>
                    <a:pt x="266" y="325"/>
                  </a:cubicBezTo>
                  <a:cubicBezTo>
                    <a:pt x="279" y="325"/>
                    <a:pt x="293" y="316"/>
                    <a:pt x="293" y="303"/>
                  </a:cubicBezTo>
                  <a:cubicBezTo>
                    <a:pt x="293" y="289"/>
                    <a:pt x="284" y="276"/>
                    <a:pt x="270" y="276"/>
                  </a:cubicBezTo>
                  <a:lnTo>
                    <a:pt x="252" y="267"/>
                  </a:lnTo>
                  <a:cubicBezTo>
                    <a:pt x="225" y="253"/>
                    <a:pt x="198" y="240"/>
                    <a:pt x="176" y="217"/>
                  </a:cubicBezTo>
                  <a:cubicBezTo>
                    <a:pt x="162" y="208"/>
                    <a:pt x="149" y="190"/>
                    <a:pt x="140" y="177"/>
                  </a:cubicBezTo>
                  <a:cubicBezTo>
                    <a:pt x="117" y="141"/>
                    <a:pt x="99" y="105"/>
                    <a:pt x="81" y="69"/>
                  </a:cubicBezTo>
                  <a:lnTo>
                    <a:pt x="59" y="11"/>
                  </a:lnTo>
                  <a:lnTo>
                    <a:pt x="54" y="15"/>
                  </a:lnTo>
                  <a:cubicBezTo>
                    <a:pt x="54" y="6"/>
                    <a:pt x="45" y="2"/>
                    <a:pt x="36" y="2"/>
                  </a:cubicBezTo>
                  <a:cubicBezTo>
                    <a:pt x="34" y="1"/>
                    <a:pt x="31" y="0"/>
                    <a:pt x="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38;p37">
              <a:extLst>
                <a:ext uri="{FF2B5EF4-FFF2-40B4-BE49-F238E27FC236}">
                  <a16:creationId xmlns:a16="http://schemas.microsoft.com/office/drawing/2014/main" id="{6497A136-E1B2-A1CB-E424-11FC0A1DD60C}"/>
                </a:ext>
              </a:extLst>
            </p:cNvPr>
            <p:cNvSpPr/>
            <p:nvPr/>
          </p:nvSpPr>
          <p:spPr>
            <a:xfrm>
              <a:off x="3444525" y="727900"/>
              <a:ext cx="9025" cy="6775"/>
            </a:xfrm>
            <a:custGeom>
              <a:avLst/>
              <a:gdLst/>
              <a:ahLst/>
              <a:cxnLst/>
              <a:rect l="l" t="t" r="r" b="b"/>
              <a:pathLst>
                <a:path w="361" h="271" extrusionOk="0">
                  <a:moveTo>
                    <a:pt x="28" y="0"/>
                  </a:moveTo>
                  <a:cubicBezTo>
                    <a:pt x="14" y="0"/>
                    <a:pt x="1" y="14"/>
                    <a:pt x="5" y="27"/>
                  </a:cubicBezTo>
                  <a:cubicBezTo>
                    <a:pt x="5" y="54"/>
                    <a:pt x="14" y="77"/>
                    <a:pt x="23" y="95"/>
                  </a:cubicBezTo>
                  <a:cubicBezTo>
                    <a:pt x="32" y="117"/>
                    <a:pt x="41" y="140"/>
                    <a:pt x="55" y="158"/>
                  </a:cubicBezTo>
                  <a:cubicBezTo>
                    <a:pt x="73" y="180"/>
                    <a:pt x="91" y="203"/>
                    <a:pt x="113" y="221"/>
                  </a:cubicBezTo>
                  <a:cubicBezTo>
                    <a:pt x="136" y="239"/>
                    <a:pt x="163" y="252"/>
                    <a:pt x="190" y="261"/>
                  </a:cubicBezTo>
                  <a:cubicBezTo>
                    <a:pt x="217" y="266"/>
                    <a:pt x="239" y="270"/>
                    <a:pt x="266" y="270"/>
                  </a:cubicBezTo>
                  <a:cubicBezTo>
                    <a:pt x="293" y="266"/>
                    <a:pt x="316" y="261"/>
                    <a:pt x="338" y="252"/>
                  </a:cubicBezTo>
                  <a:cubicBezTo>
                    <a:pt x="352" y="248"/>
                    <a:pt x="361" y="234"/>
                    <a:pt x="356" y="221"/>
                  </a:cubicBezTo>
                  <a:cubicBezTo>
                    <a:pt x="356" y="207"/>
                    <a:pt x="343" y="198"/>
                    <a:pt x="325" y="198"/>
                  </a:cubicBezTo>
                  <a:lnTo>
                    <a:pt x="311" y="198"/>
                  </a:lnTo>
                  <a:cubicBezTo>
                    <a:pt x="298" y="198"/>
                    <a:pt x="284" y="194"/>
                    <a:pt x="271" y="189"/>
                  </a:cubicBezTo>
                  <a:cubicBezTo>
                    <a:pt x="253" y="189"/>
                    <a:pt x="239" y="180"/>
                    <a:pt x="226" y="171"/>
                  </a:cubicBezTo>
                  <a:cubicBezTo>
                    <a:pt x="203" y="167"/>
                    <a:pt x="190" y="153"/>
                    <a:pt x="172" y="140"/>
                  </a:cubicBezTo>
                  <a:cubicBezTo>
                    <a:pt x="140" y="117"/>
                    <a:pt x="113" y="86"/>
                    <a:pt x="91" y="54"/>
                  </a:cubicBezTo>
                  <a:cubicBezTo>
                    <a:pt x="68" y="27"/>
                    <a:pt x="50" y="9"/>
                    <a:pt x="50" y="9"/>
                  </a:cubicBezTo>
                  <a:cubicBezTo>
                    <a:pt x="46" y="0"/>
                    <a:pt x="37" y="0"/>
                    <a:pt x="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39;p37">
              <a:extLst>
                <a:ext uri="{FF2B5EF4-FFF2-40B4-BE49-F238E27FC236}">
                  <a16:creationId xmlns:a16="http://schemas.microsoft.com/office/drawing/2014/main" id="{1A378ACD-5BB4-1780-09C4-854294A4DC2E}"/>
                </a:ext>
              </a:extLst>
            </p:cNvPr>
            <p:cNvSpPr/>
            <p:nvPr/>
          </p:nvSpPr>
          <p:spPr>
            <a:xfrm>
              <a:off x="3452300" y="723775"/>
              <a:ext cx="7050" cy="8775"/>
            </a:xfrm>
            <a:custGeom>
              <a:avLst/>
              <a:gdLst/>
              <a:ahLst/>
              <a:cxnLst/>
              <a:rect l="l" t="t" r="r" b="b"/>
              <a:pathLst>
                <a:path w="282" h="351" extrusionOk="0">
                  <a:moveTo>
                    <a:pt x="36" y="0"/>
                  </a:moveTo>
                  <a:cubicBezTo>
                    <a:pt x="25" y="0"/>
                    <a:pt x="14" y="6"/>
                    <a:pt x="9" y="17"/>
                  </a:cubicBezTo>
                  <a:cubicBezTo>
                    <a:pt x="5" y="40"/>
                    <a:pt x="0" y="62"/>
                    <a:pt x="5" y="89"/>
                  </a:cubicBezTo>
                  <a:cubicBezTo>
                    <a:pt x="5" y="111"/>
                    <a:pt x="9" y="138"/>
                    <a:pt x="18" y="161"/>
                  </a:cubicBezTo>
                  <a:cubicBezTo>
                    <a:pt x="27" y="188"/>
                    <a:pt x="36" y="215"/>
                    <a:pt x="50" y="242"/>
                  </a:cubicBezTo>
                  <a:cubicBezTo>
                    <a:pt x="68" y="264"/>
                    <a:pt x="86" y="287"/>
                    <a:pt x="108" y="305"/>
                  </a:cubicBezTo>
                  <a:cubicBezTo>
                    <a:pt x="144" y="336"/>
                    <a:pt x="198" y="350"/>
                    <a:pt x="248" y="350"/>
                  </a:cubicBezTo>
                  <a:cubicBezTo>
                    <a:pt x="249" y="351"/>
                    <a:pt x="251" y="351"/>
                    <a:pt x="253" y="351"/>
                  </a:cubicBezTo>
                  <a:cubicBezTo>
                    <a:pt x="276" y="351"/>
                    <a:pt x="282" y="296"/>
                    <a:pt x="257" y="296"/>
                  </a:cubicBezTo>
                  <a:lnTo>
                    <a:pt x="243" y="287"/>
                  </a:lnTo>
                  <a:cubicBezTo>
                    <a:pt x="230" y="282"/>
                    <a:pt x="216" y="278"/>
                    <a:pt x="207" y="269"/>
                  </a:cubicBezTo>
                  <a:cubicBezTo>
                    <a:pt x="194" y="260"/>
                    <a:pt x="180" y="246"/>
                    <a:pt x="167" y="237"/>
                  </a:cubicBezTo>
                  <a:cubicBezTo>
                    <a:pt x="153" y="219"/>
                    <a:pt x="144" y="206"/>
                    <a:pt x="131" y="188"/>
                  </a:cubicBezTo>
                  <a:cubicBezTo>
                    <a:pt x="113" y="152"/>
                    <a:pt x="95" y="116"/>
                    <a:pt x="81" y="75"/>
                  </a:cubicBezTo>
                  <a:cubicBezTo>
                    <a:pt x="72" y="44"/>
                    <a:pt x="63" y="22"/>
                    <a:pt x="63" y="22"/>
                  </a:cubicBezTo>
                  <a:lnTo>
                    <a:pt x="63" y="17"/>
                  </a:lnTo>
                  <a:cubicBezTo>
                    <a:pt x="59" y="6"/>
                    <a:pt x="47" y="0"/>
                    <a:pt x="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40;p37">
              <a:extLst>
                <a:ext uri="{FF2B5EF4-FFF2-40B4-BE49-F238E27FC236}">
                  <a16:creationId xmlns:a16="http://schemas.microsoft.com/office/drawing/2014/main" id="{175BE32F-9D64-7A26-203D-596D22C855B7}"/>
                </a:ext>
              </a:extLst>
            </p:cNvPr>
            <p:cNvSpPr/>
            <p:nvPr/>
          </p:nvSpPr>
          <p:spPr>
            <a:xfrm>
              <a:off x="2502075" y="1223650"/>
              <a:ext cx="61775" cy="22325"/>
            </a:xfrm>
            <a:custGeom>
              <a:avLst/>
              <a:gdLst/>
              <a:ahLst/>
              <a:cxnLst/>
              <a:rect l="l" t="t" r="r" b="b"/>
              <a:pathLst>
                <a:path w="2471" h="893" extrusionOk="0">
                  <a:moveTo>
                    <a:pt x="77" y="0"/>
                  </a:moveTo>
                  <a:lnTo>
                    <a:pt x="77" y="36"/>
                  </a:lnTo>
                  <a:cubicBezTo>
                    <a:pt x="77" y="36"/>
                    <a:pt x="1" y="468"/>
                    <a:pt x="163" y="621"/>
                  </a:cubicBezTo>
                  <a:cubicBezTo>
                    <a:pt x="272" y="731"/>
                    <a:pt x="1227" y="893"/>
                    <a:pt x="1839" y="893"/>
                  </a:cubicBezTo>
                  <a:cubicBezTo>
                    <a:pt x="2105" y="893"/>
                    <a:pt x="2306" y="862"/>
                    <a:pt x="2344" y="783"/>
                  </a:cubicBezTo>
                  <a:cubicBezTo>
                    <a:pt x="2470" y="522"/>
                    <a:pt x="1818" y="77"/>
                    <a:pt x="1818" y="77"/>
                  </a:cubicBezTo>
                  <a:lnTo>
                    <a:pt x="1813" y="54"/>
                  </a:lnTo>
                  <a:cubicBezTo>
                    <a:pt x="1691" y="69"/>
                    <a:pt x="1539" y="75"/>
                    <a:pt x="1375" y="75"/>
                  </a:cubicBezTo>
                  <a:cubicBezTo>
                    <a:pt x="892" y="75"/>
                    <a:pt x="309" y="24"/>
                    <a:pt x="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41;p37">
              <a:extLst>
                <a:ext uri="{FF2B5EF4-FFF2-40B4-BE49-F238E27FC236}">
                  <a16:creationId xmlns:a16="http://schemas.microsoft.com/office/drawing/2014/main" id="{37C46EB6-5928-393B-622A-B4D0F8C8FD21}"/>
                </a:ext>
              </a:extLst>
            </p:cNvPr>
            <p:cNvSpPr/>
            <p:nvPr/>
          </p:nvSpPr>
          <p:spPr>
            <a:xfrm>
              <a:off x="2547725" y="817975"/>
              <a:ext cx="23325" cy="23875"/>
            </a:xfrm>
            <a:custGeom>
              <a:avLst/>
              <a:gdLst/>
              <a:ahLst/>
              <a:cxnLst/>
              <a:rect l="l" t="t" r="r" b="b"/>
              <a:pathLst>
                <a:path w="933" h="955" extrusionOk="0">
                  <a:moveTo>
                    <a:pt x="518" y="1"/>
                  </a:moveTo>
                  <a:lnTo>
                    <a:pt x="523" y="95"/>
                  </a:lnTo>
                  <a:cubicBezTo>
                    <a:pt x="523" y="95"/>
                    <a:pt x="604" y="563"/>
                    <a:pt x="1" y="680"/>
                  </a:cubicBezTo>
                  <a:cubicBezTo>
                    <a:pt x="36" y="696"/>
                    <a:pt x="604" y="954"/>
                    <a:pt x="807" y="954"/>
                  </a:cubicBezTo>
                  <a:cubicBezTo>
                    <a:pt x="840" y="954"/>
                    <a:pt x="864" y="948"/>
                    <a:pt x="874" y="932"/>
                  </a:cubicBezTo>
                  <a:cubicBezTo>
                    <a:pt x="932" y="847"/>
                    <a:pt x="865" y="433"/>
                    <a:pt x="725" y="181"/>
                  </a:cubicBezTo>
                  <a:cubicBezTo>
                    <a:pt x="676" y="91"/>
                    <a:pt x="613" y="19"/>
                    <a:pt x="5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42;p37">
              <a:extLst>
                <a:ext uri="{FF2B5EF4-FFF2-40B4-BE49-F238E27FC236}">
                  <a16:creationId xmlns:a16="http://schemas.microsoft.com/office/drawing/2014/main" id="{B652895A-826D-8F6F-1C91-8739B124C3A3}"/>
                </a:ext>
              </a:extLst>
            </p:cNvPr>
            <p:cNvSpPr/>
            <p:nvPr/>
          </p:nvSpPr>
          <p:spPr>
            <a:xfrm>
              <a:off x="2460700" y="1013775"/>
              <a:ext cx="41625" cy="16575"/>
            </a:xfrm>
            <a:custGeom>
              <a:avLst/>
              <a:gdLst/>
              <a:ahLst/>
              <a:cxnLst/>
              <a:rect l="l" t="t" r="r" b="b"/>
              <a:pathLst>
                <a:path w="1665" h="663" extrusionOk="0">
                  <a:moveTo>
                    <a:pt x="1458" y="1"/>
                  </a:moveTo>
                  <a:lnTo>
                    <a:pt x="1440" y="5"/>
                  </a:lnTo>
                  <a:cubicBezTo>
                    <a:pt x="916" y="341"/>
                    <a:pt x="298" y="371"/>
                    <a:pt x="93" y="371"/>
                  </a:cubicBezTo>
                  <a:cubicBezTo>
                    <a:pt x="48" y="371"/>
                    <a:pt x="23" y="370"/>
                    <a:pt x="23" y="370"/>
                  </a:cubicBezTo>
                  <a:lnTo>
                    <a:pt x="0" y="379"/>
                  </a:lnTo>
                  <a:cubicBezTo>
                    <a:pt x="36" y="478"/>
                    <a:pt x="72" y="572"/>
                    <a:pt x="113" y="662"/>
                  </a:cubicBezTo>
                  <a:cubicBezTo>
                    <a:pt x="113" y="662"/>
                    <a:pt x="123" y="662"/>
                    <a:pt x="142" y="662"/>
                  </a:cubicBezTo>
                  <a:cubicBezTo>
                    <a:pt x="320" y="662"/>
                    <a:pt x="1260" y="648"/>
                    <a:pt x="1647" y="343"/>
                  </a:cubicBezTo>
                  <a:cubicBezTo>
                    <a:pt x="1651" y="347"/>
                    <a:pt x="1656" y="352"/>
                    <a:pt x="1660" y="356"/>
                  </a:cubicBezTo>
                  <a:lnTo>
                    <a:pt x="1665" y="356"/>
                  </a:lnTo>
                  <a:cubicBezTo>
                    <a:pt x="1575" y="248"/>
                    <a:pt x="1507" y="127"/>
                    <a:pt x="1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43;p37">
              <a:extLst>
                <a:ext uri="{FF2B5EF4-FFF2-40B4-BE49-F238E27FC236}">
                  <a16:creationId xmlns:a16="http://schemas.microsoft.com/office/drawing/2014/main" id="{637E6828-5C2A-A4CD-8426-722A504E1256}"/>
                </a:ext>
              </a:extLst>
            </p:cNvPr>
            <p:cNvSpPr/>
            <p:nvPr/>
          </p:nvSpPr>
          <p:spPr>
            <a:xfrm>
              <a:off x="2512875" y="827200"/>
              <a:ext cx="34875" cy="22850"/>
            </a:xfrm>
            <a:custGeom>
              <a:avLst/>
              <a:gdLst/>
              <a:ahLst/>
              <a:cxnLst/>
              <a:rect l="l" t="t" r="r" b="b"/>
              <a:pathLst>
                <a:path w="1395" h="914" extrusionOk="0">
                  <a:moveTo>
                    <a:pt x="23" y="1"/>
                  </a:moveTo>
                  <a:lnTo>
                    <a:pt x="23" y="1"/>
                  </a:lnTo>
                  <a:cubicBezTo>
                    <a:pt x="0" y="253"/>
                    <a:pt x="500" y="914"/>
                    <a:pt x="693" y="914"/>
                  </a:cubicBezTo>
                  <a:cubicBezTo>
                    <a:pt x="887" y="914"/>
                    <a:pt x="1395" y="311"/>
                    <a:pt x="1395" y="311"/>
                  </a:cubicBezTo>
                  <a:lnTo>
                    <a:pt x="1395" y="311"/>
                  </a:lnTo>
                  <a:cubicBezTo>
                    <a:pt x="1313" y="327"/>
                    <a:pt x="1230" y="334"/>
                    <a:pt x="1149" y="334"/>
                  </a:cubicBezTo>
                  <a:cubicBezTo>
                    <a:pt x="637" y="334"/>
                    <a:pt x="185" y="59"/>
                    <a:pt x="185" y="59"/>
                  </a:cubicBezTo>
                  <a:cubicBezTo>
                    <a:pt x="131" y="32"/>
                    <a:pt x="77" y="14"/>
                    <a:pt x="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4;p37">
              <a:extLst>
                <a:ext uri="{FF2B5EF4-FFF2-40B4-BE49-F238E27FC236}">
                  <a16:creationId xmlns:a16="http://schemas.microsoft.com/office/drawing/2014/main" id="{1CBE62A0-5F4D-8AD1-E953-89E2F85CE874}"/>
                </a:ext>
              </a:extLst>
            </p:cNvPr>
            <p:cNvSpPr/>
            <p:nvPr/>
          </p:nvSpPr>
          <p:spPr>
            <a:xfrm>
              <a:off x="2489825" y="1009625"/>
              <a:ext cx="170850" cy="218675"/>
            </a:xfrm>
            <a:custGeom>
              <a:avLst/>
              <a:gdLst/>
              <a:ahLst/>
              <a:cxnLst/>
              <a:rect l="l" t="t" r="r" b="b"/>
              <a:pathLst>
                <a:path w="6834" h="8747" extrusionOk="0">
                  <a:moveTo>
                    <a:pt x="6208" y="1"/>
                  </a:moveTo>
                  <a:lnTo>
                    <a:pt x="6208" y="1"/>
                  </a:lnTo>
                  <a:cubicBezTo>
                    <a:pt x="5758" y="567"/>
                    <a:pt x="5106" y="621"/>
                    <a:pt x="4206" y="725"/>
                  </a:cubicBezTo>
                  <a:lnTo>
                    <a:pt x="3990" y="747"/>
                  </a:lnTo>
                  <a:cubicBezTo>
                    <a:pt x="3314" y="818"/>
                    <a:pt x="2617" y="851"/>
                    <a:pt x="2041" y="851"/>
                  </a:cubicBezTo>
                  <a:cubicBezTo>
                    <a:pt x="1437" y="851"/>
                    <a:pt x="965" y="814"/>
                    <a:pt x="787" y="743"/>
                  </a:cubicBezTo>
                  <a:cubicBezTo>
                    <a:pt x="675" y="698"/>
                    <a:pt x="576" y="621"/>
                    <a:pt x="500" y="527"/>
                  </a:cubicBezTo>
                  <a:lnTo>
                    <a:pt x="495" y="527"/>
                  </a:lnTo>
                  <a:cubicBezTo>
                    <a:pt x="572" y="617"/>
                    <a:pt x="913" y="1013"/>
                    <a:pt x="805" y="1116"/>
                  </a:cubicBezTo>
                  <a:cubicBezTo>
                    <a:pt x="753" y="1177"/>
                    <a:pt x="679" y="1212"/>
                    <a:pt x="602" y="1212"/>
                  </a:cubicBezTo>
                  <a:cubicBezTo>
                    <a:pt x="593" y="1212"/>
                    <a:pt x="585" y="1212"/>
                    <a:pt x="576" y="1211"/>
                  </a:cubicBezTo>
                  <a:lnTo>
                    <a:pt x="558" y="1220"/>
                  </a:lnTo>
                  <a:cubicBezTo>
                    <a:pt x="621" y="1400"/>
                    <a:pt x="680" y="1620"/>
                    <a:pt x="599" y="1692"/>
                  </a:cubicBezTo>
                  <a:cubicBezTo>
                    <a:pt x="566" y="1722"/>
                    <a:pt x="530" y="1734"/>
                    <a:pt x="494" y="1734"/>
                  </a:cubicBezTo>
                  <a:cubicBezTo>
                    <a:pt x="351" y="1734"/>
                    <a:pt x="203" y="1548"/>
                    <a:pt x="203" y="1548"/>
                  </a:cubicBezTo>
                  <a:cubicBezTo>
                    <a:pt x="203" y="1548"/>
                    <a:pt x="144" y="1885"/>
                    <a:pt x="0" y="1899"/>
                  </a:cubicBezTo>
                  <a:cubicBezTo>
                    <a:pt x="0" y="1899"/>
                    <a:pt x="225" y="6874"/>
                    <a:pt x="468" y="8552"/>
                  </a:cubicBezTo>
                  <a:cubicBezTo>
                    <a:pt x="468" y="8552"/>
                    <a:pt x="482" y="8629"/>
                    <a:pt x="621" y="8633"/>
                  </a:cubicBezTo>
                  <a:cubicBezTo>
                    <a:pt x="866" y="8659"/>
                    <a:pt x="1466" y="8735"/>
                    <a:pt x="1946" y="8735"/>
                  </a:cubicBezTo>
                  <a:cubicBezTo>
                    <a:pt x="2066" y="8735"/>
                    <a:pt x="2179" y="8731"/>
                    <a:pt x="2277" y="8719"/>
                  </a:cubicBezTo>
                  <a:cubicBezTo>
                    <a:pt x="2384" y="8705"/>
                    <a:pt x="2560" y="8696"/>
                    <a:pt x="2551" y="8552"/>
                  </a:cubicBezTo>
                  <a:lnTo>
                    <a:pt x="3055" y="2416"/>
                  </a:lnTo>
                  <a:cubicBezTo>
                    <a:pt x="3343" y="2340"/>
                    <a:pt x="3626" y="2241"/>
                    <a:pt x="3905" y="2124"/>
                  </a:cubicBezTo>
                  <a:lnTo>
                    <a:pt x="3914" y="2146"/>
                  </a:lnTo>
                  <a:cubicBezTo>
                    <a:pt x="3914" y="2146"/>
                    <a:pt x="3842" y="6852"/>
                    <a:pt x="4058" y="8602"/>
                  </a:cubicBezTo>
                  <a:cubicBezTo>
                    <a:pt x="4062" y="8615"/>
                    <a:pt x="4107" y="8638"/>
                    <a:pt x="4188" y="8656"/>
                  </a:cubicBezTo>
                  <a:cubicBezTo>
                    <a:pt x="4384" y="8704"/>
                    <a:pt x="4776" y="8746"/>
                    <a:pt x="5167" y="8746"/>
                  </a:cubicBezTo>
                  <a:cubicBezTo>
                    <a:pt x="5512" y="8746"/>
                    <a:pt x="5857" y="8713"/>
                    <a:pt x="6064" y="8620"/>
                  </a:cubicBezTo>
                  <a:cubicBezTo>
                    <a:pt x="6109" y="8602"/>
                    <a:pt x="6154" y="8575"/>
                    <a:pt x="6190" y="8539"/>
                  </a:cubicBezTo>
                  <a:cubicBezTo>
                    <a:pt x="6190" y="8539"/>
                    <a:pt x="6834" y="4859"/>
                    <a:pt x="6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5;p37">
              <a:extLst>
                <a:ext uri="{FF2B5EF4-FFF2-40B4-BE49-F238E27FC236}">
                  <a16:creationId xmlns:a16="http://schemas.microsoft.com/office/drawing/2014/main" id="{5AD5D424-1D69-000E-B7DF-16F54DE08DEA}"/>
                </a:ext>
              </a:extLst>
            </p:cNvPr>
            <p:cNvSpPr/>
            <p:nvPr/>
          </p:nvSpPr>
          <p:spPr>
            <a:xfrm>
              <a:off x="2490050" y="1011200"/>
              <a:ext cx="170525" cy="217025"/>
            </a:xfrm>
            <a:custGeom>
              <a:avLst/>
              <a:gdLst/>
              <a:ahLst/>
              <a:cxnLst/>
              <a:rect l="l" t="t" r="r" b="b"/>
              <a:pathLst>
                <a:path w="6821" h="8681" extrusionOk="0">
                  <a:moveTo>
                    <a:pt x="6208" y="0"/>
                  </a:moveTo>
                  <a:lnTo>
                    <a:pt x="6208" y="0"/>
                  </a:lnTo>
                  <a:cubicBezTo>
                    <a:pt x="6154" y="36"/>
                    <a:pt x="6091" y="77"/>
                    <a:pt x="6033" y="113"/>
                  </a:cubicBezTo>
                  <a:cubicBezTo>
                    <a:pt x="5866" y="261"/>
                    <a:pt x="5677" y="374"/>
                    <a:pt x="5466" y="441"/>
                  </a:cubicBezTo>
                  <a:cubicBezTo>
                    <a:pt x="3981" y="1211"/>
                    <a:pt x="2299" y="1467"/>
                    <a:pt x="626" y="1472"/>
                  </a:cubicBezTo>
                  <a:lnTo>
                    <a:pt x="626" y="1508"/>
                  </a:lnTo>
                  <a:cubicBezTo>
                    <a:pt x="626" y="1503"/>
                    <a:pt x="630" y="1499"/>
                    <a:pt x="630" y="1499"/>
                  </a:cubicBezTo>
                  <a:cubicBezTo>
                    <a:pt x="631" y="1498"/>
                    <a:pt x="631" y="1497"/>
                    <a:pt x="631" y="1497"/>
                  </a:cubicBezTo>
                  <a:lnTo>
                    <a:pt x="631" y="1497"/>
                  </a:lnTo>
                  <a:cubicBezTo>
                    <a:pt x="631" y="1497"/>
                    <a:pt x="626" y="1504"/>
                    <a:pt x="626" y="1508"/>
                  </a:cubicBezTo>
                  <a:cubicBezTo>
                    <a:pt x="630" y="1553"/>
                    <a:pt x="617" y="1593"/>
                    <a:pt x="585" y="1629"/>
                  </a:cubicBezTo>
                  <a:cubicBezTo>
                    <a:pt x="572" y="1642"/>
                    <a:pt x="558" y="1651"/>
                    <a:pt x="540" y="1656"/>
                  </a:cubicBezTo>
                  <a:cubicBezTo>
                    <a:pt x="414" y="1867"/>
                    <a:pt x="225" y="2029"/>
                    <a:pt x="0" y="2119"/>
                  </a:cubicBezTo>
                  <a:cubicBezTo>
                    <a:pt x="54" y="3199"/>
                    <a:pt x="248" y="7050"/>
                    <a:pt x="455" y="8485"/>
                  </a:cubicBezTo>
                  <a:cubicBezTo>
                    <a:pt x="455" y="8485"/>
                    <a:pt x="473" y="8561"/>
                    <a:pt x="608" y="8566"/>
                  </a:cubicBezTo>
                  <a:cubicBezTo>
                    <a:pt x="857" y="8591"/>
                    <a:pt x="1450" y="8670"/>
                    <a:pt x="1927" y="8670"/>
                  </a:cubicBezTo>
                  <a:cubicBezTo>
                    <a:pt x="2051" y="8670"/>
                    <a:pt x="2167" y="8664"/>
                    <a:pt x="2268" y="8651"/>
                  </a:cubicBezTo>
                  <a:cubicBezTo>
                    <a:pt x="2375" y="8638"/>
                    <a:pt x="2546" y="8633"/>
                    <a:pt x="2537" y="8485"/>
                  </a:cubicBezTo>
                  <a:lnTo>
                    <a:pt x="3046" y="2349"/>
                  </a:lnTo>
                  <a:cubicBezTo>
                    <a:pt x="3334" y="2272"/>
                    <a:pt x="3617" y="2173"/>
                    <a:pt x="3896" y="2061"/>
                  </a:cubicBezTo>
                  <a:lnTo>
                    <a:pt x="3900" y="2079"/>
                  </a:lnTo>
                  <a:lnTo>
                    <a:pt x="3900" y="2146"/>
                  </a:lnTo>
                  <a:cubicBezTo>
                    <a:pt x="4121" y="2034"/>
                    <a:pt x="4301" y="1845"/>
                    <a:pt x="4512" y="1714"/>
                  </a:cubicBezTo>
                  <a:lnTo>
                    <a:pt x="4512" y="1714"/>
                  </a:lnTo>
                  <a:cubicBezTo>
                    <a:pt x="4742" y="4009"/>
                    <a:pt x="3936" y="6299"/>
                    <a:pt x="4193" y="8593"/>
                  </a:cubicBezTo>
                  <a:cubicBezTo>
                    <a:pt x="4393" y="8640"/>
                    <a:pt x="4775" y="8681"/>
                    <a:pt x="5156" y="8681"/>
                  </a:cubicBezTo>
                  <a:cubicBezTo>
                    <a:pt x="5503" y="8681"/>
                    <a:pt x="5849" y="8647"/>
                    <a:pt x="6055" y="8552"/>
                  </a:cubicBezTo>
                  <a:cubicBezTo>
                    <a:pt x="6100" y="8534"/>
                    <a:pt x="6145" y="8507"/>
                    <a:pt x="6181" y="8476"/>
                  </a:cubicBezTo>
                  <a:cubicBezTo>
                    <a:pt x="6181" y="8476"/>
                    <a:pt x="6820" y="4827"/>
                    <a:pt x="62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46;p37">
              <a:extLst>
                <a:ext uri="{FF2B5EF4-FFF2-40B4-BE49-F238E27FC236}">
                  <a16:creationId xmlns:a16="http://schemas.microsoft.com/office/drawing/2014/main" id="{F1C65259-6594-04CC-BADF-19FFD37374D8}"/>
                </a:ext>
              </a:extLst>
            </p:cNvPr>
            <p:cNvSpPr/>
            <p:nvPr/>
          </p:nvSpPr>
          <p:spPr>
            <a:xfrm>
              <a:off x="2438075" y="819050"/>
              <a:ext cx="254775" cy="213700"/>
            </a:xfrm>
            <a:custGeom>
              <a:avLst/>
              <a:gdLst/>
              <a:ahLst/>
              <a:cxnLst/>
              <a:rect l="l" t="t" r="r" b="b"/>
              <a:pathLst>
                <a:path w="10191" h="8548" extrusionOk="0">
                  <a:moveTo>
                    <a:pt x="5660" y="0"/>
                  </a:moveTo>
                  <a:cubicBezTo>
                    <a:pt x="5327" y="0"/>
                    <a:pt x="5125" y="129"/>
                    <a:pt x="5125" y="129"/>
                  </a:cubicBezTo>
                  <a:lnTo>
                    <a:pt x="5111" y="138"/>
                  </a:lnTo>
                  <a:cubicBezTo>
                    <a:pt x="5251" y="385"/>
                    <a:pt x="5318" y="804"/>
                    <a:pt x="5260" y="889"/>
                  </a:cubicBezTo>
                  <a:cubicBezTo>
                    <a:pt x="5250" y="905"/>
                    <a:pt x="5226" y="911"/>
                    <a:pt x="5193" y="911"/>
                  </a:cubicBezTo>
                  <a:cubicBezTo>
                    <a:pt x="4990" y="911"/>
                    <a:pt x="4422" y="653"/>
                    <a:pt x="4387" y="637"/>
                  </a:cubicBezTo>
                  <a:cubicBezTo>
                    <a:pt x="4387" y="637"/>
                    <a:pt x="3879" y="1240"/>
                    <a:pt x="3685" y="1240"/>
                  </a:cubicBezTo>
                  <a:cubicBezTo>
                    <a:pt x="3492" y="1240"/>
                    <a:pt x="2992" y="579"/>
                    <a:pt x="3015" y="327"/>
                  </a:cubicBezTo>
                  <a:cubicBezTo>
                    <a:pt x="2919" y="303"/>
                    <a:pt x="2788" y="280"/>
                    <a:pt x="2633" y="280"/>
                  </a:cubicBezTo>
                  <a:cubicBezTo>
                    <a:pt x="2314" y="280"/>
                    <a:pt x="1894" y="378"/>
                    <a:pt x="1485" y="772"/>
                  </a:cubicBezTo>
                  <a:cubicBezTo>
                    <a:pt x="455" y="1766"/>
                    <a:pt x="1" y="5716"/>
                    <a:pt x="905" y="8172"/>
                  </a:cubicBezTo>
                  <a:lnTo>
                    <a:pt x="932" y="8163"/>
                  </a:lnTo>
                  <a:cubicBezTo>
                    <a:pt x="932" y="8163"/>
                    <a:pt x="953" y="8164"/>
                    <a:pt x="991" y="8164"/>
                  </a:cubicBezTo>
                  <a:cubicBezTo>
                    <a:pt x="1184" y="8164"/>
                    <a:pt x="1812" y="8136"/>
                    <a:pt x="2349" y="7794"/>
                  </a:cubicBezTo>
                  <a:lnTo>
                    <a:pt x="2363" y="7790"/>
                  </a:lnTo>
                  <a:cubicBezTo>
                    <a:pt x="2412" y="7920"/>
                    <a:pt x="2480" y="8037"/>
                    <a:pt x="2570" y="8145"/>
                  </a:cubicBezTo>
                  <a:cubicBezTo>
                    <a:pt x="2646" y="8244"/>
                    <a:pt x="2745" y="8321"/>
                    <a:pt x="2857" y="8366"/>
                  </a:cubicBezTo>
                  <a:cubicBezTo>
                    <a:pt x="3097" y="8461"/>
                    <a:pt x="3846" y="8548"/>
                    <a:pt x="4737" y="8548"/>
                  </a:cubicBezTo>
                  <a:cubicBezTo>
                    <a:pt x="5154" y="8548"/>
                    <a:pt x="5601" y="8529"/>
                    <a:pt x="6042" y="8483"/>
                  </a:cubicBezTo>
                  <a:cubicBezTo>
                    <a:pt x="6942" y="8379"/>
                    <a:pt x="7828" y="8190"/>
                    <a:pt x="8278" y="7628"/>
                  </a:cubicBezTo>
                  <a:cubicBezTo>
                    <a:pt x="8355" y="7529"/>
                    <a:pt x="8422" y="7426"/>
                    <a:pt x="8481" y="7313"/>
                  </a:cubicBezTo>
                  <a:cubicBezTo>
                    <a:pt x="8751" y="6800"/>
                    <a:pt x="8746" y="5491"/>
                    <a:pt x="7900" y="4070"/>
                  </a:cubicBezTo>
                  <a:lnTo>
                    <a:pt x="7900" y="4070"/>
                  </a:lnTo>
                  <a:cubicBezTo>
                    <a:pt x="8274" y="4537"/>
                    <a:pt x="8751" y="4911"/>
                    <a:pt x="9299" y="5154"/>
                  </a:cubicBezTo>
                  <a:cubicBezTo>
                    <a:pt x="9309" y="5159"/>
                    <a:pt x="9320" y="5161"/>
                    <a:pt x="9332" y="5161"/>
                  </a:cubicBezTo>
                  <a:cubicBezTo>
                    <a:pt x="9382" y="5161"/>
                    <a:pt x="9445" y="5115"/>
                    <a:pt x="9511" y="5041"/>
                  </a:cubicBezTo>
                  <a:cubicBezTo>
                    <a:pt x="9754" y="4762"/>
                    <a:pt x="10055" y="4088"/>
                    <a:pt x="10154" y="3854"/>
                  </a:cubicBezTo>
                  <a:cubicBezTo>
                    <a:pt x="10177" y="3804"/>
                    <a:pt x="10190" y="3773"/>
                    <a:pt x="10190" y="3773"/>
                  </a:cubicBezTo>
                  <a:cubicBezTo>
                    <a:pt x="8350" y="2720"/>
                    <a:pt x="7774" y="889"/>
                    <a:pt x="6335" y="169"/>
                  </a:cubicBezTo>
                  <a:cubicBezTo>
                    <a:pt x="6077" y="41"/>
                    <a:pt x="5848" y="0"/>
                    <a:pt x="5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47;p37">
              <a:extLst>
                <a:ext uri="{FF2B5EF4-FFF2-40B4-BE49-F238E27FC236}">
                  <a16:creationId xmlns:a16="http://schemas.microsoft.com/office/drawing/2014/main" id="{36B278B5-4EC0-7AEB-3EFC-C3CEA862EBB5}"/>
                </a:ext>
              </a:extLst>
            </p:cNvPr>
            <p:cNvSpPr/>
            <p:nvPr/>
          </p:nvSpPr>
          <p:spPr>
            <a:xfrm>
              <a:off x="2675825" y="913675"/>
              <a:ext cx="43675" cy="44325"/>
            </a:xfrm>
            <a:custGeom>
              <a:avLst/>
              <a:gdLst/>
              <a:ahLst/>
              <a:cxnLst/>
              <a:rect l="l" t="t" r="r" b="b"/>
              <a:pathLst>
                <a:path w="1747" h="1773" extrusionOk="0">
                  <a:moveTo>
                    <a:pt x="1084" y="0"/>
                  </a:moveTo>
                  <a:cubicBezTo>
                    <a:pt x="878" y="0"/>
                    <a:pt x="649" y="69"/>
                    <a:pt x="649" y="69"/>
                  </a:cubicBezTo>
                  <a:lnTo>
                    <a:pt x="644" y="69"/>
                  </a:lnTo>
                  <a:cubicBezTo>
                    <a:pt x="545" y="298"/>
                    <a:pt x="244" y="977"/>
                    <a:pt x="1" y="1252"/>
                  </a:cubicBezTo>
                  <a:cubicBezTo>
                    <a:pt x="32" y="1288"/>
                    <a:pt x="437" y="1711"/>
                    <a:pt x="766" y="1769"/>
                  </a:cubicBezTo>
                  <a:cubicBezTo>
                    <a:pt x="777" y="1771"/>
                    <a:pt x="788" y="1772"/>
                    <a:pt x="800" y="1772"/>
                  </a:cubicBezTo>
                  <a:cubicBezTo>
                    <a:pt x="899" y="1772"/>
                    <a:pt x="1020" y="1706"/>
                    <a:pt x="1045" y="1589"/>
                  </a:cubicBezTo>
                  <a:cubicBezTo>
                    <a:pt x="1058" y="1508"/>
                    <a:pt x="806" y="1315"/>
                    <a:pt x="770" y="1283"/>
                  </a:cubicBezTo>
                  <a:lnTo>
                    <a:pt x="770" y="1283"/>
                  </a:lnTo>
                  <a:cubicBezTo>
                    <a:pt x="810" y="1301"/>
                    <a:pt x="1134" y="1455"/>
                    <a:pt x="1293" y="1455"/>
                  </a:cubicBezTo>
                  <a:cubicBezTo>
                    <a:pt x="1297" y="1455"/>
                    <a:pt x="1301" y="1454"/>
                    <a:pt x="1305" y="1454"/>
                  </a:cubicBezTo>
                  <a:cubicBezTo>
                    <a:pt x="1458" y="1445"/>
                    <a:pt x="1485" y="1306"/>
                    <a:pt x="1467" y="1207"/>
                  </a:cubicBezTo>
                  <a:cubicBezTo>
                    <a:pt x="1449" y="1108"/>
                    <a:pt x="1157" y="887"/>
                    <a:pt x="1121" y="860"/>
                  </a:cubicBezTo>
                  <a:lnTo>
                    <a:pt x="1121" y="860"/>
                  </a:lnTo>
                  <a:cubicBezTo>
                    <a:pt x="1150" y="869"/>
                    <a:pt x="1381" y="957"/>
                    <a:pt x="1540" y="957"/>
                  </a:cubicBezTo>
                  <a:cubicBezTo>
                    <a:pt x="1554" y="957"/>
                    <a:pt x="1567" y="956"/>
                    <a:pt x="1580" y="955"/>
                  </a:cubicBezTo>
                  <a:cubicBezTo>
                    <a:pt x="1746" y="932"/>
                    <a:pt x="1733" y="757"/>
                    <a:pt x="1701" y="685"/>
                  </a:cubicBezTo>
                  <a:cubicBezTo>
                    <a:pt x="1652" y="582"/>
                    <a:pt x="1130" y="433"/>
                    <a:pt x="1130" y="433"/>
                  </a:cubicBezTo>
                  <a:cubicBezTo>
                    <a:pt x="1130" y="433"/>
                    <a:pt x="1265" y="370"/>
                    <a:pt x="1364" y="316"/>
                  </a:cubicBezTo>
                  <a:cubicBezTo>
                    <a:pt x="1463" y="258"/>
                    <a:pt x="1368" y="60"/>
                    <a:pt x="1261" y="24"/>
                  </a:cubicBezTo>
                  <a:cubicBezTo>
                    <a:pt x="1209" y="7"/>
                    <a:pt x="1147" y="0"/>
                    <a:pt x="1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48;p37">
              <a:extLst>
                <a:ext uri="{FF2B5EF4-FFF2-40B4-BE49-F238E27FC236}">
                  <a16:creationId xmlns:a16="http://schemas.microsoft.com/office/drawing/2014/main" id="{635DA1DA-E225-FDE1-439C-DF470F5808F5}"/>
                </a:ext>
              </a:extLst>
            </p:cNvPr>
            <p:cNvSpPr/>
            <p:nvPr/>
          </p:nvSpPr>
          <p:spPr>
            <a:xfrm>
              <a:off x="2592150" y="1225100"/>
              <a:ext cx="63125" cy="18025"/>
            </a:xfrm>
            <a:custGeom>
              <a:avLst/>
              <a:gdLst/>
              <a:ahLst/>
              <a:cxnLst/>
              <a:rect l="l" t="t" r="r" b="b"/>
              <a:pathLst>
                <a:path w="2525" h="721" extrusionOk="0">
                  <a:moveTo>
                    <a:pt x="1971" y="1"/>
                  </a:moveTo>
                  <a:cubicBezTo>
                    <a:pt x="1764" y="94"/>
                    <a:pt x="1419" y="127"/>
                    <a:pt x="1073" y="127"/>
                  </a:cubicBezTo>
                  <a:cubicBezTo>
                    <a:pt x="682" y="127"/>
                    <a:pt x="289" y="85"/>
                    <a:pt x="91" y="37"/>
                  </a:cubicBezTo>
                  <a:lnTo>
                    <a:pt x="91" y="46"/>
                  </a:lnTo>
                  <a:cubicBezTo>
                    <a:pt x="91" y="46"/>
                    <a:pt x="1" y="464"/>
                    <a:pt x="176" y="604"/>
                  </a:cubicBezTo>
                  <a:cubicBezTo>
                    <a:pt x="266" y="671"/>
                    <a:pt x="799" y="720"/>
                    <a:pt x="1324" y="720"/>
                  </a:cubicBezTo>
                  <a:cubicBezTo>
                    <a:pt x="1855" y="720"/>
                    <a:pt x="2378" y="670"/>
                    <a:pt x="2426" y="536"/>
                  </a:cubicBezTo>
                  <a:cubicBezTo>
                    <a:pt x="2525" y="271"/>
                    <a:pt x="2003" y="14"/>
                    <a:pt x="19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49;p37">
              <a:extLst>
                <a:ext uri="{FF2B5EF4-FFF2-40B4-BE49-F238E27FC236}">
                  <a16:creationId xmlns:a16="http://schemas.microsoft.com/office/drawing/2014/main" id="{46D3F4E8-4058-53D5-3D44-F8E95380B64C}"/>
                </a:ext>
              </a:extLst>
            </p:cNvPr>
            <p:cNvSpPr/>
            <p:nvPr/>
          </p:nvSpPr>
          <p:spPr>
            <a:xfrm>
              <a:off x="2429300" y="599725"/>
              <a:ext cx="164450" cy="129100"/>
            </a:xfrm>
            <a:custGeom>
              <a:avLst/>
              <a:gdLst/>
              <a:ahLst/>
              <a:cxnLst/>
              <a:rect l="l" t="t" r="r" b="b"/>
              <a:pathLst>
                <a:path w="6578" h="5164" extrusionOk="0">
                  <a:moveTo>
                    <a:pt x="3101" y="1"/>
                  </a:moveTo>
                  <a:cubicBezTo>
                    <a:pt x="2844" y="1"/>
                    <a:pt x="2400" y="124"/>
                    <a:pt x="1764" y="503"/>
                  </a:cubicBezTo>
                  <a:cubicBezTo>
                    <a:pt x="433" y="1295"/>
                    <a:pt x="680" y="2257"/>
                    <a:pt x="680" y="2257"/>
                  </a:cubicBezTo>
                  <a:cubicBezTo>
                    <a:pt x="680" y="2257"/>
                    <a:pt x="226" y="2289"/>
                    <a:pt x="172" y="2622"/>
                  </a:cubicBezTo>
                  <a:cubicBezTo>
                    <a:pt x="1" y="3593"/>
                    <a:pt x="541" y="4898"/>
                    <a:pt x="577" y="4984"/>
                  </a:cubicBezTo>
                  <a:cubicBezTo>
                    <a:pt x="739" y="4993"/>
                    <a:pt x="896" y="5055"/>
                    <a:pt x="1018" y="5163"/>
                  </a:cubicBezTo>
                  <a:cubicBezTo>
                    <a:pt x="1778" y="3602"/>
                    <a:pt x="1297" y="2068"/>
                    <a:pt x="1297" y="2068"/>
                  </a:cubicBezTo>
                  <a:cubicBezTo>
                    <a:pt x="1319" y="1686"/>
                    <a:pt x="1548" y="1344"/>
                    <a:pt x="1895" y="1178"/>
                  </a:cubicBezTo>
                  <a:cubicBezTo>
                    <a:pt x="2109" y="1075"/>
                    <a:pt x="2324" y="1036"/>
                    <a:pt x="2532" y="1036"/>
                  </a:cubicBezTo>
                  <a:cubicBezTo>
                    <a:pt x="3035" y="1036"/>
                    <a:pt x="3498" y="1265"/>
                    <a:pt x="3807" y="1367"/>
                  </a:cubicBezTo>
                  <a:cubicBezTo>
                    <a:pt x="3883" y="1392"/>
                    <a:pt x="3939" y="1404"/>
                    <a:pt x="3983" y="1404"/>
                  </a:cubicBezTo>
                  <a:cubicBezTo>
                    <a:pt x="4190" y="1404"/>
                    <a:pt x="4106" y="1152"/>
                    <a:pt x="4419" y="1029"/>
                  </a:cubicBezTo>
                  <a:cubicBezTo>
                    <a:pt x="4514" y="994"/>
                    <a:pt x="4606" y="977"/>
                    <a:pt x="4699" y="977"/>
                  </a:cubicBezTo>
                  <a:cubicBezTo>
                    <a:pt x="4913" y="977"/>
                    <a:pt x="5128" y="1065"/>
                    <a:pt x="5386" y="1209"/>
                  </a:cubicBezTo>
                  <a:cubicBezTo>
                    <a:pt x="5494" y="1272"/>
                    <a:pt x="5615" y="1317"/>
                    <a:pt x="5737" y="1340"/>
                  </a:cubicBezTo>
                  <a:cubicBezTo>
                    <a:pt x="5778" y="1350"/>
                    <a:pt x="5821" y="1355"/>
                    <a:pt x="5863" y="1355"/>
                  </a:cubicBezTo>
                  <a:cubicBezTo>
                    <a:pt x="5967" y="1355"/>
                    <a:pt x="6070" y="1324"/>
                    <a:pt x="6160" y="1263"/>
                  </a:cubicBezTo>
                  <a:cubicBezTo>
                    <a:pt x="6578" y="957"/>
                    <a:pt x="5354" y="710"/>
                    <a:pt x="5354" y="710"/>
                  </a:cubicBezTo>
                  <a:cubicBezTo>
                    <a:pt x="5779" y="312"/>
                    <a:pt x="4969" y="231"/>
                    <a:pt x="4240" y="231"/>
                  </a:cubicBezTo>
                  <a:cubicBezTo>
                    <a:pt x="3741" y="231"/>
                    <a:pt x="3280" y="269"/>
                    <a:pt x="3280" y="269"/>
                  </a:cubicBezTo>
                  <a:cubicBezTo>
                    <a:pt x="3440" y="147"/>
                    <a:pt x="3382" y="1"/>
                    <a:pt x="3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50;p37">
              <a:extLst>
                <a:ext uri="{FF2B5EF4-FFF2-40B4-BE49-F238E27FC236}">
                  <a16:creationId xmlns:a16="http://schemas.microsoft.com/office/drawing/2014/main" id="{68FB3724-D13C-94E2-7256-72F74CC19338}"/>
                </a:ext>
              </a:extLst>
            </p:cNvPr>
            <p:cNvSpPr/>
            <p:nvPr/>
          </p:nvSpPr>
          <p:spPr>
            <a:xfrm>
              <a:off x="2413575" y="623550"/>
              <a:ext cx="193900" cy="211900"/>
            </a:xfrm>
            <a:custGeom>
              <a:avLst/>
              <a:gdLst/>
              <a:ahLst/>
              <a:cxnLst/>
              <a:rect l="l" t="t" r="r" b="b"/>
              <a:pathLst>
                <a:path w="7756" h="8476" extrusionOk="0">
                  <a:moveTo>
                    <a:pt x="5444" y="1"/>
                  </a:moveTo>
                  <a:cubicBezTo>
                    <a:pt x="5309" y="1"/>
                    <a:pt x="5178" y="28"/>
                    <a:pt x="5048" y="76"/>
                  </a:cubicBezTo>
                  <a:cubicBezTo>
                    <a:pt x="4735" y="199"/>
                    <a:pt x="4819" y="451"/>
                    <a:pt x="4612" y="451"/>
                  </a:cubicBezTo>
                  <a:cubicBezTo>
                    <a:pt x="4568" y="451"/>
                    <a:pt x="4512" y="439"/>
                    <a:pt x="4436" y="414"/>
                  </a:cubicBezTo>
                  <a:cubicBezTo>
                    <a:pt x="4124" y="312"/>
                    <a:pt x="3660" y="83"/>
                    <a:pt x="3158" y="83"/>
                  </a:cubicBezTo>
                  <a:cubicBezTo>
                    <a:pt x="2951" y="83"/>
                    <a:pt x="2737" y="122"/>
                    <a:pt x="2524" y="225"/>
                  </a:cubicBezTo>
                  <a:cubicBezTo>
                    <a:pt x="2173" y="391"/>
                    <a:pt x="1944" y="733"/>
                    <a:pt x="1926" y="1115"/>
                  </a:cubicBezTo>
                  <a:cubicBezTo>
                    <a:pt x="1926" y="1115"/>
                    <a:pt x="2407" y="2649"/>
                    <a:pt x="1647" y="4210"/>
                  </a:cubicBezTo>
                  <a:cubicBezTo>
                    <a:pt x="1525" y="4102"/>
                    <a:pt x="1368" y="4040"/>
                    <a:pt x="1206" y="4031"/>
                  </a:cubicBezTo>
                  <a:cubicBezTo>
                    <a:pt x="1189" y="4030"/>
                    <a:pt x="1172" y="4029"/>
                    <a:pt x="1156" y="4029"/>
                  </a:cubicBezTo>
                  <a:cubicBezTo>
                    <a:pt x="1006" y="4029"/>
                    <a:pt x="858" y="4065"/>
                    <a:pt x="720" y="4134"/>
                  </a:cubicBezTo>
                  <a:cubicBezTo>
                    <a:pt x="0" y="4462"/>
                    <a:pt x="230" y="5857"/>
                    <a:pt x="931" y="6194"/>
                  </a:cubicBezTo>
                  <a:cubicBezTo>
                    <a:pt x="1064" y="6259"/>
                    <a:pt x="1194" y="6284"/>
                    <a:pt x="1316" y="6284"/>
                  </a:cubicBezTo>
                  <a:cubicBezTo>
                    <a:pt x="1692" y="6284"/>
                    <a:pt x="1984" y="6050"/>
                    <a:pt x="1984" y="6050"/>
                  </a:cubicBezTo>
                  <a:cubicBezTo>
                    <a:pt x="1984" y="6050"/>
                    <a:pt x="2650" y="7256"/>
                    <a:pt x="4085" y="7517"/>
                  </a:cubicBezTo>
                  <a:lnTo>
                    <a:pt x="4157" y="8201"/>
                  </a:lnTo>
                  <a:cubicBezTo>
                    <a:pt x="4157" y="8201"/>
                    <a:pt x="4606" y="8476"/>
                    <a:pt x="5117" y="8476"/>
                  </a:cubicBezTo>
                  <a:cubicBezTo>
                    <a:pt x="5198" y="8476"/>
                    <a:pt x="5280" y="8469"/>
                    <a:pt x="5362" y="8453"/>
                  </a:cubicBezTo>
                  <a:cubicBezTo>
                    <a:pt x="5965" y="8336"/>
                    <a:pt x="5889" y="7868"/>
                    <a:pt x="5889" y="7868"/>
                  </a:cubicBezTo>
                  <a:lnTo>
                    <a:pt x="5884" y="7773"/>
                  </a:lnTo>
                  <a:lnTo>
                    <a:pt x="5853" y="7355"/>
                  </a:lnTo>
                  <a:cubicBezTo>
                    <a:pt x="7355" y="6802"/>
                    <a:pt x="7756" y="5367"/>
                    <a:pt x="7706" y="4998"/>
                  </a:cubicBezTo>
                  <a:cubicBezTo>
                    <a:pt x="7652" y="4575"/>
                    <a:pt x="7342" y="4255"/>
                    <a:pt x="7342" y="4255"/>
                  </a:cubicBezTo>
                  <a:cubicBezTo>
                    <a:pt x="7342" y="4255"/>
                    <a:pt x="7049" y="1129"/>
                    <a:pt x="6366" y="400"/>
                  </a:cubicBezTo>
                  <a:lnTo>
                    <a:pt x="6366" y="387"/>
                  </a:lnTo>
                  <a:cubicBezTo>
                    <a:pt x="6267" y="306"/>
                    <a:pt x="6163" y="229"/>
                    <a:pt x="6046" y="175"/>
                  </a:cubicBezTo>
                  <a:cubicBezTo>
                    <a:pt x="5831" y="54"/>
                    <a:pt x="5633" y="1"/>
                    <a:pt x="54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51;p37">
              <a:extLst>
                <a:ext uri="{FF2B5EF4-FFF2-40B4-BE49-F238E27FC236}">
                  <a16:creationId xmlns:a16="http://schemas.microsoft.com/office/drawing/2014/main" id="{639145FD-345F-3621-490E-798507D0BC84}"/>
                </a:ext>
              </a:extLst>
            </p:cNvPr>
            <p:cNvSpPr/>
            <p:nvPr/>
          </p:nvSpPr>
          <p:spPr>
            <a:xfrm>
              <a:off x="2463500" y="1022325"/>
              <a:ext cx="49050" cy="35450"/>
            </a:xfrm>
            <a:custGeom>
              <a:avLst/>
              <a:gdLst/>
              <a:ahLst/>
              <a:cxnLst/>
              <a:rect l="l" t="t" r="r" b="b"/>
              <a:pathLst>
                <a:path w="1962" h="1418" extrusionOk="0">
                  <a:moveTo>
                    <a:pt x="1530" y="1"/>
                  </a:moveTo>
                  <a:cubicBezTo>
                    <a:pt x="1148" y="306"/>
                    <a:pt x="208" y="320"/>
                    <a:pt x="30" y="320"/>
                  </a:cubicBezTo>
                  <a:cubicBezTo>
                    <a:pt x="11" y="320"/>
                    <a:pt x="1" y="320"/>
                    <a:pt x="1" y="320"/>
                  </a:cubicBezTo>
                  <a:lnTo>
                    <a:pt x="1" y="320"/>
                  </a:lnTo>
                  <a:cubicBezTo>
                    <a:pt x="1" y="320"/>
                    <a:pt x="207" y="1269"/>
                    <a:pt x="455" y="1391"/>
                  </a:cubicBezTo>
                  <a:cubicBezTo>
                    <a:pt x="494" y="1409"/>
                    <a:pt x="528" y="1417"/>
                    <a:pt x="558" y="1417"/>
                  </a:cubicBezTo>
                  <a:cubicBezTo>
                    <a:pt x="714" y="1417"/>
                    <a:pt x="743" y="1197"/>
                    <a:pt x="743" y="1197"/>
                  </a:cubicBezTo>
                  <a:cubicBezTo>
                    <a:pt x="743" y="1197"/>
                    <a:pt x="893" y="1391"/>
                    <a:pt x="1043" y="1391"/>
                  </a:cubicBezTo>
                  <a:cubicBezTo>
                    <a:pt x="1047" y="1391"/>
                    <a:pt x="1050" y="1391"/>
                    <a:pt x="1053" y="1391"/>
                  </a:cubicBezTo>
                  <a:cubicBezTo>
                    <a:pt x="1202" y="1377"/>
                    <a:pt x="1256" y="1040"/>
                    <a:pt x="1256" y="1040"/>
                  </a:cubicBezTo>
                  <a:cubicBezTo>
                    <a:pt x="1256" y="1040"/>
                    <a:pt x="1404" y="1226"/>
                    <a:pt x="1547" y="1226"/>
                  </a:cubicBezTo>
                  <a:cubicBezTo>
                    <a:pt x="1583" y="1226"/>
                    <a:pt x="1619" y="1214"/>
                    <a:pt x="1652" y="1184"/>
                  </a:cubicBezTo>
                  <a:cubicBezTo>
                    <a:pt x="1733" y="1108"/>
                    <a:pt x="1674" y="887"/>
                    <a:pt x="1611" y="707"/>
                  </a:cubicBezTo>
                  <a:lnTo>
                    <a:pt x="1625" y="698"/>
                  </a:lnTo>
                  <a:cubicBezTo>
                    <a:pt x="1634" y="699"/>
                    <a:pt x="1643" y="699"/>
                    <a:pt x="1652" y="699"/>
                  </a:cubicBezTo>
                  <a:cubicBezTo>
                    <a:pt x="1732" y="699"/>
                    <a:pt x="1806" y="664"/>
                    <a:pt x="1858" y="604"/>
                  </a:cubicBezTo>
                  <a:cubicBezTo>
                    <a:pt x="1962" y="500"/>
                    <a:pt x="1625" y="100"/>
                    <a:pt x="1548" y="14"/>
                  </a:cubicBezTo>
                  <a:cubicBezTo>
                    <a:pt x="1544" y="10"/>
                    <a:pt x="1539" y="5"/>
                    <a:pt x="1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52;p37">
              <a:extLst>
                <a:ext uri="{FF2B5EF4-FFF2-40B4-BE49-F238E27FC236}">
                  <a16:creationId xmlns:a16="http://schemas.microsoft.com/office/drawing/2014/main" id="{93999AB4-CF5E-656B-66A3-6EC2E40B1156}"/>
                </a:ext>
              </a:extLst>
            </p:cNvPr>
            <p:cNvSpPr/>
            <p:nvPr/>
          </p:nvSpPr>
          <p:spPr>
            <a:xfrm>
              <a:off x="2462725" y="1029625"/>
              <a:ext cx="44200" cy="29425"/>
            </a:xfrm>
            <a:custGeom>
              <a:avLst/>
              <a:gdLst/>
              <a:ahLst/>
              <a:cxnLst/>
              <a:rect l="l" t="t" r="r" b="b"/>
              <a:pathLst>
                <a:path w="1768" h="1177" extrusionOk="0">
                  <a:moveTo>
                    <a:pt x="34" y="0"/>
                  </a:moveTo>
                  <a:cubicBezTo>
                    <a:pt x="32" y="0"/>
                    <a:pt x="29" y="0"/>
                    <a:pt x="27" y="1"/>
                  </a:cubicBezTo>
                  <a:cubicBezTo>
                    <a:pt x="9" y="1"/>
                    <a:pt x="0" y="19"/>
                    <a:pt x="0" y="37"/>
                  </a:cubicBezTo>
                  <a:cubicBezTo>
                    <a:pt x="50" y="303"/>
                    <a:pt x="122" y="559"/>
                    <a:pt x="220" y="811"/>
                  </a:cubicBezTo>
                  <a:cubicBezTo>
                    <a:pt x="247" y="878"/>
                    <a:pt x="279" y="937"/>
                    <a:pt x="315" y="1000"/>
                  </a:cubicBezTo>
                  <a:cubicBezTo>
                    <a:pt x="337" y="1031"/>
                    <a:pt x="360" y="1058"/>
                    <a:pt x="382" y="1085"/>
                  </a:cubicBezTo>
                  <a:cubicBezTo>
                    <a:pt x="396" y="1099"/>
                    <a:pt x="414" y="1112"/>
                    <a:pt x="432" y="1126"/>
                  </a:cubicBezTo>
                  <a:lnTo>
                    <a:pt x="454" y="1144"/>
                  </a:lnTo>
                  <a:cubicBezTo>
                    <a:pt x="468" y="1148"/>
                    <a:pt x="477" y="1153"/>
                    <a:pt x="486" y="1153"/>
                  </a:cubicBezTo>
                  <a:cubicBezTo>
                    <a:pt x="516" y="1168"/>
                    <a:pt x="549" y="1177"/>
                    <a:pt x="585" y="1177"/>
                  </a:cubicBezTo>
                  <a:cubicBezTo>
                    <a:pt x="592" y="1177"/>
                    <a:pt x="600" y="1176"/>
                    <a:pt x="607" y="1175"/>
                  </a:cubicBezTo>
                  <a:cubicBezTo>
                    <a:pt x="652" y="1171"/>
                    <a:pt x="693" y="1153"/>
                    <a:pt x="729" y="1126"/>
                  </a:cubicBezTo>
                  <a:cubicBezTo>
                    <a:pt x="760" y="1094"/>
                    <a:pt x="787" y="1063"/>
                    <a:pt x="801" y="1022"/>
                  </a:cubicBezTo>
                  <a:cubicBezTo>
                    <a:pt x="802" y="1020"/>
                    <a:pt x="803" y="1017"/>
                    <a:pt x="805" y="1015"/>
                  </a:cubicBezTo>
                  <a:lnTo>
                    <a:pt x="805" y="1015"/>
                  </a:lnTo>
                  <a:cubicBezTo>
                    <a:pt x="832" y="1041"/>
                    <a:pt x="860" y="1066"/>
                    <a:pt x="891" y="1090"/>
                  </a:cubicBezTo>
                  <a:lnTo>
                    <a:pt x="940" y="1117"/>
                  </a:lnTo>
                  <a:cubicBezTo>
                    <a:pt x="963" y="1126"/>
                    <a:pt x="981" y="1135"/>
                    <a:pt x="999" y="1139"/>
                  </a:cubicBezTo>
                  <a:cubicBezTo>
                    <a:pt x="1017" y="1144"/>
                    <a:pt x="1039" y="1148"/>
                    <a:pt x="1062" y="1148"/>
                  </a:cubicBezTo>
                  <a:lnTo>
                    <a:pt x="1102" y="1148"/>
                  </a:lnTo>
                  <a:lnTo>
                    <a:pt x="1125" y="1144"/>
                  </a:lnTo>
                  <a:cubicBezTo>
                    <a:pt x="1138" y="1139"/>
                    <a:pt x="1152" y="1130"/>
                    <a:pt x="1165" y="1126"/>
                  </a:cubicBezTo>
                  <a:cubicBezTo>
                    <a:pt x="1174" y="1117"/>
                    <a:pt x="1183" y="1112"/>
                    <a:pt x="1192" y="1103"/>
                  </a:cubicBezTo>
                  <a:cubicBezTo>
                    <a:pt x="1206" y="1090"/>
                    <a:pt x="1219" y="1072"/>
                    <a:pt x="1233" y="1054"/>
                  </a:cubicBezTo>
                  <a:cubicBezTo>
                    <a:pt x="1255" y="1027"/>
                    <a:pt x="1273" y="991"/>
                    <a:pt x="1287" y="959"/>
                  </a:cubicBezTo>
                  <a:cubicBezTo>
                    <a:pt x="1298" y="925"/>
                    <a:pt x="1310" y="890"/>
                    <a:pt x="1320" y="855"/>
                  </a:cubicBezTo>
                  <a:lnTo>
                    <a:pt x="1320" y="855"/>
                  </a:lnTo>
                  <a:cubicBezTo>
                    <a:pt x="1334" y="868"/>
                    <a:pt x="1349" y="881"/>
                    <a:pt x="1363" y="892"/>
                  </a:cubicBezTo>
                  <a:cubicBezTo>
                    <a:pt x="1408" y="932"/>
                    <a:pt x="1462" y="959"/>
                    <a:pt x="1521" y="973"/>
                  </a:cubicBezTo>
                  <a:cubicBezTo>
                    <a:pt x="1536" y="977"/>
                    <a:pt x="1553" y="980"/>
                    <a:pt x="1570" y="980"/>
                  </a:cubicBezTo>
                  <a:cubicBezTo>
                    <a:pt x="1587" y="980"/>
                    <a:pt x="1604" y="977"/>
                    <a:pt x="1620" y="973"/>
                  </a:cubicBezTo>
                  <a:cubicBezTo>
                    <a:pt x="1651" y="968"/>
                    <a:pt x="1683" y="950"/>
                    <a:pt x="1710" y="928"/>
                  </a:cubicBezTo>
                  <a:cubicBezTo>
                    <a:pt x="1737" y="905"/>
                    <a:pt x="1755" y="869"/>
                    <a:pt x="1759" y="838"/>
                  </a:cubicBezTo>
                  <a:cubicBezTo>
                    <a:pt x="1768" y="807"/>
                    <a:pt x="1768" y="775"/>
                    <a:pt x="1768" y="748"/>
                  </a:cubicBezTo>
                  <a:cubicBezTo>
                    <a:pt x="1759" y="640"/>
                    <a:pt x="1732" y="537"/>
                    <a:pt x="1692" y="438"/>
                  </a:cubicBezTo>
                  <a:cubicBezTo>
                    <a:pt x="1683" y="411"/>
                    <a:pt x="1674" y="384"/>
                    <a:pt x="1660" y="361"/>
                  </a:cubicBezTo>
                  <a:lnTo>
                    <a:pt x="1633" y="294"/>
                  </a:lnTo>
                  <a:lnTo>
                    <a:pt x="1570" y="150"/>
                  </a:lnTo>
                  <a:cubicBezTo>
                    <a:pt x="1564" y="140"/>
                    <a:pt x="1555" y="133"/>
                    <a:pt x="1544" y="133"/>
                  </a:cubicBezTo>
                  <a:cubicBezTo>
                    <a:pt x="1539" y="133"/>
                    <a:pt x="1535" y="134"/>
                    <a:pt x="1530" y="136"/>
                  </a:cubicBezTo>
                  <a:cubicBezTo>
                    <a:pt x="1516" y="141"/>
                    <a:pt x="1507" y="159"/>
                    <a:pt x="1512" y="172"/>
                  </a:cubicBezTo>
                  <a:lnTo>
                    <a:pt x="1566" y="321"/>
                  </a:lnTo>
                  <a:lnTo>
                    <a:pt x="1593" y="393"/>
                  </a:lnTo>
                  <a:cubicBezTo>
                    <a:pt x="1602" y="415"/>
                    <a:pt x="1611" y="438"/>
                    <a:pt x="1620" y="460"/>
                  </a:cubicBezTo>
                  <a:cubicBezTo>
                    <a:pt x="1647" y="555"/>
                    <a:pt x="1669" y="654"/>
                    <a:pt x="1674" y="748"/>
                  </a:cubicBezTo>
                  <a:cubicBezTo>
                    <a:pt x="1674" y="771"/>
                    <a:pt x="1674" y="793"/>
                    <a:pt x="1669" y="816"/>
                  </a:cubicBezTo>
                  <a:cubicBezTo>
                    <a:pt x="1665" y="829"/>
                    <a:pt x="1656" y="842"/>
                    <a:pt x="1642" y="851"/>
                  </a:cubicBezTo>
                  <a:cubicBezTo>
                    <a:pt x="1629" y="865"/>
                    <a:pt x="1615" y="869"/>
                    <a:pt x="1597" y="874"/>
                  </a:cubicBezTo>
                  <a:cubicBezTo>
                    <a:pt x="1590" y="876"/>
                    <a:pt x="1582" y="877"/>
                    <a:pt x="1575" y="877"/>
                  </a:cubicBezTo>
                  <a:cubicBezTo>
                    <a:pt x="1564" y="877"/>
                    <a:pt x="1554" y="875"/>
                    <a:pt x="1543" y="869"/>
                  </a:cubicBezTo>
                  <a:cubicBezTo>
                    <a:pt x="1458" y="838"/>
                    <a:pt x="1386" y="780"/>
                    <a:pt x="1332" y="708"/>
                  </a:cubicBezTo>
                  <a:cubicBezTo>
                    <a:pt x="1323" y="699"/>
                    <a:pt x="1309" y="690"/>
                    <a:pt x="1300" y="690"/>
                  </a:cubicBezTo>
                  <a:cubicBezTo>
                    <a:pt x="1297" y="689"/>
                    <a:pt x="1294" y="689"/>
                    <a:pt x="1291" y="689"/>
                  </a:cubicBezTo>
                  <a:cubicBezTo>
                    <a:pt x="1263" y="689"/>
                    <a:pt x="1241" y="706"/>
                    <a:pt x="1233" y="735"/>
                  </a:cubicBezTo>
                  <a:cubicBezTo>
                    <a:pt x="1219" y="793"/>
                    <a:pt x="1201" y="851"/>
                    <a:pt x="1179" y="910"/>
                  </a:cubicBezTo>
                  <a:cubicBezTo>
                    <a:pt x="1165" y="937"/>
                    <a:pt x="1152" y="964"/>
                    <a:pt x="1134" y="986"/>
                  </a:cubicBezTo>
                  <a:cubicBezTo>
                    <a:pt x="1129" y="1000"/>
                    <a:pt x="1120" y="1009"/>
                    <a:pt x="1111" y="1018"/>
                  </a:cubicBezTo>
                  <a:cubicBezTo>
                    <a:pt x="1107" y="1018"/>
                    <a:pt x="1102" y="1022"/>
                    <a:pt x="1098" y="1027"/>
                  </a:cubicBezTo>
                  <a:cubicBezTo>
                    <a:pt x="1098" y="1027"/>
                    <a:pt x="1093" y="1027"/>
                    <a:pt x="1093" y="1031"/>
                  </a:cubicBezTo>
                  <a:lnTo>
                    <a:pt x="1071" y="1036"/>
                  </a:lnTo>
                  <a:lnTo>
                    <a:pt x="1062" y="1036"/>
                  </a:lnTo>
                  <a:cubicBezTo>
                    <a:pt x="1048" y="1036"/>
                    <a:pt x="1039" y="1036"/>
                    <a:pt x="1026" y="1031"/>
                  </a:cubicBezTo>
                  <a:cubicBezTo>
                    <a:pt x="1017" y="1027"/>
                    <a:pt x="1003" y="1022"/>
                    <a:pt x="990" y="1013"/>
                  </a:cubicBezTo>
                  <a:lnTo>
                    <a:pt x="954" y="991"/>
                  </a:lnTo>
                  <a:cubicBezTo>
                    <a:pt x="904" y="959"/>
                    <a:pt x="859" y="914"/>
                    <a:pt x="823" y="869"/>
                  </a:cubicBezTo>
                  <a:cubicBezTo>
                    <a:pt x="814" y="856"/>
                    <a:pt x="801" y="851"/>
                    <a:pt x="787" y="847"/>
                  </a:cubicBezTo>
                  <a:cubicBezTo>
                    <a:pt x="785" y="847"/>
                    <a:pt x="782" y="846"/>
                    <a:pt x="779" y="846"/>
                  </a:cubicBezTo>
                  <a:cubicBezTo>
                    <a:pt x="751" y="846"/>
                    <a:pt x="724" y="868"/>
                    <a:pt x="720" y="896"/>
                  </a:cubicBezTo>
                  <a:cubicBezTo>
                    <a:pt x="715" y="923"/>
                    <a:pt x="706" y="950"/>
                    <a:pt x="697" y="977"/>
                  </a:cubicBezTo>
                  <a:cubicBezTo>
                    <a:pt x="684" y="1000"/>
                    <a:pt x="670" y="1022"/>
                    <a:pt x="652" y="1040"/>
                  </a:cubicBezTo>
                  <a:cubicBezTo>
                    <a:pt x="639" y="1054"/>
                    <a:pt x="616" y="1063"/>
                    <a:pt x="598" y="1067"/>
                  </a:cubicBezTo>
                  <a:lnTo>
                    <a:pt x="562" y="1067"/>
                  </a:lnTo>
                  <a:lnTo>
                    <a:pt x="549" y="1063"/>
                  </a:lnTo>
                  <a:lnTo>
                    <a:pt x="522" y="1054"/>
                  </a:lnTo>
                  <a:cubicBezTo>
                    <a:pt x="517" y="1054"/>
                    <a:pt x="504" y="1045"/>
                    <a:pt x="504" y="1045"/>
                  </a:cubicBezTo>
                  <a:lnTo>
                    <a:pt x="490" y="1036"/>
                  </a:lnTo>
                  <a:cubicBezTo>
                    <a:pt x="481" y="1031"/>
                    <a:pt x="468" y="1022"/>
                    <a:pt x="463" y="1009"/>
                  </a:cubicBezTo>
                  <a:cubicBezTo>
                    <a:pt x="441" y="991"/>
                    <a:pt x="423" y="968"/>
                    <a:pt x="405" y="941"/>
                  </a:cubicBezTo>
                  <a:cubicBezTo>
                    <a:pt x="369" y="887"/>
                    <a:pt x="337" y="834"/>
                    <a:pt x="315" y="771"/>
                  </a:cubicBezTo>
                  <a:cubicBezTo>
                    <a:pt x="261" y="654"/>
                    <a:pt x="211" y="528"/>
                    <a:pt x="171" y="406"/>
                  </a:cubicBezTo>
                  <a:cubicBezTo>
                    <a:pt x="131" y="280"/>
                    <a:pt x="95" y="150"/>
                    <a:pt x="59" y="24"/>
                  </a:cubicBezTo>
                  <a:cubicBezTo>
                    <a:pt x="59" y="9"/>
                    <a:pt x="46" y="0"/>
                    <a:pt x="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53;p37">
              <a:extLst>
                <a:ext uri="{FF2B5EF4-FFF2-40B4-BE49-F238E27FC236}">
                  <a16:creationId xmlns:a16="http://schemas.microsoft.com/office/drawing/2014/main" id="{AB6C3DA9-2A9F-BC97-308D-2ABCA4D72C74}"/>
                </a:ext>
              </a:extLst>
            </p:cNvPr>
            <p:cNvSpPr/>
            <p:nvPr/>
          </p:nvSpPr>
          <p:spPr>
            <a:xfrm>
              <a:off x="2564725" y="1048200"/>
              <a:ext cx="46275" cy="23325"/>
            </a:xfrm>
            <a:custGeom>
              <a:avLst/>
              <a:gdLst/>
              <a:ahLst/>
              <a:cxnLst/>
              <a:rect l="l" t="t" r="r" b="b"/>
              <a:pathLst>
                <a:path w="1851" h="933" extrusionOk="0">
                  <a:moveTo>
                    <a:pt x="1768" y="0"/>
                  </a:moveTo>
                  <a:cubicBezTo>
                    <a:pt x="1758" y="0"/>
                    <a:pt x="1747" y="3"/>
                    <a:pt x="1737" y="10"/>
                  </a:cubicBezTo>
                  <a:lnTo>
                    <a:pt x="1728" y="14"/>
                  </a:lnTo>
                  <a:cubicBezTo>
                    <a:pt x="1728" y="14"/>
                    <a:pt x="1701" y="32"/>
                    <a:pt x="1660" y="59"/>
                  </a:cubicBezTo>
                  <a:lnTo>
                    <a:pt x="1584" y="108"/>
                  </a:lnTo>
                  <a:cubicBezTo>
                    <a:pt x="1552" y="131"/>
                    <a:pt x="1521" y="153"/>
                    <a:pt x="1485" y="171"/>
                  </a:cubicBezTo>
                  <a:lnTo>
                    <a:pt x="1363" y="239"/>
                  </a:lnTo>
                  <a:cubicBezTo>
                    <a:pt x="1323" y="266"/>
                    <a:pt x="1273" y="284"/>
                    <a:pt x="1224" y="306"/>
                  </a:cubicBezTo>
                  <a:cubicBezTo>
                    <a:pt x="1174" y="333"/>
                    <a:pt x="1129" y="356"/>
                    <a:pt x="1075" y="383"/>
                  </a:cubicBezTo>
                  <a:lnTo>
                    <a:pt x="909" y="455"/>
                  </a:lnTo>
                  <a:lnTo>
                    <a:pt x="869" y="473"/>
                  </a:lnTo>
                  <a:lnTo>
                    <a:pt x="860" y="477"/>
                  </a:lnTo>
                  <a:lnTo>
                    <a:pt x="855" y="477"/>
                  </a:lnTo>
                  <a:lnTo>
                    <a:pt x="833" y="486"/>
                  </a:lnTo>
                  <a:lnTo>
                    <a:pt x="752" y="518"/>
                  </a:lnTo>
                  <a:cubicBezTo>
                    <a:pt x="698" y="536"/>
                    <a:pt x="648" y="558"/>
                    <a:pt x="594" y="576"/>
                  </a:cubicBezTo>
                  <a:cubicBezTo>
                    <a:pt x="495" y="621"/>
                    <a:pt x="401" y="662"/>
                    <a:pt x="320" y="698"/>
                  </a:cubicBezTo>
                  <a:cubicBezTo>
                    <a:pt x="279" y="716"/>
                    <a:pt x="239" y="729"/>
                    <a:pt x="207" y="743"/>
                  </a:cubicBezTo>
                  <a:lnTo>
                    <a:pt x="117" y="779"/>
                  </a:lnTo>
                  <a:cubicBezTo>
                    <a:pt x="72" y="801"/>
                    <a:pt x="41" y="815"/>
                    <a:pt x="41" y="815"/>
                  </a:cubicBezTo>
                  <a:cubicBezTo>
                    <a:pt x="14" y="824"/>
                    <a:pt x="0" y="851"/>
                    <a:pt x="5" y="878"/>
                  </a:cubicBezTo>
                  <a:cubicBezTo>
                    <a:pt x="9" y="911"/>
                    <a:pt x="36" y="932"/>
                    <a:pt x="64" y="932"/>
                  </a:cubicBezTo>
                  <a:cubicBezTo>
                    <a:pt x="67" y="932"/>
                    <a:pt x="70" y="932"/>
                    <a:pt x="72" y="932"/>
                  </a:cubicBezTo>
                  <a:cubicBezTo>
                    <a:pt x="72" y="932"/>
                    <a:pt x="104" y="932"/>
                    <a:pt x="158" y="923"/>
                  </a:cubicBezTo>
                  <a:lnTo>
                    <a:pt x="248" y="905"/>
                  </a:lnTo>
                  <a:cubicBezTo>
                    <a:pt x="288" y="896"/>
                    <a:pt x="329" y="887"/>
                    <a:pt x="369" y="878"/>
                  </a:cubicBezTo>
                  <a:cubicBezTo>
                    <a:pt x="459" y="855"/>
                    <a:pt x="563" y="824"/>
                    <a:pt x="671" y="788"/>
                  </a:cubicBezTo>
                  <a:cubicBezTo>
                    <a:pt x="725" y="770"/>
                    <a:pt x="783" y="752"/>
                    <a:pt x="837" y="729"/>
                  </a:cubicBezTo>
                  <a:lnTo>
                    <a:pt x="922" y="702"/>
                  </a:lnTo>
                  <a:lnTo>
                    <a:pt x="945" y="693"/>
                  </a:lnTo>
                  <a:lnTo>
                    <a:pt x="949" y="693"/>
                  </a:lnTo>
                  <a:lnTo>
                    <a:pt x="958" y="689"/>
                  </a:lnTo>
                  <a:lnTo>
                    <a:pt x="967" y="684"/>
                  </a:lnTo>
                  <a:lnTo>
                    <a:pt x="1008" y="666"/>
                  </a:lnTo>
                  <a:lnTo>
                    <a:pt x="1170" y="590"/>
                  </a:lnTo>
                  <a:cubicBezTo>
                    <a:pt x="1224" y="563"/>
                    <a:pt x="1278" y="531"/>
                    <a:pt x="1327" y="500"/>
                  </a:cubicBezTo>
                  <a:cubicBezTo>
                    <a:pt x="1377" y="473"/>
                    <a:pt x="1426" y="446"/>
                    <a:pt x="1471" y="410"/>
                  </a:cubicBezTo>
                  <a:lnTo>
                    <a:pt x="1593" y="320"/>
                  </a:lnTo>
                  <a:cubicBezTo>
                    <a:pt x="1611" y="306"/>
                    <a:pt x="1629" y="293"/>
                    <a:pt x="1642" y="279"/>
                  </a:cubicBezTo>
                  <a:lnTo>
                    <a:pt x="1687" y="234"/>
                  </a:lnTo>
                  <a:lnTo>
                    <a:pt x="1755" y="167"/>
                  </a:lnTo>
                  <a:cubicBezTo>
                    <a:pt x="1795" y="126"/>
                    <a:pt x="1813" y="104"/>
                    <a:pt x="1813" y="104"/>
                  </a:cubicBezTo>
                  <a:cubicBezTo>
                    <a:pt x="1850" y="60"/>
                    <a:pt x="1814" y="0"/>
                    <a:pt x="1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54;p37">
              <a:extLst>
                <a:ext uri="{FF2B5EF4-FFF2-40B4-BE49-F238E27FC236}">
                  <a16:creationId xmlns:a16="http://schemas.microsoft.com/office/drawing/2014/main" id="{1532D123-7547-CE88-01BE-14D09ADFC129}"/>
                </a:ext>
              </a:extLst>
            </p:cNvPr>
            <p:cNvSpPr/>
            <p:nvPr/>
          </p:nvSpPr>
          <p:spPr>
            <a:xfrm>
              <a:off x="2432000" y="736125"/>
              <a:ext cx="28075" cy="14900"/>
            </a:xfrm>
            <a:custGeom>
              <a:avLst/>
              <a:gdLst/>
              <a:ahLst/>
              <a:cxnLst/>
              <a:rect l="l" t="t" r="r" b="b"/>
              <a:pathLst>
                <a:path w="1123" h="596" extrusionOk="0">
                  <a:moveTo>
                    <a:pt x="511" y="1"/>
                  </a:moveTo>
                  <a:cubicBezTo>
                    <a:pt x="504" y="1"/>
                    <a:pt x="496" y="2"/>
                    <a:pt x="487" y="4"/>
                  </a:cubicBezTo>
                  <a:cubicBezTo>
                    <a:pt x="478" y="3"/>
                    <a:pt x="469" y="2"/>
                    <a:pt x="461" y="2"/>
                  </a:cubicBezTo>
                  <a:cubicBezTo>
                    <a:pt x="444" y="2"/>
                    <a:pt x="428" y="4"/>
                    <a:pt x="410" y="4"/>
                  </a:cubicBezTo>
                  <a:cubicBezTo>
                    <a:pt x="356" y="13"/>
                    <a:pt x="307" y="27"/>
                    <a:pt x="257" y="54"/>
                  </a:cubicBezTo>
                  <a:cubicBezTo>
                    <a:pt x="212" y="76"/>
                    <a:pt x="172" y="103"/>
                    <a:pt x="136" y="144"/>
                  </a:cubicBezTo>
                  <a:cubicBezTo>
                    <a:pt x="109" y="175"/>
                    <a:pt x="82" y="207"/>
                    <a:pt x="64" y="247"/>
                  </a:cubicBezTo>
                  <a:cubicBezTo>
                    <a:pt x="37" y="301"/>
                    <a:pt x="14" y="360"/>
                    <a:pt x="5" y="423"/>
                  </a:cubicBezTo>
                  <a:cubicBezTo>
                    <a:pt x="5" y="441"/>
                    <a:pt x="1" y="459"/>
                    <a:pt x="1" y="472"/>
                  </a:cubicBezTo>
                  <a:lnTo>
                    <a:pt x="1" y="495"/>
                  </a:lnTo>
                  <a:lnTo>
                    <a:pt x="5" y="495"/>
                  </a:lnTo>
                  <a:lnTo>
                    <a:pt x="5" y="508"/>
                  </a:lnTo>
                  <a:cubicBezTo>
                    <a:pt x="8" y="539"/>
                    <a:pt x="30" y="553"/>
                    <a:pt x="51" y="553"/>
                  </a:cubicBezTo>
                  <a:cubicBezTo>
                    <a:pt x="75" y="553"/>
                    <a:pt x="98" y="536"/>
                    <a:pt x="95" y="504"/>
                  </a:cubicBezTo>
                  <a:cubicBezTo>
                    <a:pt x="95" y="499"/>
                    <a:pt x="104" y="481"/>
                    <a:pt x="118" y="450"/>
                  </a:cubicBezTo>
                  <a:cubicBezTo>
                    <a:pt x="136" y="400"/>
                    <a:pt x="158" y="360"/>
                    <a:pt x="185" y="319"/>
                  </a:cubicBezTo>
                  <a:cubicBezTo>
                    <a:pt x="203" y="292"/>
                    <a:pt x="226" y="270"/>
                    <a:pt x="248" y="252"/>
                  </a:cubicBezTo>
                  <a:cubicBezTo>
                    <a:pt x="271" y="229"/>
                    <a:pt x="302" y="211"/>
                    <a:pt x="329" y="202"/>
                  </a:cubicBezTo>
                  <a:cubicBezTo>
                    <a:pt x="361" y="184"/>
                    <a:pt x="397" y="180"/>
                    <a:pt x="433" y="175"/>
                  </a:cubicBezTo>
                  <a:lnTo>
                    <a:pt x="514" y="175"/>
                  </a:lnTo>
                  <a:lnTo>
                    <a:pt x="545" y="180"/>
                  </a:lnTo>
                  <a:cubicBezTo>
                    <a:pt x="568" y="180"/>
                    <a:pt x="586" y="184"/>
                    <a:pt x="604" y="189"/>
                  </a:cubicBezTo>
                  <a:cubicBezTo>
                    <a:pt x="622" y="193"/>
                    <a:pt x="640" y="198"/>
                    <a:pt x="658" y="207"/>
                  </a:cubicBezTo>
                  <a:cubicBezTo>
                    <a:pt x="694" y="220"/>
                    <a:pt x="725" y="234"/>
                    <a:pt x="757" y="256"/>
                  </a:cubicBezTo>
                  <a:cubicBezTo>
                    <a:pt x="788" y="274"/>
                    <a:pt x="820" y="297"/>
                    <a:pt x="842" y="319"/>
                  </a:cubicBezTo>
                  <a:cubicBezTo>
                    <a:pt x="869" y="342"/>
                    <a:pt x="892" y="369"/>
                    <a:pt x="914" y="391"/>
                  </a:cubicBezTo>
                  <a:cubicBezTo>
                    <a:pt x="946" y="432"/>
                    <a:pt x="977" y="472"/>
                    <a:pt x="1000" y="517"/>
                  </a:cubicBezTo>
                  <a:lnTo>
                    <a:pt x="1031" y="567"/>
                  </a:lnTo>
                  <a:lnTo>
                    <a:pt x="1031" y="571"/>
                  </a:lnTo>
                  <a:cubicBezTo>
                    <a:pt x="1040" y="588"/>
                    <a:pt x="1055" y="595"/>
                    <a:pt x="1070" y="595"/>
                  </a:cubicBezTo>
                  <a:cubicBezTo>
                    <a:pt x="1096" y="595"/>
                    <a:pt x="1122" y="575"/>
                    <a:pt x="1117" y="544"/>
                  </a:cubicBezTo>
                  <a:cubicBezTo>
                    <a:pt x="1112" y="517"/>
                    <a:pt x="1108" y="499"/>
                    <a:pt x="1099" y="477"/>
                  </a:cubicBezTo>
                  <a:cubicBezTo>
                    <a:pt x="1081" y="418"/>
                    <a:pt x="1054" y="364"/>
                    <a:pt x="1022" y="315"/>
                  </a:cubicBezTo>
                  <a:cubicBezTo>
                    <a:pt x="1004" y="279"/>
                    <a:pt x="977" y="243"/>
                    <a:pt x="950" y="216"/>
                  </a:cubicBezTo>
                  <a:cubicBezTo>
                    <a:pt x="923" y="180"/>
                    <a:pt x="887" y="148"/>
                    <a:pt x="851" y="121"/>
                  </a:cubicBezTo>
                  <a:cubicBezTo>
                    <a:pt x="811" y="90"/>
                    <a:pt x="766" y="63"/>
                    <a:pt x="716" y="45"/>
                  </a:cubicBezTo>
                  <a:cubicBezTo>
                    <a:pt x="671" y="27"/>
                    <a:pt x="617" y="13"/>
                    <a:pt x="568" y="9"/>
                  </a:cubicBezTo>
                  <a:lnTo>
                    <a:pt x="532" y="4"/>
                  </a:lnTo>
                  <a:cubicBezTo>
                    <a:pt x="525" y="2"/>
                    <a:pt x="518" y="1"/>
                    <a:pt x="5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55;p37">
              <a:extLst>
                <a:ext uri="{FF2B5EF4-FFF2-40B4-BE49-F238E27FC236}">
                  <a16:creationId xmlns:a16="http://schemas.microsoft.com/office/drawing/2014/main" id="{A646C683-A497-9F2D-CC12-F64F07097440}"/>
                </a:ext>
              </a:extLst>
            </p:cNvPr>
            <p:cNvSpPr/>
            <p:nvPr/>
          </p:nvSpPr>
          <p:spPr>
            <a:xfrm>
              <a:off x="2473725" y="674200"/>
              <a:ext cx="32550" cy="20350"/>
            </a:xfrm>
            <a:custGeom>
              <a:avLst/>
              <a:gdLst/>
              <a:ahLst/>
              <a:cxnLst/>
              <a:rect l="l" t="t" r="r" b="b"/>
              <a:pathLst>
                <a:path w="1302" h="814" extrusionOk="0">
                  <a:moveTo>
                    <a:pt x="892" y="0"/>
                  </a:moveTo>
                  <a:cubicBezTo>
                    <a:pt x="745" y="0"/>
                    <a:pt x="574" y="51"/>
                    <a:pt x="419" y="133"/>
                  </a:cubicBezTo>
                  <a:cubicBezTo>
                    <a:pt x="82" y="309"/>
                    <a:pt x="1" y="686"/>
                    <a:pt x="41" y="767"/>
                  </a:cubicBezTo>
                  <a:cubicBezTo>
                    <a:pt x="58" y="800"/>
                    <a:pt x="81" y="813"/>
                    <a:pt x="109" y="813"/>
                  </a:cubicBezTo>
                  <a:cubicBezTo>
                    <a:pt x="210" y="813"/>
                    <a:pt x="385" y="645"/>
                    <a:pt x="631" y="578"/>
                  </a:cubicBezTo>
                  <a:cubicBezTo>
                    <a:pt x="991" y="484"/>
                    <a:pt x="1301" y="457"/>
                    <a:pt x="1247" y="241"/>
                  </a:cubicBezTo>
                  <a:cubicBezTo>
                    <a:pt x="1206" y="71"/>
                    <a:pt x="1065"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56;p37">
              <a:extLst>
                <a:ext uri="{FF2B5EF4-FFF2-40B4-BE49-F238E27FC236}">
                  <a16:creationId xmlns:a16="http://schemas.microsoft.com/office/drawing/2014/main" id="{07B2B7B8-0FBC-CB4B-BBA1-B46D67299098}"/>
                </a:ext>
              </a:extLst>
            </p:cNvPr>
            <p:cNvSpPr/>
            <p:nvPr/>
          </p:nvSpPr>
          <p:spPr>
            <a:xfrm>
              <a:off x="2552900" y="670675"/>
              <a:ext cx="31875" cy="14725"/>
            </a:xfrm>
            <a:custGeom>
              <a:avLst/>
              <a:gdLst/>
              <a:ahLst/>
              <a:cxnLst/>
              <a:rect l="l" t="t" r="r" b="b"/>
              <a:pathLst>
                <a:path w="1275" h="589" extrusionOk="0">
                  <a:moveTo>
                    <a:pt x="416" y="0"/>
                  </a:moveTo>
                  <a:cubicBezTo>
                    <a:pt x="199" y="0"/>
                    <a:pt x="19" y="83"/>
                    <a:pt x="10" y="283"/>
                  </a:cubicBezTo>
                  <a:cubicBezTo>
                    <a:pt x="1" y="481"/>
                    <a:pt x="275" y="450"/>
                    <a:pt x="604" y="472"/>
                  </a:cubicBezTo>
                  <a:cubicBezTo>
                    <a:pt x="818" y="485"/>
                    <a:pt x="1045" y="588"/>
                    <a:pt x="1160" y="588"/>
                  </a:cubicBezTo>
                  <a:cubicBezTo>
                    <a:pt x="1199" y="588"/>
                    <a:pt x="1225" y="576"/>
                    <a:pt x="1234" y="544"/>
                  </a:cubicBezTo>
                  <a:cubicBezTo>
                    <a:pt x="1274" y="360"/>
                    <a:pt x="1031" y="139"/>
                    <a:pt x="712" y="45"/>
                  </a:cubicBezTo>
                  <a:cubicBezTo>
                    <a:pt x="613" y="16"/>
                    <a:pt x="511" y="0"/>
                    <a:pt x="4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57;p37">
              <a:extLst>
                <a:ext uri="{FF2B5EF4-FFF2-40B4-BE49-F238E27FC236}">
                  <a16:creationId xmlns:a16="http://schemas.microsoft.com/office/drawing/2014/main" id="{934A7A65-2DBF-5769-A87B-BEF320D6E697}"/>
                </a:ext>
              </a:extLst>
            </p:cNvPr>
            <p:cNvSpPr/>
            <p:nvPr/>
          </p:nvSpPr>
          <p:spPr>
            <a:xfrm>
              <a:off x="2421425" y="645800"/>
              <a:ext cx="14950" cy="7225"/>
            </a:xfrm>
            <a:custGeom>
              <a:avLst/>
              <a:gdLst/>
              <a:ahLst/>
              <a:cxnLst/>
              <a:rect l="l" t="t" r="r" b="b"/>
              <a:pathLst>
                <a:path w="598" h="289" extrusionOk="0">
                  <a:moveTo>
                    <a:pt x="272" y="0"/>
                  </a:moveTo>
                  <a:cubicBezTo>
                    <a:pt x="203" y="0"/>
                    <a:pt x="135" y="27"/>
                    <a:pt x="87" y="99"/>
                  </a:cubicBezTo>
                  <a:cubicBezTo>
                    <a:pt x="0" y="231"/>
                    <a:pt x="169" y="289"/>
                    <a:pt x="335" y="289"/>
                  </a:cubicBezTo>
                  <a:cubicBezTo>
                    <a:pt x="463" y="289"/>
                    <a:pt x="589" y="255"/>
                    <a:pt x="595" y="194"/>
                  </a:cubicBezTo>
                  <a:cubicBezTo>
                    <a:pt x="598" y="135"/>
                    <a:pt x="429" y="0"/>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58;p37">
              <a:extLst>
                <a:ext uri="{FF2B5EF4-FFF2-40B4-BE49-F238E27FC236}">
                  <a16:creationId xmlns:a16="http://schemas.microsoft.com/office/drawing/2014/main" id="{7414DD04-381F-0ED3-ED65-31AD912F88BD}"/>
                </a:ext>
              </a:extLst>
            </p:cNvPr>
            <p:cNvSpPr/>
            <p:nvPr/>
          </p:nvSpPr>
          <p:spPr>
            <a:xfrm>
              <a:off x="2429950" y="629975"/>
              <a:ext cx="13275" cy="18575"/>
            </a:xfrm>
            <a:custGeom>
              <a:avLst/>
              <a:gdLst/>
              <a:ahLst/>
              <a:cxnLst/>
              <a:rect l="l" t="t" r="r" b="b"/>
              <a:pathLst>
                <a:path w="531" h="743" extrusionOk="0">
                  <a:moveTo>
                    <a:pt x="253" y="1"/>
                  </a:moveTo>
                  <a:cubicBezTo>
                    <a:pt x="217" y="1"/>
                    <a:pt x="176" y="13"/>
                    <a:pt x="128" y="40"/>
                  </a:cubicBezTo>
                  <a:cubicBezTo>
                    <a:pt x="1" y="114"/>
                    <a:pt x="326" y="743"/>
                    <a:pt x="414" y="743"/>
                  </a:cubicBezTo>
                  <a:cubicBezTo>
                    <a:pt x="416" y="743"/>
                    <a:pt x="418" y="742"/>
                    <a:pt x="420" y="741"/>
                  </a:cubicBezTo>
                  <a:cubicBezTo>
                    <a:pt x="488" y="706"/>
                    <a:pt x="531" y="1"/>
                    <a:pt x="2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59;p37">
              <a:extLst>
                <a:ext uri="{FF2B5EF4-FFF2-40B4-BE49-F238E27FC236}">
                  <a16:creationId xmlns:a16="http://schemas.microsoft.com/office/drawing/2014/main" id="{BAB263E4-2580-41E8-B4BE-D15FC5F19722}"/>
                </a:ext>
              </a:extLst>
            </p:cNvPr>
            <p:cNvSpPr/>
            <p:nvPr/>
          </p:nvSpPr>
          <p:spPr>
            <a:xfrm>
              <a:off x="2510850" y="760975"/>
              <a:ext cx="52325" cy="11625"/>
            </a:xfrm>
            <a:custGeom>
              <a:avLst/>
              <a:gdLst/>
              <a:ahLst/>
              <a:cxnLst/>
              <a:rect l="l" t="t" r="r" b="b"/>
              <a:pathLst>
                <a:path w="2093" h="465" extrusionOk="0">
                  <a:moveTo>
                    <a:pt x="2061" y="1"/>
                  </a:moveTo>
                  <a:cubicBezTo>
                    <a:pt x="2055" y="1"/>
                    <a:pt x="2048" y="3"/>
                    <a:pt x="2043" y="9"/>
                  </a:cubicBezTo>
                  <a:lnTo>
                    <a:pt x="2038" y="9"/>
                  </a:lnTo>
                  <a:lnTo>
                    <a:pt x="1966" y="59"/>
                  </a:lnTo>
                  <a:cubicBezTo>
                    <a:pt x="1939" y="72"/>
                    <a:pt x="1917" y="95"/>
                    <a:pt x="1881" y="117"/>
                  </a:cubicBezTo>
                  <a:lnTo>
                    <a:pt x="1764" y="176"/>
                  </a:lnTo>
                  <a:cubicBezTo>
                    <a:pt x="1719" y="198"/>
                    <a:pt x="1669" y="220"/>
                    <a:pt x="1620" y="238"/>
                  </a:cubicBezTo>
                  <a:cubicBezTo>
                    <a:pt x="1570" y="261"/>
                    <a:pt x="1512" y="270"/>
                    <a:pt x="1453" y="288"/>
                  </a:cubicBezTo>
                  <a:cubicBezTo>
                    <a:pt x="1395" y="301"/>
                    <a:pt x="1332" y="315"/>
                    <a:pt x="1269" y="324"/>
                  </a:cubicBezTo>
                  <a:cubicBezTo>
                    <a:pt x="1206" y="328"/>
                    <a:pt x="1143" y="342"/>
                    <a:pt x="1080" y="342"/>
                  </a:cubicBezTo>
                  <a:cubicBezTo>
                    <a:pt x="1035" y="342"/>
                    <a:pt x="992" y="344"/>
                    <a:pt x="948" y="344"/>
                  </a:cubicBezTo>
                  <a:cubicBezTo>
                    <a:pt x="927" y="344"/>
                    <a:pt x="905" y="343"/>
                    <a:pt x="882" y="342"/>
                  </a:cubicBezTo>
                  <a:cubicBezTo>
                    <a:pt x="819" y="342"/>
                    <a:pt x="756" y="342"/>
                    <a:pt x="698" y="333"/>
                  </a:cubicBezTo>
                  <a:cubicBezTo>
                    <a:pt x="572" y="324"/>
                    <a:pt x="459" y="310"/>
                    <a:pt x="365" y="297"/>
                  </a:cubicBezTo>
                  <a:cubicBezTo>
                    <a:pt x="167" y="265"/>
                    <a:pt x="41" y="234"/>
                    <a:pt x="41" y="234"/>
                  </a:cubicBezTo>
                  <a:cubicBezTo>
                    <a:pt x="39" y="233"/>
                    <a:pt x="36" y="233"/>
                    <a:pt x="33" y="233"/>
                  </a:cubicBezTo>
                  <a:cubicBezTo>
                    <a:pt x="21" y="233"/>
                    <a:pt x="9" y="241"/>
                    <a:pt x="5" y="252"/>
                  </a:cubicBezTo>
                  <a:cubicBezTo>
                    <a:pt x="0" y="270"/>
                    <a:pt x="9" y="288"/>
                    <a:pt x="23" y="292"/>
                  </a:cubicBezTo>
                  <a:cubicBezTo>
                    <a:pt x="131" y="333"/>
                    <a:pt x="239" y="364"/>
                    <a:pt x="347" y="391"/>
                  </a:cubicBezTo>
                  <a:cubicBezTo>
                    <a:pt x="459" y="418"/>
                    <a:pt x="572" y="436"/>
                    <a:pt x="689" y="445"/>
                  </a:cubicBezTo>
                  <a:cubicBezTo>
                    <a:pt x="752" y="454"/>
                    <a:pt x="819" y="454"/>
                    <a:pt x="882" y="459"/>
                  </a:cubicBezTo>
                  <a:cubicBezTo>
                    <a:pt x="911" y="463"/>
                    <a:pt x="940" y="464"/>
                    <a:pt x="969" y="464"/>
                  </a:cubicBezTo>
                  <a:cubicBezTo>
                    <a:pt x="1010" y="464"/>
                    <a:pt x="1050" y="462"/>
                    <a:pt x="1089" y="459"/>
                  </a:cubicBezTo>
                  <a:cubicBezTo>
                    <a:pt x="1157" y="454"/>
                    <a:pt x="1224" y="454"/>
                    <a:pt x="1292" y="436"/>
                  </a:cubicBezTo>
                  <a:cubicBezTo>
                    <a:pt x="1355" y="423"/>
                    <a:pt x="1422" y="414"/>
                    <a:pt x="1485" y="396"/>
                  </a:cubicBezTo>
                  <a:cubicBezTo>
                    <a:pt x="1543" y="378"/>
                    <a:pt x="1602" y="360"/>
                    <a:pt x="1660" y="337"/>
                  </a:cubicBezTo>
                  <a:cubicBezTo>
                    <a:pt x="1710" y="310"/>
                    <a:pt x="1764" y="292"/>
                    <a:pt x="1809" y="265"/>
                  </a:cubicBezTo>
                  <a:lnTo>
                    <a:pt x="1926" y="189"/>
                  </a:lnTo>
                  <a:cubicBezTo>
                    <a:pt x="1962" y="162"/>
                    <a:pt x="1989" y="135"/>
                    <a:pt x="2011" y="117"/>
                  </a:cubicBezTo>
                  <a:lnTo>
                    <a:pt x="2079" y="54"/>
                  </a:lnTo>
                  <a:cubicBezTo>
                    <a:pt x="2092" y="45"/>
                    <a:pt x="2092" y="27"/>
                    <a:pt x="2083" y="14"/>
                  </a:cubicBezTo>
                  <a:cubicBezTo>
                    <a:pt x="2078" y="6"/>
                    <a:pt x="2070" y="1"/>
                    <a:pt x="20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60;p37">
              <a:extLst>
                <a:ext uri="{FF2B5EF4-FFF2-40B4-BE49-F238E27FC236}">
                  <a16:creationId xmlns:a16="http://schemas.microsoft.com/office/drawing/2014/main" id="{4B737C1E-91BF-82C0-8928-6DA7CEE8480C}"/>
                </a:ext>
              </a:extLst>
            </p:cNvPr>
            <p:cNvSpPr/>
            <p:nvPr/>
          </p:nvSpPr>
          <p:spPr>
            <a:xfrm>
              <a:off x="2483400" y="739400"/>
              <a:ext cx="20175" cy="5575"/>
            </a:xfrm>
            <a:custGeom>
              <a:avLst/>
              <a:gdLst/>
              <a:ahLst/>
              <a:cxnLst/>
              <a:rect l="l" t="t" r="r" b="b"/>
              <a:pathLst>
                <a:path w="807" h="223" extrusionOk="0">
                  <a:moveTo>
                    <a:pt x="38" y="0"/>
                  </a:moveTo>
                  <a:cubicBezTo>
                    <a:pt x="27" y="0"/>
                    <a:pt x="16" y="8"/>
                    <a:pt x="10" y="17"/>
                  </a:cubicBezTo>
                  <a:cubicBezTo>
                    <a:pt x="1" y="31"/>
                    <a:pt x="5" y="49"/>
                    <a:pt x="19" y="62"/>
                  </a:cubicBezTo>
                  <a:cubicBezTo>
                    <a:pt x="50" y="85"/>
                    <a:pt x="86" y="107"/>
                    <a:pt x="127" y="125"/>
                  </a:cubicBezTo>
                  <a:cubicBezTo>
                    <a:pt x="208" y="170"/>
                    <a:pt x="302" y="202"/>
                    <a:pt x="392" y="215"/>
                  </a:cubicBezTo>
                  <a:cubicBezTo>
                    <a:pt x="424" y="221"/>
                    <a:pt x="454" y="223"/>
                    <a:pt x="484" y="223"/>
                  </a:cubicBezTo>
                  <a:cubicBezTo>
                    <a:pt x="506" y="223"/>
                    <a:pt x="527" y="222"/>
                    <a:pt x="550" y="220"/>
                  </a:cubicBezTo>
                  <a:cubicBezTo>
                    <a:pt x="595" y="215"/>
                    <a:pt x="640" y="206"/>
                    <a:pt x="685" y="188"/>
                  </a:cubicBezTo>
                  <a:cubicBezTo>
                    <a:pt x="703" y="179"/>
                    <a:pt x="721" y="170"/>
                    <a:pt x="734" y="161"/>
                  </a:cubicBezTo>
                  <a:cubicBezTo>
                    <a:pt x="748" y="152"/>
                    <a:pt x="757" y="143"/>
                    <a:pt x="770" y="134"/>
                  </a:cubicBezTo>
                  <a:cubicBezTo>
                    <a:pt x="788" y="116"/>
                    <a:pt x="797" y="107"/>
                    <a:pt x="797" y="107"/>
                  </a:cubicBezTo>
                  <a:cubicBezTo>
                    <a:pt x="806" y="98"/>
                    <a:pt x="806" y="89"/>
                    <a:pt x="802" y="76"/>
                  </a:cubicBezTo>
                  <a:cubicBezTo>
                    <a:pt x="798" y="65"/>
                    <a:pt x="785" y="57"/>
                    <a:pt x="771" y="57"/>
                  </a:cubicBezTo>
                  <a:cubicBezTo>
                    <a:pt x="767" y="57"/>
                    <a:pt x="764" y="57"/>
                    <a:pt x="761" y="58"/>
                  </a:cubicBezTo>
                  <a:lnTo>
                    <a:pt x="757" y="58"/>
                  </a:lnTo>
                  <a:lnTo>
                    <a:pt x="730" y="71"/>
                  </a:lnTo>
                  <a:cubicBezTo>
                    <a:pt x="716" y="76"/>
                    <a:pt x="707" y="80"/>
                    <a:pt x="698" y="85"/>
                  </a:cubicBezTo>
                  <a:cubicBezTo>
                    <a:pt x="685" y="89"/>
                    <a:pt x="671" y="94"/>
                    <a:pt x="653" y="98"/>
                  </a:cubicBezTo>
                  <a:lnTo>
                    <a:pt x="604" y="107"/>
                  </a:lnTo>
                  <a:lnTo>
                    <a:pt x="545" y="107"/>
                  </a:lnTo>
                  <a:cubicBezTo>
                    <a:pt x="500" y="107"/>
                    <a:pt x="455" y="103"/>
                    <a:pt x="415" y="94"/>
                  </a:cubicBezTo>
                  <a:cubicBezTo>
                    <a:pt x="370" y="89"/>
                    <a:pt x="325" y="80"/>
                    <a:pt x="280" y="67"/>
                  </a:cubicBezTo>
                  <a:cubicBezTo>
                    <a:pt x="239" y="58"/>
                    <a:pt x="199" y="49"/>
                    <a:pt x="163" y="35"/>
                  </a:cubicBezTo>
                  <a:lnTo>
                    <a:pt x="50" y="4"/>
                  </a:lnTo>
                  <a:cubicBezTo>
                    <a:pt x="47" y="1"/>
                    <a:pt x="42"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61;p37">
              <a:extLst>
                <a:ext uri="{FF2B5EF4-FFF2-40B4-BE49-F238E27FC236}">
                  <a16:creationId xmlns:a16="http://schemas.microsoft.com/office/drawing/2014/main" id="{2ED800F8-9936-A9D5-9CE1-4B7D87B1C172}"/>
                </a:ext>
              </a:extLst>
            </p:cNvPr>
            <p:cNvSpPr/>
            <p:nvPr/>
          </p:nvSpPr>
          <p:spPr>
            <a:xfrm>
              <a:off x="2490500" y="744350"/>
              <a:ext cx="14525" cy="6350"/>
            </a:xfrm>
            <a:custGeom>
              <a:avLst/>
              <a:gdLst/>
              <a:ahLst/>
              <a:cxnLst/>
              <a:rect l="l" t="t" r="r" b="b"/>
              <a:pathLst>
                <a:path w="581" h="254" extrusionOk="0">
                  <a:moveTo>
                    <a:pt x="545" y="0"/>
                  </a:moveTo>
                  <a:cubicBezTo>
                    <a:pt x="539" y="0"/>
                    <a:pt x="532" y="3"/>
                    <a:pt x="527" y="8"/>
                  </a:cubicBezTo>
                  <a:lnTo>
                    <a:pt x="522" y="13"/>
                  </a:lnTo>
                  <a:lnTo>
                    <a:pt x="504" y="26"/>
                  </a:lnTo>
                  <a:cubicBezTo>
                    <a:pt x="491" y="40"/>
                    <a:pt x="477" y="53"/>
                    <a:pt x="459" y="67"/>
                  </a:cubicBezTo>
                  <a:cubicBezTo>
                    <a:pt x="441" y="80"/>
                    <a:pt x="419" y="94"/>
                    <a:pt x="392" y="103"/>
                  </a:cubicBezTo>
                  <a:cubicBezTo>
                    <a:pt x="365" y="116"/>
                    <a:pt x="338" y="125"/>
                    <a:pt x="306" y="130"/>
                  </a:cubicBezTo>
                  <a:cubicBezTo>
                    <a:pt x="262" y="140"/>
                    <a:pt x="216" y="145"/>
                    <a:pt x="171" y="145"/>
                  </a:cubicBezTo>
                  <a:cubicBezTo>
                    <a:pt x="156" y="145"/>
                    <a:pt x="141" y="144"/>
                    <a:pt x="126" y="143"/>
                  </a:cubicBezTo>
                  <a:lnTo>
                    <a:pt x="41" y="143"/>
                  </a:lnTo>
                  <a:cubicBezTo>
                    <a:pt x="27" y="143"/>
                    <a:pt x="18" y="148"/>
                    <a:pt x="9" y="157"/>
                  </a:cubicBezTo>
                  <a:cubicBezTo>
                    <a:pt x="0" y="175"/>
                    <a:pt x="9" y="193"/>
                    <a:pt x="23" y="202"/>
                  </a:cubicBezTo>
                  <a:cubicBezTo>
                    <a:pt x="50" y="215"/>
                    <a:pt x="81" y="229"/>
                    <a:pt x="113" y="238"/>
                  </a:cubicBezTo>
                  <a:cubicBezTo>
                    <a:pt x="144" y="247"/>
                    <a:pt x="180" y="251"/>
                    <a:pt x="212" y="251"/>
                  </a:cubicBezTo>
                  <a:cubicBezTo>
                    <a:pt x="223" y="253"/>
                    <a:pt x="235" y="253"/>
                    <a:pt x="247" y="253"/>
                  </a:cubicBezTo>
                  <a:cubicBezTo>
                    <a:pt x="275" y="253"/>
                    <a:pt x="303" y="250"/>
                    <a:pt x="329" y="247"/>
                  </a:cubicBezTo>
                  <a:cubicBezTo>
                    <a:pt x="369" y="238"/>
                    <a:pt x="410" y="220"/>
                    <a:pt x="441" y="202"/>
                  </a:cubicBezTo>
                  <a:cubicBezTo>
                    <a:pt x="459" y="193"/>
                    <a:pt x="477" y="179"/>
                    <a:pt x="491" y="166"/>
                  </a:cubicBezTo>
                  <a:cubicBezTo>
                    <a:pt x="504" y="157"/>
                    <a:pt x="513" y="143"/>
                    <a:pt x="527" y="130"/>
                  </a:cubicBezTo>
                  <a:cubicBezTo>
                    <a:pt x="540" y="112"/>
                    <a:pt x="554" y="89"/>
                    <a:pt x="563" y="67"/>
                  </a:cubicBezTo>
                  <a:cubicBezTo>
                    <a:pt x="572" y="49"/>
                    <a:pt x="576" y="40"/>
                    <a:pt x="576" y="40"/>
                  </a:cubicBezTo>
                  <a:cubicBezTo>
                    <a:pt x="581" y="31"/>
                    <a:pt x="576" y="22"/>
                    <a:pt x="567" y="13"/>
                  </a:cubicBezTo>
                  <a:cubicBezTo>
                    <a:pt x="562" y="5"/>
                    <a:pt x="554" y="0"/>
                    <a:pt x="5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62;p37">
              <a:extLst>
                <a:ext uri="{FF2B5EF4-FFF2-40B4-BE49-F238E27FC236}">
                  <a16:creationId xmlns:a16="http://schemas.microsoft.com/office/drawing/2014/main" id="{C4F25C68-722D-6238-CCA6-A744F0BF59E1}"/>
                </a:ext>
              </a:extLst>
            </p:cNvPr>
            <p:cNvSpPr/>
            <p:nvPr/>
          </p:nvSpPr>
          <p:spPr>
            <a:xfrm>
              <a:off x="2565475" y="731750"/>
              <a:ext cx="19625" cy="6125"/>
            </a:xfrm>
            <a:custGeom>
              <a:avLst/>
              <a:gdLst/>
              <a:ahLst/>
              <a:cxnLst/>
              <a:rect l="l" t="t" r="r" b="b"/>
              <a:pathLst>
                <a:path w="785" h="245" extrusionOk="0">
                  <a:moveTo>
                    <a:pt x="46" y="1"/>
                  </a:moveTo>
                  <a:cubicBezTo>
                    <a:pt x="21" y="1"/>
                    <a:pt x="1" y="30"/>
                    <a:pt x="20" y="53"/>
                  </a:cubicBezTo>
                  <a:cubicBezTo>
                    <a:pt x="47" y="85"/>
                    <a:pt x="83" y="112"/>
                    <a:pt x="119" y="139"/>
                  </a:cubicBezTo>
                  <a:cubicBezTo>
                    <a:pt x="155" y="166"/>
                    <a:pt x="195" y="184"/>
                    <a:pt x="236" y="202"/>
                  </a:cubicBezTo>
                  <a:cubicBezTo>
                    <a:pt x="285" y="224"/>
                    <a:pt x="335" y="238"/>
                    <a:pt x="389" y="242"/>
                  </a:cubicBezTo>
                  <a:cubicBezTo>
                    <a:pt x="402" y="243"/>
                    <a:pt x="416" y="244"/>
                    <a:pt x="429" y="244"/>
                  </a:cubicBezTo>
                  <a:cubicBezTo>
                    <a:pt x="470" y="244"/>
                    <a:pt x="510" y="239"/>
                    <a:pt x="551" y="229"/>
                  </a:cubicBezTo>
                  <a:cubicBezTo>
                    <a:pt x="596" y="215"/>
                    <a:pt x="641" y="197"/>
                    <a:pt x="677" y="170"/>
                  </a:cubicBezTo>
                  <a:cubicBezTo>
                    <a:pt x="704" y="157"/>
                    <a:pt x="731" y="134"/>
                    <a:pt x="753" y="107"/>
                  </a:cubicBezTo>
                  <a:lnTo>
                    <a:pt x="776" y="85"/>
                  </a:lnTo>
                  <a:cubicBezTo>
                    <a:pt x="785" y="71"/>
                    <a:pt x="785" y="58"/>
                    <a:pt x="780" y="49"/>
                  </a:cubicBezTo>
                  <a:cubicBezTo>
                    <a:pt x="774" y="37"/>
                    <a:pt x="764" y="31"/>
                    <a:pt x="754" y="31"/>
                  </a:cubicBezTo>
                  <a:cubicBezTo>
                    <a:pt x="749" y="31"/>
                    <a:pt x="744" y="32"/>
                    <a:pt x="740" y="35"/>
                  </a:cubicBezTo>
                  <a:lnTo>
                    <a:pt x="735" y="35"/>
                  </a:lnTo>
                  <a:lnTo>
                    <a:pt x="704" y="53"/>
                  </a:lnTo>
                  <a:cubicBezTo>
                    <a:pt x="681" y="67"/>
                    <a:pt x="659" y="80"/>
                    <a:pt x="632" y="89"/>
                  </a:cubicBezTo>
                  <a:cubicBezTo>
                    <a:pt x="618" y="98"/>
                    <a:pt x="600" y="103"/>
                    <a:pt x="582" y="107"/>
                  </a:cubicBezTo>
                  <a:cubicBezTo>
                    <a:pt x="564" y="116"/>
                    <a:pt x="546" y="121"/>
                    <a:pt x="528" y="121"/>
                  </a:cubicBezTo>
                  <a:cubicBezTo>
                    <a:pt x="502" y="126"/>
                    <a:pt x="477" y="128"/>
                    <a:pt x="453" y="128"/>
                  </a:cubicBezTo>
                  <a:cubicBezTo>
                    <a:pt x="436" y="128"/>
                    <a:pt x="419" y="127"/>
                    <a:pt x="402" y="125"/>
                  </a:cubicBezTo>
                  <a:cubicBezTo>
                    <a:pt x="317" y="116"/>
                    <a:pt x="240" y="94"/>
                    <a:pt x="164" y="58"/>
                  </a:cubicBezTo>
                  <a:cubicBezTo>
                    <a:pt x="101" y="26"/>
                    <a:pt x="60" y="4"/>
                    <a:pt x="60" y="4"/>
                  </a:cubicBezTo>
                  <a:cubicBezTo>
                    <a:pt x="56" y="2"/>
                    <a:pt x="51"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63;p37">
              <a:extLst>
                <a:ext uri="{FF2B5EF4-FFF2-40B4-BE49-F238E27FC236}">
                  <a16:creationId xmlns:a16="http://schemas.microsoft.com/office/drawing/2014/main" id="{688DA977-614C-BA85-967C-6A589899D831}"/>
                </a:ext>
              </a:extLst>
            </p:cNvPr>
            <p:cNvSpPr/>
            <p:nvPr/>
          </p:nvSpPr>
          <p:spPr>
            <a:xfrm>
              <a:off x="2566175" y="736300"/>
              <a:ext cx="14100" cy="6650"/>
            </a:xfrm>
            <a:custGeom>
              <a:avLst/>
              <a:gdLst/>
              <a:ahLst/>
              <a:cxnLst/>
              <a:rect l="l" t="t" r="r" b="b"/>
              <a:pathLst>
                <a:path w="564" h="266" extrusionOk="0">
                  <a:moveTo>
                    <a:pt x="40" y="0"/>
                  </a:moveTo>
                  <a:cubicBezTo>
                    <a:pt x="37" y="0"/>
                    <a:pt x="35" y="1"/>
                    <a:pt x="32" y="2"/>
                  </a:cubicBezTo>
                  <a:cubicBezTo>
                    <a:pt x="14" y="2"/>
                    <a:pt x="1" y="20"/>
                    <a:pt x="5" y="38"/>
                  </a:cubicBezTo>
                  <a:cubicBezTo>
                    <a:pt x="10" y="69"/>
                    <a:pt x="23" y="101"/>
                    <a:pt x="41" y="132"/>
                  </a:cubicBezTo>
                  <a:cubicBezTo>
                    <a:pt x="59" y="159"/>
                    <a:pt x="86" y="186"/>
                    <a:pt x="113" y="209"/>
                  </a:cubicBezTo>
                  <a:cubicBezTo>
                    <a:pt x="149" y="236"/>
                    <a:pt x="190" y="254"/>
                    <a:pt x="230" y="263"/>
                  </a:cubicBezTo>
                  <a:cubicBezTo>
                    <a:pt x="247" y="265"/>
                    <a:pt x="265" y="266"/>
                    <a:pt x="282" y="266"/>
                  </a:cubicBezTo>
                  <a:cubicBezTo>
                    <a:pt x="307" y="266"/>
                    <a:pt x="332" y="264"/>
                    <a:pt x="356" y="258"/>
                  </a:cubicBezTo>
                  <a:cubicBezTo>
                    <a:pt x="410" y="245"/>
                    <a:pt x="464" y="222"/>
                    <a:pt x="509" y="186"/>
                  </a:cubicBezTo>
                  <a:lnTo>
                    <a:pt x="532" y="168"/>
                  </a:lnTo>
                  <a:cubicBezTo>
                    <a:pt x="564" y="152"/>
                    <a:pt x="546" y="108"/>
                    <a:pt x="516" y="108"/>
                  </a:cubicBezTo>
                  <a:cubicBezTo>
                    <a:pt x="512" y="108"/>
                    <a:pt x="509" y="108"/>
                    <a:pt x="505" y="110"/>
                  </a:cubicBezTo>
                  <a:lnTo>
                    <a:pt x="500" y="110"/>
                  </a:lnTo>
                  <a:lnTo>
                    <a:pt x="478" y="119"/>
                  </a:lnTo>
                  <a:cubicBezTo>
                    <a:pt x="460" y="123"/>
                    <a:pt x="437" y="128"/>
                    <a:pt x="419" y="132"/>
                  </a:cubicBezTo>
                  <a:lnTo>
                    <a:pt x="383" y="141"/>
                  </a:lnTo>
                  <a:cubicBezTo>
                    <a:pt x="370" y="146"/>
                    <a:pt x="356" y="146"/>
                    <a:pt x="338" y="150"/>
                  </a:cubicBezTo>
                  <a:cubicBezTo>
                    <a:pt x="311" y="150"/>
                    <a:pt x="284" y="150"/>
                    <a:pt x="257" y="146"/>
                  </a:cubicBezTo>
                  <a:cubicBezTo>
                    <a:pt x="244" y="141"/>
                    <a:pt x="230" y="137"/>
                    <a:pt x="217" y="132"/>
                  </a:cubicBezTo>
                  <a:cubicBezTo>
                    <a:pt x="203" y="128"/>
                    <a:pt x="190" y="123"/>
                    <a:pt x="181" y="114"/>
                  </a:cubicBezTo>
                  <a:cubicBezTo>
                    <a:pt x="158" y="101"/>
                    <a:pt x="136" y="87"/>
                    <a:pt x="118" y="69"/>
                  </a:cubicBezTo>
                  <a:cubicBezTo>
                    <a:pt x="95" y="51"/>
                    <a:pt x="77" y="33"/>
                    <a:pt x="64" y="11"/>
                  </a:cubicBezTo>
                  <a:cubicBezTo>
                    <a:pt x="57" y="4"/>
                    <a:pt x="48" y="0"/>
                    <a:pt x="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64;p37">
              <a:extLst>
                <a:ext uri="{FF2B5EF4-FFF2-40B4-BE49-F238E27FC236}">
                  <a16:creationId xmlns:a16="http://schemas.microsoft.com/office/drawing/2014/main" id="{33772B80-B5AC-0E70-C30A-744FBA3DDE20}"/>
                </a:ext>
              </a:extLst>
            </p:cNvPr>
            <p:cNvSpPr/>
            <p:nvPr/>
          </p:nvSpPr>
          <p:spPr>
            <a:xfrm>
              <a:off x="2512425" y="883050"/>
              <a:ext cx="44100" cy="41025"/>
            </a:xfrm>
            <a:custGeom>
              <a:avLst/>
              <a:gdLst/>
              <a:ahLst/>
              <a:cxnLst/>
              <a:rect l="l" t="t" r="r" b="b"/>
              <a:pathLst>
                <a:path w="1764" h="1641" extrusionOk="0">
                  <a:moveTo>
                    <a:pt x="1319" y="0"/>
                  </a:moveTo>
                  <a:cubicBezTo>
                    <a:pt x="1225" y="0"/>
                    <a:pt x="1053" y="55"/>
                    <a:pt x="711" y="93"/>
                  </a:cubicBezTo>
                  <a:cubicBezTo>
                    <a:pt x="648" y="99"/>
                    <a:pt x="591" y="101"/>
                    <a:pt x="539" y="101"/>
                  </a:cubicBezTo>
                  <a:cubicBezTo>
                    <a:pt x="370" y="101"/>
                    <a:pt x="255" y="77"/>
                    <a:pt x="184" y="77"/>
                  </a:cubicBezTo>
                  <a:cubicBezTo>
                    <a:pt x="148" y="77"/>
                    <a:pt x="123" y="83"/>
                    <a:pt x="108" y="102"/>
                  </a:cubicBezTo>
                  <a:cubicBezTo>
                    <a:pt x="0" y="227"/>
                    <a:pt x="95" y="1217"/>
                    <a:pt x="176" y="1357"/>
                  </a:cubicBezTo>
                  <a:cubicBezTo>
                    <a:pt x="294" y="1564"/>
                    <a:pt x="538" y="1641"/>
                    <a:pt x="790" y="1641"/>
                  </a:cubicBezTo>
                  <a:cubicBezTo>
                    <a:pt x="1096" y="1641"/>
                    <a:pt x="1416" y="1528"/>
                    <a:pt x="1539" y="1397"/>
                  </a:cubicBezTo>
                  <a:cubicBezTo>
                    <a:pt x="1764" y="1154"/>
                    <a:pt x="1449" y="70"/>
                    <a:pt x="1390" y="21"/>
                  </a:cubicBezTo>
                  <a:cubicBezTo>
                    <a:pt x="1373" y="6"/>
                    <a:pt x="1350" y="0"/>
                    <a:pt x="13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65;p37">
              <a:extLst>
                <a:ext uri="{FF2B5EF4-FFF2-40B4-BE49-F238E27FC236}">
                  <a16:creationId xmlns:a16="http://schemas.microsoft.com/office/drawing/2014/main" id="{36DAACE1-8C12-C679-8CA4-D7185EE8D723}"/>
                </a:ext>
              </a:extLst>
            </p:cNvPr>
            <p:cNvSpPr/>
            <p:nvPr/>
          </p:nvSpPr>
          <p:spPr>
            <a:xfrm>
              <a:off x="2585425" y="868250"/>
              <a:ext cx="37800" cy="42050"/>
            </a:xfrm>
            <a:custGeom>
              <a:avLst/>
              <a:gdLst/>
              <a:ahLst/>
              <a:cxnLst/>
              <a:rect l="l" t="t" r="r" b="b"/>
              <a:pathLst>
                <a:path w="1512" h="1682" extrusionOk="0">
                  <a:moveTo>
                    <a:pt x="976" y="1"/>
                  </a:moveTo>
                  <a:cubicBezTo>
                    <a:pt x="737" y="171"/>
                    <a:pt x="454" y="262"/>
                    <a:pt x="163" y="262"/>
                  </a:cubicBezTo>
                  <a:cubicBezTo>
                    <a:pt x="109" y="262"/>
                    <a:pt x="54" y="259"/>
                    <a:pt x="0" y="253"/>
                  </a:cubicBezTo>
                  <a:lnTo>
                    <a:pt x="0" y="253"/>
                  </a:lnTo>
                  <a:cubicBezTo>
                    <a:pt x="0" y="253"/>
                    <a:pt x="54" y="1485"/>
                    <a:pt x="517" y="1629"/>
                  </a:cubicBezTo>
                  <a:cubicBezTo>
                    <a:pt x="640" y="1666"/>
                    <a:pt x="749" y="1681"/>
                    <a:pt x="846" y="1681"/>
                  </a:cubicBezTo>
                  <a:cubicBezTo>
                    <a:pt x="1333" y="1681"/>
                    <a:pt x="1512" y="1296"/>
                    <a:pt x="1512" y="1296"/>
                  </a:cubicBezTo>
                  <a:cubicBezTo>
                    <a:pt x="1512" y="1296"/>
                    <a:pt x="1354" y="1008"/>
                    <a:pt x="1255" y="761"/>
                  </a:cubicBezTo>
                  <a:cubicBezTo>
                    <a:pt x="1156" y="514"/>
                    <a:pt x="976" y="1"/>
                    <a:pt x="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66;p37">
              <a:extLst>
                <a:ext uri="{FF2B5EF4-FFF2-40B4-BE49-F238E27FC236}">
                  <a16:creationId xmlns:a16="http://schemas.microsoft.com/office/drawing/2014/main" id="{5197EB5C-71D6-7B67-2405-3E03F62C4FDA}"/>
                </a:ext>
              </a:extLst>
            </p:cNvPr>
            <p:cNvSpPr/>
            <p:nvPr/>
          </p:nvSpPr>
          <p:spPr>
            <a:xfrm>
              <a:off x="2564850" y="863475"/>
              <a:ext cx="7425" cy="6450"/>
            </a:xfrm>
            <a:custGeom>
              <a:avLst/>
              <a:gdLst/>
              <a:ahLst/>
              <a:cxnLst/>
              <a:rect l="l" t="t" r="r" b="b"/>
              <a:pathLst>
                <a:path w="297" h="258" extrusionOk="0">
                  <a:moveTo>
                    <a:pt x="153" y="0"/>
                  </a:moveTo>
                  <a:cubicBezTo>
                    <a:pt x="104" y="0"/>
                    <a:pt x="55" y="29"/>
                    <a:pt x="36" y="84"/>
                  </a:cubicBezTo>
                  <a:cubicBezTo>
                    <a:pt x="1" y="169"/>
                    <a:pt x="69" y="258"/>
                    <a:pt x="155" y="258"/>
                  </a:cubicBezTo>
                  <a:cubicBezTo>
                    <a:pt x="169" y="258"/>
                    <a:pt x="183" y="255"/>
                    <a:pt x="198" y="250"/>
                  </a:cubicBezTo>
                  <a:cubicBezTo>
                    <a:pt x="265" y="219"/>
                    <a:pt x="297" y="138"/>
                    <a:pt x="265" y="66"/>
                  </a:cubicBezTo>
                  <a:cubicBezTo>
                    <a:pt x="240" y="22"/>
                    <a:pt x="196" y="0"/>
                    <a:pt x="1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67;p37">
              <a:extLst>
                <a:ext uri="{FF2B5EF4-FFF2-40B4-BE49-F238E27FC236}">
                  <a16:creationId xmlns:a16="http://schemas.microsoft.com/office/drawing/2014/main" id="{6CB33BB6-DB39-1E0B-19DE-A588D4D5E32F}"/>
                </a:ext>
              </a:extLst>
            </p:cNvPr>
            <p:cNvSpPr/>
            <p:nvPr/>
          </p:nvSpPr>
          <p:spPr>
            <a:xfrm>
              <a:off x="2573975" y="887400"/>
              <a:ext cx="7425" cy="6375"/>
            </a:xfrm>
            <a:custGeom>
              <a:avLst/>
              <a:gdLst/>
              <a:ahLst/>
              <a:cxnLst/>
              <a:rect l="l" t="t" r="r" b="b"/>
              <a:pathLst>
                <a:path w="297" h="255" extrusionOk="0">
                  <a:moveTo>
                    <a:pt x="151" y="1"/>
                  </a:moveTo>
                  <a:cubicBezTo>
                    <a:pt x="102" y="1"/>
                    <a:pt x="54" y="28"/>
                    <a:pt x="35" y="80"/>
                  </a:cubicBezTo>
                  <a:cubicBezTo>
                    <a:pt x="0" y="169"/>
                    <a:pt x="68" y="254"/>
                    <a:pt x="150" y="254"/>
                  </a:cubicBezTo>
                  <a:cubicBezTo>
                    <a:pt x="164" y="254"/>
                    <a:pt x="178" y="252"/>
                    <a:pt x="193" y="247"/>
                  </a:cubicBezTo>
                  <a:cubicBezTo>
                    <a:pt x="265" y="215"/>
                    <a:pt x="296" y="134"/>
                    <a:pt x="265" y="67"/>
                  </a:cubicBezTo>
                  <a:cubicBezTo>
                    <a:pt x="239" y="22"/>
                    <a:pt x="195" y="1"/>
                    <a:pt x="1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68;p37">
              <a:extLst>
                <a:ext uri="{FF2B5EF4-FFF2-40B4-BE49-F238E27FC236}">
                  <a16:creationId xmlns:a16="http://schemas.microsoft.com/office/drawing/2014/main" id="{B9DDC184-06A5-7E8F-9A66-78A0065215CA}"/>
                </a:ext>
              </a:extLst>
            </p:cNvPr>
            <p:cNvSpPr/>
            <p:nvPr/>
          </p:nvSpPr>
          <p:spPr>
            <a:xfrm>
              <a:off x="2584425" y="913850"/>
              <a:ext cx="7425" cy="6450"/>
            </a:xfrm>
            <a:custGeom>
              <a:avLst/>
              <a:gdLst/>
              <a:ahLst/>
              <a:cxnLst/>
              <a:rect l="l" t="t" r="r" b="b"/>
              <a:pathLst>
                <a:path w="297" h="258" extrusionOk="0">
                  <a:moveTo>
                    <a:pt x="152" y="1"/>
                  </a:moveTo>
                  <a:cubicBezTo>
                    <a:pt x="102" y="1"/>
                    <a:pt x="53" y="29"/>
                    <a:pt x="31" y="84"/>
                  </a:cubicBezTo>
                  <a:cubicBezTo>
                    <a:pt x="0" y="169"/>
                    <a:pt x="66" y="258"/>
                    <a:pt x="151" y="258"/>
                  </a:cubicBezTo>
                  <a:cubicBezTo>
                    <a:pt x="164" y="258"/>
                    <a:pt x="179" y="256"/>
                    <a:pt x="193" y="251"/>
                  </a:cubicBezTo>
                  <a:cubicBezTo>
                    <a:pt x="265" y="219"/>
                    <a:pt x="296" y="134"/>
                    <a:pt x="265" y="66"/>
                  </a:cubicBezTo>
                  <a:cubicBezTo>
                    <a:pt x="240" y="22"/>
                    <a:pt x="19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69;p37">
              <a:extLst>
                <a:ext uri="{FF2B5EF4-FFF2-40B4-BE49-F238E27FC236}">
                  <a16:creationId xmlns:a16="http://schemas.microsoft.com/office/drawing/2014/main" id="{2DE1F5E6-0022-D82D-8A33-5C3BED4F0717}"/>
                </a:ext>
              </a:extLst>
            </p:cNvPr>
            <p:cNvSpPr/>
            <p:nvPr/>
          </p:nvSpPr>
          <p:spPr>
            <a:xfrm>
              <a:off x="2596325" y="943300"/>
              <a:ext cx="7450" cy="6450"/>
            </a:xfrm>
            <a:custGeom>
              <a:avLst/>
              <a:gdLst/>
              <a:ahLst/>
              <a:cxnLst/>
              <a:rect l="l" t="t" r="r" b="b"/>
              <a:pathLst>
                <a:path w="298" h="258" extrusionOk="0">
                  <a:moveTo>
                    <a:pt x="152" y="1"/>
                  </a:moveTo>
                  <a:cubicBezTo>
                    <a:pt x="102" y="1"/>
                    <a:pt x="53" y="28"/>
                    <a:pt x="32" y="80"/>
                  </a:cubicBezTo>
                  <a:cubicBezTo>
                    <a:pt x="1" y="170"/>
                    <a:pt x="68" y="257"/>
                    <a:pt x="155" y="257"/>
                  </a:cubicBezTo>
                  <a:cubicBezTo>
                    <a:pt x="167" y="257"/>
                    <a:pt x="181" y="255"/>
                    <a:pt x="194" y="251"/>
                  </a:cubicBezTo>
                  <a:cubicBezTo>
                    <a:pt x="266" y="220"/>
                    <a:pt x="297" y="134"/>
                    <a:pt x="266" y="67"/>
                  </a:cubicBezTo>
                  <a:cubicBezTo>
                    <a:pt x="240" y="22"/>
                    <a:pt x="196" y="1"/>
                    <a:pt x="1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70;p37">
              <a:extLst>
                <a:ext uri="{FF2B5EF4-FFF2-40B4-BE49-F238E27FC236}">
                  <a16:creationId xmlns:a16="http://schemas.microsoft.com/office/drawing/2014/main" id="{9901B359-5362-9D04-B52F-A76991B6888A}"/>
                </a:ext>
              </a:extLst>
            </p:cNvPr>
            <p:cNvSpPr/>
            <p:nvPr/>
          </p:nvSpPr>
          <p:spPr>
            <a:xfrm>
              <a:off x="2602425" y="976900"/>
              <a:ext cx="7525" cy="6425"/>
            </a:xfrm>
            <a:custGeom>
              <a:avLst/>
              <a:gdLst/>
              <a:ahLst/>
              <a:cxnLst/>
              <a:rect l="l" t="t" r="r" b="b"/>
              <a:pathLst>
                <a:path w="301" h="257" extrusionOk="0">
                  <a:moveTo>
                    <a:pt x="163" y="1"/>
                  </a:moveTo>
                  <a:cubicBezTo>
                    <a:pt x="126" y="1"/>
                    <a:pt x="89" y="16"/>
                    <a:pt x="62" y="50"/>
                  </a:cubicBezTo>
                  <a:cubicBezTo>
                    <a:pt x="0" y="134"/>
                    <a:pt x="60" y="257"/>
                    <a:pt x="165" y="257"/>
                  </a:cubicBezTo>
                  <a:cubicBezTo>
                    <a:pt x="167" y="257"/>
                    <a:pt x="168" y="257"/>
                    <a:pt x="170" y="257"/>
                  </a:cubicBezTo>
                  <a:cubicBezTo>
                    <a:pt x="247" y="248"/>
                    <a:pt x="301" y="176"/>
                    <a:pt x="292" y="99"/>
                  </a:cubicBezTo>
                  <a:cubicBezTo>
                    <a:pt x="275" y="37"/>
                    <a:pt x="220" y="1"/>
                    <a:pt x="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71;p37">
              <a:extLst>
                <a:ext uri="{FF2B5EF4-FFF2-40B4-BE49-F238E27FC236}">
                  <a16:creationId xmlns:a16="http://schemas.microsoft.com/office/drawing/2014/main" id="{8DD8DD3C-B03E-F635-12CC-87482F88772E}"/>
                </a:ext>
              </a:extLst>
            </p:cNvPr>
            <p:cNvSpPr/>
            <p:nvPr/>
          </p:nvSpPr>
          <p:spPr>
            <a:xfrm>
              <a:off x="2689000" y="928000"/>
              <a:ext cx="10475" cy="16100"/>
            </a:xfrm>
            <a:custGeom>
              <a:avLst/>
              <a:gdLst/>
              <a:ahLst/>
              <a:cxnLst/>
              <a:rect l="l" t="t" r="r" b="b"/>
              <a:pathLst>
                <a:path w="419" h="644" extrusionOk="0">
                  <a:moveTo>
                    <a:pt x="389" y="0"/>
                  </a:moveTo>
                  <a:cubicBezTo>
                    <a:pt x="378" y="0"/>
                    <a:pt x="367" y="8"/>
                    <a:pt x="360" y="18"/>
                  </a:cubicBezTo>
                  <a:cubicBezTo>
                    <a:pt x="360" y="18"/>
                    <a:pt x="338" y="58"/>
                    <a:pt x="311" y="116"/>
                  </a:cubicBezTo>
                  <a:cubicBezTo>
                    <a:pt x="302" y="148"/>
                    <a:pt x="284" y="179"/>
                    <a:pt x="266" y="215"/>
                  </a:cubicBezTo>
                  <a:cubicBezTo>
                    <a:pt x="248" y="251"/>
                    <a:pt x="230" y="292"/>
                    <a:pt x="207" y="328"/>
                  </a:cubicBezTo>
                  <a:cubicBezTo>
                    <a:pt x="194" y="364"/>
                    <a:pt x="171" y="400"/>
                    <a:pt x="149" y="436"/>
                  </a:cubicBezTo>
                  <a:cubicBezTo>
                    <a:pt x="131" y="463"/>
                    <a:pt x="108" y="490"/>
                    <a:pt x="90" y="517"/>
                  </a:cubicBezTo>
                  <a:cubicBezTo>
                    <a:pt x="77" y="530"/>
                    <a:pt x="68" y="539"/>
                    <a:pt x="59" y="548"/>
                  </a:cubicBezTo>
                  <a:cubicBezTo>
                    <a:pt x="54" y="557"/>
                    <a:pt x="45" y="562"/>
                    <a:pt x="36" y="566"/>
                  </a:cubicBezTo>
                  <a:lnTo>
                    <a:pt x="18" y="584"/>
                  </a:lnTo>
                  <a:lnTo>
                    <a:pt x="9" y="589"/>
                  </a:lnTo>
                  <a:cubicBezTo>
                    <a:pt x="0" y="598"/>
                    <a:pt x="0" y="611"/>
                    <a:pt x="5" y="620"/>
                  </a:cubicBezTo>
                  <a:cubicBezTo>
                    <a:pt x="8" y="635"/>
                    <a:pt x="18" y="644"/>
                    <a:pt x="32" y="644"/>
                  </a:cubicBezTo>
                  <a:cubicBezTo>
                    <a:pt x="35" y="644"/>
                    <a:pt x="38" y="644"/>
                    <a:pt x="41" y="643"/>
                  </a:cubicBezTo>
                  <a:cubicBezTo>
                    <a:pt x="41" y="643"/>
                    <a:pt x="54" y="638"/>
                    <a:pt x="72" y="629"/>
                  </a:cubicBezTo>
                  <a:cubicBezTo>
                    <a:pt x="86" y="625"/>
                    <a:pt x="99" y="620"/>
                    <a:pt x="108" y="616"/>
                  </a:cubicBezTo>
                  <a:cubicBezTo>
                    <a:pt x="122" y="607"/>
                    <a:pt x="140" y="598"/>
                    <a:pt x="153" y="584"/>
                  </a:cubicBezTo>
                  <a:cubicBezTo>
                    <a:pt x="185" y="557"/>
                    <a:pt x="212" y="530"/>
                    <a:pt x="239" y="499"/>
                  </a:cubicBezTo>
                  <a:cubicBezTo>
                    <a:pt x="315" y="395"/>
                    <a:pt x="374" y="274"/>
                    <a:pt x="401" y="148"/>
                  </a:cubicBezTo>
                  <a:cubicBezTo>
                    <a:pt x="410" y="112"/>
                    <a:pt x="414" y="71"/>
                    <a:pt x="419" y="35"/>
                  </a:cubicBezTo>
                  <a:cubicBezTo>
                    <a:pt x="419" y="22"/>
                    <a:pt x="414" y="9"/>
                    <a:pt x="401" y="4"/>
                  </a:cubicBezTo>
                  <a:cubicBezTo>
                    <a:pt x="397" y="1"/>
                    <a:pt x="393"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72;p37">
              <a:extLst>
                <a:ext uri="{FF2B5EF4-FFF2-40B4-BE49-F238E27FC236}">
                  <a16:creationId xmlns:a16="http://schemas.microsoft.com/office/drawing/2014/main" id="{021FB585-BBC9-7669-3AB3-85C87D0C9908}"/>
                </a:ext>
              </a:extLst>
            </p:cNvPr>
            <p:cNvSpPr/>
            <p:nvPr/>
          </p:nvSpPr>
          <p:spPr>
            <a:xfrm>
              <a:off x="2605150" y="854800"/>
              <a:ext cx="50125" cy="155500"/>
            </a:xfrm>
            <a:custGeom>
              <a:avLst/>
              <a:gdLst/>
              <a:ahLst/>
              <a:cxnLst/>
              <a:rect l="l" t="t" r="r" b="b"/>
              <a:pathLst>
                <a:path w="2005" h="6220" extrusionOk="0">
                  <a:moveTo>
                    <a:pt x="33" y="0"/>
                  </a:moveTo>
                  <a:cubicBezTo>
                    <a:pt x="16" y="0"/>
                    <a:pt x="0" y="14"/>
                    <a:pt x="3" y="35"/>
                  </a:cubicBezTo>
                  <a:cubicBezTo>
                    <a:pt x="3" y="35"/>
                    <a:pt x="25" y="138"/>
                    <a:pt x="75" y="314"/>
                  </a:cubicBezTo>
                  <a:cubicBezTo>
                    <a:pt x="102" y="399"/>
                    <a:pt x="129" y="507"/>
                    <a:pt x="169" y="629"/>
                  </a:cubicBezTo>
                  <a:cubicBezTo>
                    <a:pt x="187" y="687"/>
                    <a:pt x="210" y="755"/>
                    <a:pt x="232" y="822"/>
                  </a:cubicBezTo>
                  <a:cubicBezTo>
                    <a:pt x="255" y="890"/>
                    <a:pt x="282" y="957"/>
                    <a:pt x="309" y="1034"/>
                  </a:cubicBezTo>
                  <a:cubicBezTo>
                    <a:pt x="363" y="1182"/>
                    <a:pt x="430" y="1335"/>
                    <a:pt x="502" y="1501"/>
                  </a:cubicBezTo>
                  <a:cubicBezTo>
                    <a:pt x="534" y="1582"/>
                    <a:pt x="579" y="1668"/>
                    <a:pt x="624" y="1753"/>
                  </a:cubicBezTo>
                  <a:cubicBezTo>
                    <a:pt x="664" y="1839"/>
                    <a:pt x="705" y="1929"/>
                    <a:pt x="759" y="2010"/>
                  </a:cubicBezTo>
                  <a:cubicBezTo>
                    <a:pt x="858" y="2176"/>
                    <a:pt x="965" y="2347"/>
                    <a:pt x="1078" y="2523"/>
                  </a:cubicBezTo>
                  <a:lnTo>
                    <a:pt x="1159" y="2653"/>
                  </a:lnTo>
                  <a:cubicBezTo>
                    <a:pt x="1186" y="2694"/>
                    <a:pt x="1208" y="2739"/>
                    <a:pt x="1235" y="2784"/>
                  </a:cubicBezTo>
                  <a:cubicBezTo>
                    <a:pt x="1285" y="2874"/>
                    <a:pt x="1330" y="2963"/>
                    <a:pt x="1379" y="3058"/>
                  </a:cubicBezTo>
                  <a:cubicBezTo>
                    <a:pt x="1424" y="3148"/>
                    <a:pt x="1465" y="3247"/>
                    <a:pt x="1510" y="3337"/>
                  </a:cubicBezTo>
                  <a:cubicBezTo>
                    <a:pt x="1550" y="3431"/>
                    <a:pt x="1586" y="3526"/>
                    <a:pt x="1622" y="3620"/>
                  </a:cubicBezTo>
                  <a:cubicBezTo>
                    <a:pt x="1690" y="3809"/>
                    <a:pt x="1748" y="3998"/>
                    <a:pt x="1793" y="4192"/>
                  </a:cubicBezTo>
                  <a:cubicBezTo>
                    <a:pt x="1834" y="4372"/>
                    <a:pt x="1865" y="4552"/>
                    <a:pt x="1888" y="4736"/>
                  </a:cubicBezTo>
                  <a:cubicBezTo>
                    <a:pt x="1906" y="4902"/>
                    <a:pt x="1910" y="5069"/>
                    <a:pt x="1901" y="5235"/>
                  </a:cubicBezTo>
                  <a:cubicBezTo>
                    <a:pt x="1897" y="5370"/>
                    <a:pt x="1879" y="5510"/>
                    <a:pt x="1847" y="5645"/>
                  </a:cubicBezTo>
                  <a:cubicBezTo>
                    <a:pt x="1820" y="5748"/>
                    <a:pt x="1780" y="5847"/>
                    <a:pt x="1726" y="5937"/>
                  </a:cubicBezTo>
                  <a:cubicBezTo>
                    <a:pt x="1694" y="6000"/>
                    <a:pt x="1654" y="6059"/>
                    <a:pt x="1613" y="6117"/>
                  </a:cubicBezTo>
                  <a:lnTo>
                    <a:pt x="1568" y="6176"/>
                  </a:lnTo>
                  <a:lnTo>
                    <a:pt x="1568" y="6171"/>
                  </a:lnTo>
                  <a:lnTo>
                    <a:pt x="1568" y="6171"/>
                  </a:lnTo>
                  <a:cubicBezTo>
                    <a:pt x="1555" y="6197"/>
                    <a:pt x="1575" y="6220"/>
                    <a:pt x="1595" y="6220"/>
                  </a:cubicBezTo>
                  <a:cubicBezTo>
                    <a:pt x="1603" y="6220"/>
                    <a:pt x="1611" y="6216"/>
                    <a:pt x="1618" y="6207"/>
                  </a:cubicBezTo>
                  <a:lnTo>
                    <a:pt x="1663" y="6149"/>
                  </a:lnTo>
                  <a:cubicBezTo>
                    <a:pt x="1708" y="6095"/>
                    <a:pt x="1748" y="6036"/>
                    <a:pt x="1784" y="5973"/>
                  </a:cubicBezTo>
                  <a:cubicBezTo>
                    <a:pt x="1843" y="5874"/>
                    <a:pt x="1892" y="5771"/>
                    <a:pt x="1924" y="5663"/>
                  </a:cubicBezTo>
                  <a:cubicBezTo>
                    <a:pt x="1960" y="5523"/>
                    <a:pt x="1987" y="5379"/>
                    <a:pt x="1996" y="5235"/>
                  </a:cubicBezTo>
                  <a:cubicBezTo>
                    <a:pt x="2005" y="5064"/>
                    <a:pt x="2005" y="4893"/>
                    <a:pt x="1987" y="4722"/>
                  </a:cubicBezTo>
                  <a:cubicBezTo>
                    <a:pt x="1973" y="4534"/>
                    <a:pt x="1942" y="4349"/>
                    <a:pt x="1901" y="4160"/>
                  </a:cubicBezTo>
                  <a:cubicBezTo>
                    <a:pt x="1852" y="3962"/>
                    <a:pt x="1798" y="3769"/>
                    <a:pt x="1726" y="3580"/>
                  </a:cubicBezTo>
                  <a:cubicBezTo>
                    <a:pt x="1694" y="3481"/>
                    <a:pt x="1654" y="3386"/>
                    <a:pt x="1613" y="3287"/>
                  </a:cubicBezTo>
                  <a:cubicBezTo>
                    <a:pt x="1573" y="3193"/>
                    <a:pt x="1528" y="3098"/>
                    <a:pt x="1483" y="3004"/>
                  </a:cubicBezTo>
                  <a:cubicBezTo>
                    <a:pt x="1438" y="2910"/>
                    <a:pt x="1384" y="2815"/>
                    <a:pt x="1334" y="2725"/>
                  </a:cubicBezTo>
                  <a:cubicBezTo>
                    <a:pt x="1307" y="2680"/>
                    <a:pt x="1285" y="2635"/>
                    <a:pt x="1253" y="2586"/>
                  </a:cubicBezTo>
                  <a:lnTo>
                    <a:pt x="1172" y="2460"/>
                  </a:lnTo>
                  <a:cubicBezTo>
                    <a:pt x="1060" y="2289"/>
                    <a:pt x="952" y="2118"/>
                    <a:pt x="849" y="1951"/>
                  </a:cubicBezTo>
                  <a:cubicBezTo>
                    <a:pt x="795" y="1870"/>
                    <a:pt x="759" y="1785"/>
                    <a:pt x="714" y="1704"/>
                  </a:cubicBezTo>
                  <a:cubicBezTo>
                    <a:pt x="673" y="1618"/>
                    <a:pt x="628" y="1542"/>
                    <a:pt x="592" y="1461"/>
                  </a:cubicBezTo>
                  <a:cubicBezTo>
                    <a:pt x="520" y="1299"/>
                    <a:pt x="453" y="1146"/>
                    <a:pt x="394" y="998"/>
                  </a:cubicBezTo>
                  <a:cubicBezTo>
                    <a:pt x="336" y="854"/>
                    <a:pt x="291" y="723"/>
                    <a:pt x="246" y="602"/>
                  </a:cubicBezTo>
                  <a:cubicBezTo>
                    <a:pt x="201" y="485"/>
                    <a:pt x="169" y="377"/>
                    <a:pt x="142" y="291"/>
                  </a:cubicBezTo>
                  <a:cubicBezTo>
                    <a:pt x="88" y="120"/>
                    <a:pt x="61" y="21"/>
                    <a:pt x="61" y="21"/>
                  </a:cubicBezTo>
                  <a:cubicBezTo>
                    <a:pt x="56" y="7"/>
                    <a:pt x="44" y="0"/>
                    <a:pt x="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73;p37">
              <a:extLst>
                <a:ext uri="{FF2B5EF4-FFF2-40B4-BE49-F238E27FC236}">
                  <a16:creationId xmlns:a16="http://schemas.microsoft.com/office/drawing/2014/main" id="{D2C749CD-8E8E-F179-725A-481BDADD26A1}"/>
                </a:ext>
              </a:extLst>
            </p:cNvPr>
            <p:cNvSpPr/>
            <p:nvPr/>
          </p:nvSpPr>
          <p:spPr>
            <a:xfrm>
              <a:off x="2488925" y="875125"/>
              <a:ext cx="9025" cy="139500"/>
            </a:xfrm>
            <a:custGeom>
              <a:avLst/>
              <a:gdLst/>
              <a:ahLst/>
              <a:cxnLst/>
              <a:rect l="l" t="t" r="r" b="b"/>
              <a:pathLst>
                <a:path w="361" h="5580" extrusionOk="0">
                  <a:moveTo>
                    <a:pt x="302" y="0"/>
                  </a:moveTo>
                  <a:cubicBezTo>
                    <a:pt x="287" y="0"/>
                    <a:pt x="272" y="9"/>
                    <a:pt x="270" y="27"/>
                  </a:cubicBezTo>
                  <a:cubicBezTo>
                    <a:pt x="270" y="27"/>
                    <a:pt x="270" y="113"/>
                    <a:pt x="261" y="266"/>
                  </a:cubicBezTo>
                  <a:cubicBezTo>
                    <a:pt x="257" y="342"/>
                    <a:pt x="257" y="432"/>
                    <a:pt x="248" y="540"/>
                  </a:cubicBezTo>
                  <a:cubicBezTo>
                    <a:pt x="239" y="643"/>
                    <a:pt x="230" y="765"/>
                    <a:pt x="221" y="891"/>
                  </a:cubicBezTo>
                  <a:cubicBezTo>
                    <a:pt x="212" y="1021"/>
                    <a:pt x="198" y="1161"/>
                    <a:pt x="180" y="1309"/>
                  </a:cubicBezTo>
                  <a:cubicBezTo>
                    <a:pt x="167" y="1458"/>
                    <a:pt x="149" y="1611"/>
                    <a:pt x="126" y="1773"/>
                  </a:cubicBezTo>
                  <a:cubicBezTo>
                    <a:pt x="104" y="1939"/>
                    <a:pt x="81" y="2106"/>
                    <a:pt x="63" y="2276"/>
                  </a:cubicBezTo>
                  <a:cubicBezTo>
                    <a:pt x="50" y="2447"/>
                    <a:pt x="32" y="2618"/>
                    <a:pt x="23" y="2794"/>
                  </a:cubicBezTo>
                  <a:cubicBezTo>
                    <a:pt x="14" y="2969"/>
                    <a:pt x="9" y="3140"/>
                    <a:pt x="5" y="3316"/>
                  </a:cubicBezTo>
                  <a:cubicBezTo>
                    <a:pt x="0" y="3487"/>
                    <a:pt x="0" y="3658"/>
                    <a:pt x="5" y="3819"/>
                  </a:cubicBezTo>
                  <a:cubicBezTo>
                    <a:pt x="5" y="3981"/>
                    <a:pt x="9" y="4143"/>
                    <a:pt x="27" y="4292"/>
                  </a:cubicBezTo>
                  <a:cubicBezTo>
                    <a:pt x="41" y="4440"/>
                    <a:pt x="59" y="4584"/>
                    <a:pt x="77" y="4715"/>
                  </a:cubicBezTo>
                  <a:cubicBezTo>
                    <a:pt x="90" y="4845"/>
                    <a:pt x="117" y="4962"/>
                    <a:pt x="140" y="5066"/>
                  </a:cubicBezTo>
                  <a:cubicBezTo>
                    <a:pt x="162" y="5169"/>
                    <a:pt x="194" y="5259"/>
                    <a:pt x="212" y="5331"/>
                  </a:cubicBezTo>
                  <a:cubicBezTo>
                    <a:pt x="266" y="5475"/>
                    <a:pt x="297" y="5556"/>
                    <a:pt x="297" y="5556"/>
                  </a:cubicBezTo>
                  <a:cubicBezTo>
                    <a:pt x="301" y="5571"/>
                    <a:pt x="314" y="5580"/>
                    <a:pt x="326" y="5580"/>
                  </a:cubicBezTo>
                  <a:cubicBezTo>
                    <a:pt x="328" y="5580"/>
                    <a:pt x="331" y="5579"/>
                    <a:pt x="333" y="5578"/>
                  </a:cubicBezTo>
                  <a:cubicBezTo>
                    <a:pt x="351" y="5569"/>
                    <a:pt x="360" y="5551"/>
                    <a:pt x="356" y="5538"/>
                  </a:cubicBezTo>
                  <a:cubicBezTo>
                    <a:pt x="356" y="5538"/>
                    <a:pt x="329" y="5452"/>
                    <a:pt x="279" y="5313"/>
                  </a:cubicBezTo>
                  <a:cubicBezTo>
                    <a:pt x="266" y="5237"/>
                    <a:pt x="239" y="5151"/>
                    <a:pt x="221" y="5048"/>
                  </a:cubicBezTo>
                  <a:cubicBezTo>
                    <a:pt x="203" y="4944"/>
                    <a:pt x="185" y="4827"/>
                    <a:pt x="167" y="4701"/>
                  </a:cubicBezTo>
                  <a:cubicBezTo>
                    <a:pt x="149" y="4571"/>
                    <a:pt x="135" y="4431"/>
                    <a:pt x="126" y="4283"/>
                  </a:cubicBezTo>
                  <a:cubicBezTo>
                    <a:pt x="122" y="4134"/>
                    <a:pt x="117" y="3981"/>
                    <a:pt x="113" y="3815"/>
                  </a:cubicBezTo>
                  <a:cubicBezTo>
                    <a:pt x="113" y="3653"/>
                    <a:pt x="113" y="3487"/>
                    <a:pt x="117" y="3316"/>
                  </a:cubicBezTo>
                  <a:cubicBezTo>
                    <a:pt x="122" y="3145"/>
                    <a:pt x="131" y="2974"/>
                    <a:pt x="140" y="2803"/>
                  </a:cubicBezTo>
                  <a:cubicBezTo>
                    <a:pt x="162" y="2456"/>
                    <a:pt x="189" y="2110"/>
                    <a:pt x="234" y="1791"/>
                  </a:cubicBezTo>
                  <a:cubicBezTo>
                    <a:pt x="257" y="1629"/>
                    <a:pt x="270" y="1471"/>
                    <a:pt x="288" y="1318"/>
                  </a:cubicBezTo>
                  <a:cubicBezTo>
                    <a:pt x="306" y="1170"/>
                    <a:pt x="311" y="1030"/>
                    <a:pt x="320" y="900"/>
                  </a:cubicBezTo>
                  <a:cubicBezTo>
                    <a:pt x="324" y="769"/>
                    <a:pt x="329" y="648"/>
                    <a:pt x="333" y="544"/>
                  </a:cubicBezTo>
                  <a:cubicBezTo>
                    <a:pt x="338" y="437"/>
                    <a:pt x="338" y="342"/>
                    <a:pt x="338" y="266"/>
                  </a:cubicBezTo>
                  <a:lnTo>
                    <a:pt x="338" y="27"/>
                  </a:lnTo>
                  <a:lnTo>
                    <a:pt x="333" y="27"/>
                  </a:lnTo>
                  <a:cubicBezTo>
                    <a:pt x="331" y="9"/>
                    <a:pt x="316" y="0"/>
                    <a:pt x="3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74;p37">
              <a:extLst>
                <a:ext uri="{FF2B5EF4-FFF2-40B4-BE49-F238E27FC236}">
                  <a16:creationId xmlns:a16="http://schemas.microsoft.com/office/drawing/2014/main" id="{53B34B6D-D6B0-4EE8-E12F-D4ACD58F1898}"/>
                </a:ext>
              </a:extLst>
            </p:cNvPr>
            <p:cNvSpPr/>
            <p:nvPr/>
          </p:nvSpPr>
          <p:spPr>
            <a:xfrm>
              <a:off x="2548300" y="836650"/>
              <a:ext cx="52325" cy="192150"/>
            </a:xfrm>
            <a:custGeom>
              <a:avLst/>
              <a:gdLst/>
              <a:ahLst/>
              <a:cxnLst/>
              <a:rect l="l" t="t" r="r" b="b"/>
              <a:pathLst>
                <a:path w="2093" h="7686" extrusionOk="0">
                  <a:moveTo>
                    <a:pt x="18" y="1"/>
                  </a:moveTo>
                  <a:cubicBezTo>
                    <a:pt x="9" y="5"/>
                    <a:pt x="0" y="19"/>
                    <a:pt x="5" y="32"/>
                  </a:cubicBezTo>
                  <a:cubicBezTo>
                    <a:pt x="5" y="32"/>
                    <a:pt x="50" y="149"/>
                    <a:pt x="131" y="356"/>
                  </a:cubicBezTo>
                  <a:cubicBezTo>
                    <a:pt x="212" y="558"/>
                    <a:pt x="320" y="855"/>
                    <a:pt x="464" y="1206"/>
                  </a:cubicBezTo>
                  <a:cubicBezTo>
                    <a:pt x="603" y="1557"/>
                    <a:pt x="770" y="1967"/>
                    <a:pt x="945" y="2403"/>
                  </a:cubicBezTo>
                  <a:cubicBezTo>
                    <a:pt x="1035" y="2623"/>
                    <a:pt x="1130" y="2853"/>
                    <a:pt x="1224" y="3078"/>
                  </a:cubicBezTo>
                  <a:cubicBezTo>
                    <a:pt x="1319" y="3307"/>
                    <a:pt x="1413" y="3541"/>
                    <a:pt x="1503" y="3775"/>
                  </a:cubicBezTo>
                  <a:cubicBezTo>
                    <a:pt x="1687" y="4229"/>
                    <a:pt x="1822" y="4702"/>
                    <a:pt x="1917" y="5183"/>
                  </a:cubicBezTo>
                  <a:cubicBezTo>
                    <a:pt x="1998" y="5606"/>
                    <a:pt x="2020" y="6033"/>
                    <a:pt x="1980" y="6461"/>
                  </a:cubicBezTo>
                  <a:cubicBezTo>
                    <a:pt x="1962" y="6627"/>
                    <a:pt x="1935" y="6798"/>
                    <a:pt x="1894" y="6964"/>
                  </a:cubicBezTo>
                  <a:cubicBezTo>
                    <a:pt x="1858" y="7090"/>
                    <a:pt x="1822" y="7216"/>
                    <a:pt x="1773" y="7338"/>
                  </a:cubicBezTo>
                  <a:cubicBezTo>
                    <a:pt x="1732" y="7441"/>
                    <a:pt x="1701" y="7518"/>
                    <a:pt x="1674" y="7572"/>
                  </a:cubicBezTo>
                  <a:lnTo>
                    <a:pt x="1633" y="7653"/>
                  </a:lnTo>
                  <a:cubicBezTo>
                    <a:pt x="1629" y="7662"/>
                    <a:pt x="1633" y="7675"/>
                    <a:pt x="1642" y="7684"/>
                  </a:cubicBezTo>
                  <a:cubicBezTo>
                    <a:pt x="1646" y="7685"/>
                    <a:pt x="1649" y="7686"/>
                    <a:pt x="1652" y="7686"/>
                  </a:cubicBezTo>
                  <a:cubicBezTo>
                    <a:pt x="1662" y="7686"/>
                    <a:pt x="1671" y="7681"/>
                    <a:pt x="1674" y="7671"/>
                  </a:cubicBezTo>
                  <a:cubicBezTo>
                    <a:pt x="1674" y="7671"/>
                    <a:pt x="1687" y="7644"/>
                    <a:pt x="1714" y="7590"/>
                  </a:cubicBezTo>
                  <a:cubicBezTo>
                    <a:pt x="1741" y="7540"/>
                    <a:pt x="1782" y="7459"/>
                    <a:pt x="1822" y="7356"/>
                  </a:cubicBezTo>
                  <a:cubicBezTo>
                    <a:pt x="1872" y="7234"/>
                    <a:pt x="1917" y="7104"/>
                    <a:pt x="1953" y="6978"/>
                  </a:cubicBezTo>
                  <a:cubicBezTo>
                    <a:pt x="1998" y="6807"/>
                    <a:pt x="2029" y="6636"/>
                    <a:pt x="2047" y="6465"/>
                  </a:cubicBezTo>
                  <a:cubicBezTo>
                    <a:pt x="2092" y="6033"/>
                    <a:pt x="2070" y="5597"/>
                    <a:pt x="1993" y="5174"/>
                  </a:cubicBezTo>
                  <a:cubicBezTo>
                    <a:pt x="1903" y="4684"/>
                    <a:pt x="1764" y="4207"/>
                    <a:pt x="1584" y="3743"/>
                  </a:cubicBezTo>
                  <a:cubicBezTo>
                    <a:pt x="1499" y="3505"/>
                    <a:pt x="1400" y="3276"/>
                    <a:pt x="1301" y="3046"/>
                  </a:cubicBezTo>
                  <a:cubicBezTo>
                    <a:pt x="1197" y="2821"/>
                    <a:pt x="1107" y="2596"/>
                    <a:pt x="1017" y="2376"/>
                  </a:cubicBezTo>
                  <a:lnTo>
                    <a:pt x="522" y="1179"/>
                  </a:lnTo>
                  <a:lnTo>
                    <a:pt x="45" y="14"/>
                  </a:lnTo>
                  <a:cubicBezTo>
                    <a:pt x="41" y="5"/>
                    <a:pt x="32" y="1"/>
                    <a:pt x="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75;p37">
              <a:extLst>
                <a:ext uri="{FF2B5EF4-FFF2-40B4-BE49-F238E27FC236}">
                  <a16:creationId xmlns:a16="http://schemas.microsoft.com/office/drawing/2014/main" id="{7544F482-9C1E-CA63-E418-BEFE86E50068}"/>
                </a:ext>
              </a:extLst>
            </p:cNvPr>
            <p:cNvSpPr/>
            <p:nvPr/>
          </p:nvSpPr>
          <p:spPr>
            <a:xfrm>
              <a:off x="2492075" y="729000"/>
              <a:ext cx="14350" cy="12200"/>
            </a:xfrm>
            <a:custGeom>
              <a:avLst/>
              <a:gdLst/>
              <a:ahLst/>
              <a:cxnLst/>
              <a:rect l="l" t="t" r="r" b="b"/>
              <a:pathLst>
                <a:path w="574" h="488" extrusionOk="0">
                  <a:moveTo>
                    <a:pt x="322" y="1"/>
                  </a:moveTo>
                  <a:cubicBezTo>
                    <a:pt x="317" y="1"/>
                    <a:pt x="311" y="1"/>
                    <a:pt x="306" y="1"/>
                  </a:cubicBezTo>
                  <a:cubicBezTo>
                    <a:pt x="90" y="15"/>
                    <a:pt x="0" y="280"/>
                    <a:pt x="162" y="424"/>
                  </a:cubicBezTo>
                  <a:cubicBezTo>
                    <a:pt x="210" y="468"/>
                    <a:pt x="267" y="488"/>
                    <a:pt x="323" y="488"/>
                  </a:cubicBezTo>
                  <a:cubicBezTo>
                    <a:pt x="451" y="488"/>
                    <a:pt x="573" y="386"/>
                    <a:pt x="567" y="235"/>
                  </a:cubicBezTo>
                  <a:cubicBezTo>
                    <a:pt x="558" y="106"/>
                    <a:pt x="450"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76;p37">
              <a:extLst>
                <a:ext uri="{FF2B5EF4-FFF2-40B4-BE49-F238E27FC236}">
                  <a16:creationId xmlns:a16="http://schemas.microsoft.com/office/drawing/2014/main" id="{E3EE03DD-146A-C6D7-212E-DF20038DBB3E}"/>
                </a:ext>
              </a:extLst>
            </p:cNvPr>
            <p:cNvSpPr/>
            <p:nvPr/>
          </p:nvSpPr>
          <p:spPr>
            <a:xfrm>
              <a:off x="2562475" y="721025"/>
              <a:ext cx="14350" cy="12200"/>
            </a:xfrm>
            <a:custGeom>
              <a:avLst/>
              <a:gdLst/>
              <a:ahLst/>
              <a:cxnLst/>
              <a:rect l="l" t="t" r="r" b="b"/>
              <a:pathLst>
                <a:path w="574" h="488" extrusionOk="0">
                  <a:moveTo>
                    <a:pt x="322" y="1"/>
                  </a:moveTo>
                  <a:cubicBezTo>
                    <a:pt x="317" y="1"/>
                    <a:pt x="311" y="1"/>
                    <a:pt x="306" y="1"/>
                  </a:cubicBezTo>
                  <a:cubicBezTo>
                    <a:pt x="90" y="19"/>
                    <a:pt x="0" y="280"/>
                    <a:pt x="162" y="424"/>
                  </a:cubicBezTo>
                  <a:cubicBezTo>
                    <a:pt x="210" y="468"/>
                    <a:pt x="267" y="487"/>
                    <a:pt x="323" y="487"/>
                  </a:cubicBezTo>
                  <a:cubicBezTo>
                    <a:pt x="451" y="487"/>
                    <a:pt x="573" y="385"/>
                    <a:pt x="567" y="235"/>
                  </a:cubicBezTo>
                  <a:cubicBezTo>
                    <a:pt x="558" y="105"/>
                    <a:pt x="450" y="1"/>
                    <a:pt x="3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77;p37">
              <a:extLst>
                <a:ext uri="{FF2B5EF4-FFF2-40B4-BE49-F238E27FC236}">
                  <a16:creationId xmlns:a16="http://schemas.microsoft.com/office/drawing/2014/main" id="{F4AC361E-06EF-8282-9F11-6F3BB4C102D0}"/>
                </a:ext>
              </a:extLst>
            </p:cNvPr>
            <p:cNvSpPr/>
            <p:nvPr/>
          </p:nvSpPr>
          <p:spPr>
            <a:xfrm>
              <a:off x="2509500" y="760375"/>
              <a:ext cx="3625" cy="13875"/>
            </a:xfrm>
            <a:custGeom>
              <a:avLst/>
              <a:gdLst/>
              <a:ahLst/>
              <a:cxnLst/>
              <a:rect l="l" t="t" r="r" b="b"/>
              <a:pathLst>
                <a:path w="145" h="555" extrusionOk="0">
                  <a:moveTo>
                    <a:pt x="116" y="0"/>
                  </a:moveTo>
                  <a:cubicBezTo>
                    <a:pt x="107" y="0"/>
                    <a:pt x="99" y="4"/>
                    <a:pt x="95" y="11"/>
                  </a:cubicBezTo>
                  <a:cubicBezTo>
                    <a:pt x="86" y="15"/>
                    <a:pt x="81" y="24"/>
                    <a:pt x="81" y="29"/>
                  </a:cubicBezTo>
                  <a:cubicBezTo>
                    <a:pt x="68" y="47"/>
                    <a:pt x="59" y="69"/>
                    <a:pt x="50" y="87"/>
                  </a:cubicBezTo>
                  <a:cubicBezTo>
                    <a:pt x="27" y="146"/>
                    <a:pt x="9" y="204"/>
                    <a:pt x="0" y="267"/>
                  </a:cubicBezTo>
                  <a:cubicBezTo>
                    <a:pt x="0" y="303"/>
                    <a:pt x="0" y="334"/>
                    <a:pt x="0" y="370"/>
                  </a:cubicBezTo>
                  <a:cubicBezTo>
                    <a:pt x="5" y="402"/>
                    <a:pt x="9" y="429"/>
                    <a:pt x="18" y="460"/>
                  </a:cubicBezTo>
                  <a:cubicBezTo>
                    <a:pt x="27" y="487"/>
                    <a:pt x="41" y="514"/>
                    <a:pt x="54" y="541"/>
                  </a:cubicBezTo>
                  <a:cubicBezTo>
                    <a:pt x="60" y="550"/>
                    <a:pt x="68" y="554"/>
                    <a:pt x="77" y="554"/>
                  </a:cubicBezTo>
                  <a:cubicBezTo>
                    <a:pt x="91" y="554"/>
                    <a:pt x="106" y="544"/>
                    <a:pt x="108" y="528"/>
                  </a:cubicBezTo>
                  <a:lnTo>
                    <a:pt x="108" y="519"/>
                  </a:lnTo>
                  <a:cubicBezTo>
                    <a:pt x="108" y="496"/>
                    <a:pt x="108" y="469"/>
                    <a:pt x="108" y="442"/>
                  </a:cubicBezTo>
                  <a:cubicBezTo>
                    <a:pt x="104" y="424"/>
                    <a:pt x="108" y="393"/>
                    <a:pt x="108" y="366"/>
                  </a:cubicBezTo>
                  <a:cubicBezTo>
                    <a:pt x="108" y="339"/>
                    <a:pt x="113" y="307"/>
                    <a:pt x="117" y="280"/>
                  </a:cubicBezTo>
                  <a:cubicBezTo>
                    <a:pt x="117" y="249"/>
                    <a:pt x="117" y="218"/>
                    <a:pt x="126" y="191"/>
                  </a:cubicBezTo>
                  <a:cubicBezTo>
                    <a:pt x="131" y="164"/>
                    <a:pt x="131" y="137"/>
                    <a:pt x="135" y="114"/>
                  </a:cubicBezTo>
                  <a:cubicBezTo>
                    <a:pt x="140" y="92"/>
                    <a:pt x="144" y="69"/>
                    <a:pt x="144" y="56"/>
                  </a:cubicBezTo>
                  <a:lnTo>
                    <a:pt x="144" y="33"/>
                  </a:lnTo>
                  <a:cubicBezTo>
                    <a:pt x="144" y="24"/>
                    <a:pt x="144" y="20"/>
                    <a:pt x="140" y="11"/>
                  </a:cubicBezTo>
                  <a:cubicBezTo>
                    <a:pt x="133" y="4"/>
                    <a:pt x="124" y="0"/>
                    <a:pt x="1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78;p37">
              <a:extLst>
                <a:ext uri="{FF2B5EF4-FFF2-40B4-BE49-F238E27FC236}">
                  <a16:creationId xmlns:a16="http://schemas.microsoft.com/office/drawing/2014/main" id="{27C6C9AD-0613-AE00-6A4C-C8C7B1DDD52C}"/>
                </a:ext>
              </a:extLst>
            </p:cNvPr>
            <p:cNvSpPr/>
            <p:nvPr/>
          </p:nvSpPr>
          <p:spPr>
            <a:xfrm>
              <a:off x="2559600" y="755425"/>
              <a:ext cx="5600" cy="13975"/>
            </a:xfrm>
            <a:custGeom>
              <a:avLst/>
              <a:gdLst/>
              <a:ahLst/>
              <a:cxnLst/>
              <a:rect l="l" t="t" r="r" b="b"/>
              <a:pathLst>
                <a:path w="224" h="559" extrusionOk="0">
                  <a:moveTo>
                    <a:pt x="38" y="0"/>
                  </a:moveTo>
                  <a:cubicBezTo>
                    <a:pt x="18" y="0"/>
                    <a:pt x="0" y="21"/>
                    <a:pt x="7" y="42"/>
                  </a:cubicBezTo>
                  <a:lnTo>
                    <a:pt x="16" y="65"/>
                  </a:lnTo>
                  <a:cubicBezTo>
                    <a:pt x="21" y="78"/>
                    <a:pt x="25" y="101"/>
                    <a:pt x="34" y="119"/>
                  </a:cubicBezTo>
                  <a:cubicBezTo>
                    <a:pt x="48" y="141"/>
                    <a:pt x="52" y="168"/>
                    <a:pt x="66" y="195"/>
                  </a:cubicBezTo>
                  <a:cubicBezTo>
                    <a:pt x="75" y="222"/>
                    <a:pt x="84" y="254"/>
                    <a:pt x="93" y="285"/>
                  </a:cubicBezTo>
                  <a:lnTo>
                    <a:pt x="106" y="326"/>
                  </a:lnTo>
                  <a:cubicBezTo>
                    <a:pt x="111" y="339"/>
                    <a:pt x="111" y="357"/>
                    <a:pt x="115" y="371"/>
                  </a:cubicBezTo>
                  <a:cubicBezTo>
                    <a:pt x="115" y="384"/>
                    <a:pt x="120" y="398"/>
                    <a:pt x="120" y="411"/>
                  </a:cubicBezTo>
                  <a:cubicBezTo>
                    <a:pt x="124" y="420"/>
                    <a:pt x="124" y="433"/>
                    <a:pt x="124" y="447"/>
                  </a:cubicBezTo>
                  <a:cubicBezTo>
                    <a:pt x="124" y="474"/>
                    <a:pt x="124" y="496"/>
                    <a:pt x="129" y="523"/>
                  </a:cubicBezTo>
                  <a:lnTo>
                    <a:pt x="129" y="532"/>
                  </a:lnTo>
                  <a:cubicBezTo>
                    <a:pt x="129" y="541"/>
                    <a:pt x="138" y="550"/>
                    <a:pt x="147" y="555"/>
                  </a:cubicBezTo>
                  <a:cubicBezTo>
                    <a:pt x="152" y="557"/>
                    <a:pt x="157" y="559"/>
                    <a:pt x="162" y="559"/>
                  </a:cubicBezTo>
                  <a:cubicBezTo>
                    <a:pt x="174" y="559"/>
                    <a:pt x="184" y="551"/>
                    <a:pt x="187" y="541"/>
                  </a:cubicBezTo>
                  <a:cubicBezTo>
                    <a:pt x="201" y="510"/>
                    <a:pt x="210" y="483"/>
                    <a:pt x="219" y="451"/>
                  </a:cubicBezTo>
                  <a:cubicBezTo>
                    <a:pt x="219" y="438"/>
                    <a:pt x="223" y="425"/>
                    <a:pt x="223" y="407"/>
                  </a:cubicBezTo>
                  <a:cubicBezTo>
                    <a:pt x="223" y="393"/>
                    <a:pt x="223" y="375"/>
                    <a:pt x="223" y="357"/>
                  </a:cubicBezTo>
                  <a:cubicBezTo>
                    <a:pt x="219" y="339"/>
                    <a:pt x="219" y="321"/>
                    <a:pt x="214" y="303"/>
                  </a:cubicBezTo>
                  <a:lnTo>
                    <a:pt x="205" y="249"/>
                  </a:lnTo>
                  <a:cubicBezTo>
                    <a:pt x="192" y="218"/>
                    <a:pt x="178" y="186"/>
                    <a:pt x="165" y="155"/>
                  </a:cubicBezTo>
                  <a:cubicBezTo>
                    <a:pt x="151" y="123"/>
                    <a:pt x="133" y="101"/>
                    <a:pt x="115" y="74"/>
                  </a:cubicBezTo>
                  <a:cubicBezTo>
                    <a:pt x="102" y="56"/>
                    <a:pt x="88" y="42"/>
                    <a:pt x="75" y="24"/>
                  </a:cubicBezTo>
                  <a:cubicBezTo>
                    <a:pt x="66" y="20"/>
                    <a:pt x="61" y="15"/>
                    <a:pt x="57" y="11"/>
                  </a:cubicBezTo>
                  <a:lnTo>
                    <a:pt x="57" y="6"/>
                  </a:lnTo>
                  <a:cubicBezTo>
                    <a:pt x="51" y="2"/>
                    <a:pt x="44" y="0"/>
                    <a:pt x="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79;p37">
              <a:extLst>
                <a:ext uri="{FF2B5EF4-FFF2-40B4-BE49-F238E27FC236}">
                  <a16:creationId xmlns:a16="http://schemas.microsoft.com/office/drawing/2014/main" id="{084C07DC-D096-8DFB-E4CF-DCA049D81611}"/>
                </a:ext>
              </a:extLst>
            </p:cNvPr>
            <p:cNvSpPr/>
            <p:nvPr/>
          </p:nvSpPr>
          <p:spPr>
            <a:xfrm>
              <a:off x="2485875" y="722550"/>
              <a:ext cx="8700" cy="7575"/>
            </a:xfrm>
            <a:custGeom>
              <a:avLst/>
              <a:gdLst/>
              <a:ahLst/>
              <a:cxnLst/>
              <a:rect l="l" t="t" r="r" b="b"/>
              <a:pathLst>
                <a:path w="348" h="303" extrusionOk="0">
                  <a:moveTo>
                    <a:pt x="314" y="1"/>
                  </a:moveTo>
                  <a:cubicBezTo>
                    <a:pt x="310" y="1"/>
                    <a:pt x="306" y="1"/>
                    <a:pt x="302" y="3"/>
                  </a:cubicBezTo>
                  <a:cubicBezTo>
                    <a:pt x="203" y="39"/>
                    <a:pt x="118" y="102"/>
                    <a:pt x="46" y="178"/>
                  </a:cubicBezTo>
                  <a:cubicBezTo>
                    <a:pt x="1" y="227"/>
                    <a:pt x="37" y="302"/>
                    <a:pt x="98" y="302"/>
                  </a:cubicBezTo>
                  <a:cubicBezTo>
                    <a:pt x="105" y="302"/>
                    <a:pt x="111" y="302"/>
                    <a:pt x="118" y="300"/>
                  </a:cubicBezTo>
                  <a:cubicBezTo>
                    <a:pt x="244" y="273"/>
                    <a:pt x="338" y="165"/>
                    <a:pt x="347" y="39"/>
                  </a:cubicBezTo>
                  <a:cubicBezTo>
                    <a:pt x="347" y="17"/>
                    <a:pt x="332"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80;p37">
              <a:extLst>
                <a:ext uri="{FF2B5EF4-FFF2-40B4-BE49-F238E27FC236}">
                  <a16:creationId xmlns:a16="http://schemas.microsoft.com/office/drawing/2014/main" id="{A8E6427E-0EE0-5256-3A42-7EA143A059A0}"/>
                </a:ext>
              </a:extLst>
            </p:cNvPr>
            <p:cNvSpPr/>
            <p:nvPr/>
          </p:nvSpPr>
          <p:spPr>
            <a:xfrm>
              <a:off x="2495975" y="722175"/>
              <a:ext cx="7375" cy="6125"/>
            </a:xfrm>
            <a:custGeom>
              <a:avLst/>
              <a:gdLst/>
              <a:ahLst/>
              <a:cxnLst/>
              <a:rect l="l" t="t" r="r" b="b"/>
              <a:pathLst>
                <a:path w="295" h="245" extrusionOk="0">
                  <a:moveTo>
                    <a:pt x="196" y="1"/>
                  </a:moveTo>
                  <a:cubicBezTo>
                    <a:pt x="88" y="1"/>
                    <a:pt x="1" y="103"/>
                    <a:pt x="24" y="216"/>
                  </a:cubicBezTo>
                  <a:cubicBezTo>
                    <a:pt x="32" y="235"/>
                    <a:pt x="45" y="244"/>
                    <a:pt x="63" y="244"/>
                  </a:cubicBezTo>
                  <a:cubicBezTo>
                    <a:pt x="66" y="244"/>
                    <a:pt x="70" y="244"/>
                    <a:pt x="74" y="243"/>
                  </a:cubicBezTo>
                  <a:cubicBezTo>
                    <a:pt x="110" y="229"/>
                    <a:pt x="146" y="207"/>
                    <a:pt x="173" y="180"/>
                  </a:cubicBezTo>
                  <a:cubicBezTo>
                    <a:pt x="209" y="148"/>
                    <a:pt x="236" y="113"/>
                    <a:pt x="267" y="81"/>
                  </a:cubicBezTo>
                  <a:cubicBezTo>
                    <a:pt x="294" y="59"/>
                    <a:pt x="285" y="18"/>
                    <a:pt x="249" y="9"/>
                  </a:cubicBezTo>
                  <a:cubicBezTo>
                    <a:pt x="231" y="3"/>
                    <a:pt x="213" y="1"/>
                    <a:pt x="1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81;p37">
              <a:extLst>
                <a:ext uri="{FF2B5EF4-FFF2-40B4-BE49-F238E27FC236}">
                  <a16:creationId xmlns:a16="http://schemas.microsoft.com/office/drawing/2014/main" id="{A24F5EF0-925C-633A-4F11-24C1D1498703}"/>
                </a:ext>
              </a:extLst>
            </p:cNvPr>
            <p:cNvSpPr/>
            <p:nvPr/>
          </p:nvSpPr>
          <p:spPr>
            <a:xfrm>
              <a:off x="2559325" y="714925"/>
              <a:ext cx="7850" cy="7275"/>
            </a:xfrm>
            <a:custGeom>
              <a:avLst/>
              <a:gdLst/>
              <a:ahLst/>
              <a:cxnLst/>
              <a:rect l="l" t="t" r="r" b="b"/>
              <a:pathLst>
                <a:path w="314" h="291" extrusionOk="0">
                  <a:moveTo>
                    <a:pt x="243" y="0"/>
                  </a:moveTo>
                  <a:cubicBezTo>
                    <a:pt x="234" y="0"/>
                    <a:pt x="225" y="2"/>
                    <a:pt x="216" y="7"/>
                  </a:cubicBezTo>
                  <a:cubicBezTo>
                    <a:pt x="176" y="38"/>
                    <a:pt x="135" y="79"/>
                    <a:pt x="99" y="119"/>
                  </a:cubicBezTo>
                  <a:cubicBezTo>
                    <a:pt x="63" y="155"/>
                    <a:pt x="32" y="196"/>
                    <a:pt x="9" y="241"/>
                  </a:cubicBezTo>
                  <a:cubicBezTo>
                    <a:pt x="0" y="268"/>
                    <a:pt x="27" y="286"/>
                    <a:pt x="50" y="290"/>
                  </a:cubicBezTo>
                  <a:cubicBezTo>
                    <a:pt x="99" y="290"/>
                    <a:pt x="149" y="263"/>
                    <a:pt x="185" y="227"/>
                  </a:cubicBezTo>
                  <a:cubicBezTo>
                    <a:pt x="239" y="187"/>
                    <a:pt x="279" y="133"/>
                    <a:pt x="306" y="74"/>
                  </a:cubicBezTo>
                  <a:cubicBezTo>
                    <a:pt x="313" y="34"/>
                    <a:pt x="280" y="0"/>
                    <a:pt x="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82;p37">
              <a:extLst>
                <a:ext uri="{FF2B5EF4-FFF2-40B4-BE49-F238E27FC236}">
                  <a16:creationId xmlns:a16="http://schemas.microsoft.com/office/drawing/2014/main" id="{935B6701-5BBA-2EAA-D150-583BDAE653B8}"/>
                </a:ext>
              </a:extLst>
            </p:cNvPr>
            <p:cNvSpPr/>
            <p:nvPr/>
          </p:nvSpPr>
          <p:spPr>
            <a:xfrm>
              <a:off x="2566900" y="715600"/>
              <a:ext cx="9100" cy="8350"/>
            </a:xfrm>
            <a:custGeom>
              <a:avLst/>
              <a:gdLst/>
              <a:ahLst/>
              <a:cxnLst/>
              <a:rect l="l" t="t" r="r" b="b"/>
              <a:pathLst>
                <a:path w="364" h="334" extrusionOk="0">
                  <a:moveTo>
                    <a:pt x="292" y="0"/>
                  </a:moveTo>
                  <a:cubicBezTo>
                    <a:pt x="234" y="0"/>
                    <a:pt x="178" y="27"/>
                    <a:pt x="143" y="74"/>
                  </a:cubicBezTo>
                  <a:cubicBezTo>
                    <a:pt x="80" y="119"/>
                    <a:pt x="39" y="187"/>
                    <a:pt x="12" y="259"/>
                  </a:cubicBezTo>
                  <a:cubicBezTo>
                    <a:pt x="1" y="298"/>
                    <a:pt x="29" y="333"/>
                    <a:pt x="67" y="333"/>
                  </a:cubicBezTo>
                  <a:cubicBezTo>
                    <a:pt x="72" y="333"/>
                    <a:pt x="78" y="332"/>
                    <a:pt x="84" y="331"/>
                  </a:cubicBezTo>
                  <a:cubicBezTo>
                    <a:pt x="152" y="308"/>
                    <a:pt x="210" y="272"/>
                    <a:pt x="260" y="218"/>
                  </a:cubicBezTo>
                  <a:cubicBezTo>
                    <a:pt x="318" y="182"/>
                    <a:pt x="354" y="124"/>
                    <a:pt x="363" y="61"/>
                  </a:cubicBezTo>
                  <a:cubicBezTo>
                    <a:pt x="363" y="34"/>
                    <a:pt x="345" y="7"/>
                    <a:pt x="318" y="2"/>
                  </a:cubicBezTo>
                  <a:cubicBezTo>
                    <a:pt x="310" y="1"/>
                    <a:pt x="301" y="0"/>
                    <a:pt x="2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83;p37">
              <a:extLst>
                <a:ext uri="{FF2B5EF4-FFF2-40B4-BE49-F238E27FC236}">
                  <a16:creationId xmlns:a16="http://schemas.microsoft.com/office/drawing/2014/main" id="{BFC87DDA-CBF5-3D8A-2597-82FF010E35F0}"/>
                </a:ext>
              </a:extLst>
            </p:cNvPr>
            <p:cNvSpPr/>
            <p:nvPr/>
          </p:nvSpPr>
          <p:spPr>
            <a:xfrm>
              <a:off x="2440325" y="668200"/>
              <a:ext cx="6175" cy="8825"/>
            </a:xfrm>
            <a:custGeom>
              <a:avLst/>
              <a:gdLst/>
              <a:ahLst/>
              <a:cxnLst/>
              <a:rect l="l" t="t" r="r" b="b"/>
              <a:pathLst>
                <a:path w="247" h="353" extrusionOk="0">
                  <a:moveTo>
                    <a:pt x="86" y="0"/>
                  </a:moveTo>
                  <a:cubicBezTo>
                    <a:pt x="83" y="0"/>
                    <a:pt x="80" y="2"/>
                    <a:pt x="77" y="4"/>
                  </a:cubicBezTo>
                  <a:cubicBezTo>
                    <a:pt x="14" y="99"/>
                    <a:pt x="1" y="220"/>
                    <a:pt x="46" y="328"/>
                  </a:cubicBezTo>
                  <a:cubicBezTo>
                    <a:pt x="55" y="343"/>
                    <a:pt x="72" y="352"/>
                    <a:pt x="90" y="352"/>
                  </a:cubicBezTo>
                  <a:cubicBezTo>
                    <a:pt x="98" y="352"/>
                    <a:pt x="106" y="350"/>
                    <a:pt x="113" y="346"/>
                  </a:cubicBezTo>
                  <a:cubicBezTo>
                    <a:pt x="158" y="324"/>
                    <a:pt x="199" y="288"/>
                    <a:pt x="226" y="247"/>
                  </a:cubicBezTo>
                  <a:cubicBezTo>
                    <a:pt x="247" y="216"/>
                    <a:pt x="221" y="179"/>
                    <a:pt x="190" y="179"/>
                  </a:cubicBezTo>
                  <a:cubicBezTo>
                    <a:pt x="181" y="179"/>
                    <a:pt x="172" y="182"/>
                    <a:pt x="163" y="189"/>
                  </a:cubicBezTo>
                  <a:cubicBezTo>
                    <a:pt x="145" y="198"/>
                    <a:pt x="127" y="211"/>
                    <a:pt x="109" y="225"/>
                  </a:cubicBezTo>
                  <a:cubicBezTo>
                    <a:pt x="91" y="157"/>
                    <a:pt x="86" y="85"/>
                    <a:pt x="95" y="13"/>
                  </a:cubicBezTo>
                  <a:cubicBezTo>
                    <a:pt x="98" y="7"/>
                    <a:pt x="93" y="0"/>
                    <a:pt x="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84;p37">
              <a:extLst>
                <a:ext uri="{FF2B5EF4-FFF2-40B4-BE49-F238E27FC236}">
                  <a16:creationId xmlns:a16="http://schemas.microsoft.com/office/drawing/2014/main" id="{E9144BB4-FC40-10E4-1064-17BFEDD343CC}"/>
                </a:ext>
              </a:extLst>
            </p:cNvPr>
            <p:cNvSpPr/>
            <p:nvPr/>
          </p:nvSpPr>
          <p:spPr>
            <a:xfrm>
              <a:off x="2447650" y="680575"/>
              <a:ext cx="8450" cy="8025"/>
            </a:xfrm>
            <a:custGeom>
              <a:avLst/>
              <a:gdLst/>
              <a:ahLst/>
              <a:cxnLst/>
              <a:rect l="l" t="t" r="r" b="b"/>
              <a:pathLst>
                <a:path w="338" h="321" extrusionOk="0">
                  <a:moveTo>
                    <a:pt x="68" y="1"/>
                  </a:moveTo>
                  <a:cubicBezTo>
                    <a:pt x="67" y="1"/>
                    <a:pt x="65" y="2"/>
                    <a:pt x="68" y="4"/>
                  </a:cubicBezTo>
                  <a:cubicBezTo>
                    <a:pt x="45" y="72"/>
                    <a:pt x="0" y="121"/>
                    <a:pt x="9" y="197"/>
                  </a:cubicBezTo>
                  <a:cubicBezTo>
                    <a:pt x="12" y="224"/>
                    <a:pt x="37" y="241"/>
                    <a:pt x="59" y="241"/>
                  </a:cubicBezTo>
                  <a:cubicBezTo>
                    <a:pt x="75" y="241"/>
                    <a:pt x="88" y="232"/>
                    <a:pt x="90" y="211"/>
                  </a:cubicBezTo>
                  <a:cubicBezTo>
                    <a:pt x="95" y="202"/>
                    <a:pt x="95" y="197"/>
                    <a:pt x="99" y="188"/>
                  </a:cubicBezTo>
                  <a:cubicBezTo>
                    <a:pt x="126" y="264"/>
                    <a:pt x="178" y="321"/>
                    <a:pt x="260" y="321"/>
                  </a:cubicBezTo>
                  <a:cubicBezTo>
                    <a:pt x="276" y="321"/>
                    <a:pt x="293" y="319"/>
                    <a:pt x="311" y="314"/>
                  </a:cubicBezTo>
                  <a:cubicBezTo>
                    <a:pt x="338" y="314"/>
                    <a:pt x="338" y="274"/>
                    <a:pt x="311" y="274"/>
                  </a:cubicBezTo>
                  <a:cubicBezTo>
                    <a:pt x="216" y="247"/>
                    <a:pt x="149" y="166"/>
                    <a:pt x="149" y="67"/>
                  </a:cubicBezTo>
                  <a:cubicBezTo>
                    <a:pt x="146" y="49"/>
                    <a:pt x="128" y="40"/>
                    <a:pt x="110" y="40"/>
                  </a:cubicBezTo>
                  <a:cubicBezTo>
                    <a:pt x="95" y="40"/>
                    <a:pt x="80" y="46"/>
                    <a:pt x="72" y="58"/>
                  </a:cubicBezTo>
                  <a:lnTo>
                    <a:pt x="68" y="72"/>
                  </a:lnTo>
                  <a:cubicBezTo>
                    <a:pt x="68" y="49"/>
                    <a:pt x="68" y="27"/>
                    <a:pt x="72" y="4"/>
                  </a:cubicBezTo>
                  <a:cubicBezTo>
                    <a:pt x="72" y="2"/>
                    <a:pt x="70"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85;p37">
              <a:extLst>
                <a:ext uri="{FF2B5EF4-FFF2-40B4-BE49-F238E27FC236}">
                  <a16:creationId xmlns:a16="http://schemas.microsoft.com/office/drawing/2014/main" id="{83D5FC46-ACC5-5E3E-A715-1962573265AF}"/>
                </a:ext>
              </a:extLst>
            </p:cNvPr>
            <p:cNvSpPr/>
            <p:nvPr/>
          </p:nvSpPr>
          <p:spPr>
            <a:xfrm>
              <a:off x="2442575" y="694450"/>
              <a:ext cx="6675" cy="11650"/>
            </a:xfrm>
            <a:custGeom>
              <a:avLst/>
              <a:gdLst/>
              <a:ahLst/>
              <a:cxnLst/>
              <a:rect l="l" t="t" r="r" b="b"/>
              <a:pathLst>
                <a:path w="267" h="466" extrusionOk="0">
                  <a:moveTo>
                    <a:pt x="134" y="1"/>
                  </a:moveTo>
                  <a:cubicBezTo>
                    <a:pt x="132" y="1"/>
                    <a:pt x="129" y="1"/>
                    <a:pt x="127" y="2"/>
                  </a:cubicBezTo>
                  <a:cubicBezTo>
                    <a:pt x="1" y="155"/>
                    <a:pt x="46" y="322"/>
                    <a:pt x="185" y="452"/>
                  </a:cubicBezTo>
                  <a:cubicBezTo>
                    <a:pt x="194" y="461"/>
                    <a:pt x="205" y="465"/>
                    <a:pt x="216" y="465"/>
                  </a:cubicBezTo>
                  <a:cubicBezTo>
                    <a:pt x="242" y="465"/>
                    <a:pt x="267" y="441"/>
                    <a:pt x="257" y="412"/>
                  </a:cubicBezTo>
                  <a:cubicBezTo>
                    <a:pt x="235" y="344"/>
                    <a:pt x="221" y="272"/>
                    <a:pt x="212" y="200"/>
                  </a:cubicBezTo>
                  <a:cubicBezTo>
                    <a:pt x="199" y="137"/>
                    <a:pt x="163" y="74"/>
                    <a:pt x="145" y="7"/>
                  </a:cubicBezTo>
                  <a:cubicBezTo>
                    <a:pt x="145" y="4"/>
                    <a:pt x="14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86;p37">
              <a:extLst>
                <a:ext uri="{FF2B5EF4-FFF2-40B4-BE49-F238E27FC236}">
                  <a16:creationId xmlns:a16="http://schemas.microsoft.com/office/drawing/2014/main" id="{1E08675A-0F94-74FE-59F7-F1E3F78355EE}"/>
                </a:ext>
              </a:extLst>
            </p:cNvPr>
            <p:cNvSpPr/>
            <p:nvPr/>
          </p:nvSpPr>
          <p:spPr>
            <a:xfrm>
              <a:off x="2453600" y="667850"/>
              <a:ext cx="375" cy="250"/>
            </a:xfrm>
            <a:custGeom>
              <a:avLst/>
              <a:gdLst/>
              <a:ahLst/>
              <a:cxnLst/>
              <a:rect l="l" t="t" r="r" b="b"/>
              <a:pathLst>
                <a:path w="15" h="10" extrusionOk="0">
                  <a:moveTo>
                    <a:pt x="5" y="0"/>
                  </a:moveTo>
                  <a:cubicBezTo>
                    <a:pt x="1" y="0"/>
                    <a:pt x="1" y="9"/>
                    <a:pt x="5" y="9"/>
                  </a:cubicBezTo>
                  <a:cubicBezTo>
                    <a:pt x="14" y="9"/>
                    <a:pt x="14" y="0"/>
                    <a:pt x="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7;p37">
              <a:extLst>
                <a:ext uri="{FF2B5EF4-FFF2-40B4-BE49-F238E27FC236}">
                  <a16:creationId xmlns:a16="http://schemas.microsoft.com/office/drawing/2014/main" id="{3E035AB9-90B0-983E-2279-2F998D78A43A}"/>
                </a:ext>
              </a:extLst>
            </p:cNvPr>
            <p:cNvSpPr/>
            <p:nvPr/>
          </p:nvSpPr>
          <p:spPr>
            <a:xfrm>
              <a:off x="2482825" y="608975"/>
              <a:ext cx="5650" cy="5200"/>
            </a:xfrm>
            <a:custGeom>
              <a:avLst/>
              <a:gdLst/>
              <a:ahLst/>
              <a:cxnLst/>
              <a:rect l="l" t="t" r="r" b="b"/>
              <a:pathLst>
                <a:path w="226" h="208" extrusionOk="0">
                  <a:moveTo>
                    <a:pt x="179" y="1"/>
                  </a:moveTo>
                  <a:cubicBezTo>
                    <a:pt x="175" y="1"/>
                    <a:pt x="171" y="1"/>
                    <a:pt x="168" y="2"/>
                  </a:cubicBezTo>
                  <a:cubicBezTo>
                    <a:pt x="109" y="29"/>
                    <a:pt x="60" y="70"/>
                    <a:pt x="28" y="124"/>
                  </a:cubicBezTo>
                  <a:cubicBezTo>
                    <a:pt x="0" y="163"/>
                    <a:pt x="30" y="207"/>
                    <a:pt x="68" y="207"/>
                  </a:cubicBezTo>
                  <a:cubicBezTo>
                    <a:pt x="78" y="207"/>
                    <a:pt x="90" y="204"/>
                    <a:pt x="100" y="196"/>
                  </a:cubicBezTo>
                  <a:cubicBezTo>
                    <a:pt x="145" y="155"/>
                    <a:pt x="204" y="115"/>
                    <a:pt x="222" y="52"/>
                  </a:cubicBezTo>
                  <a:cubicBezTo>
                    <a:pt x="226" y="28"/>
                    <a:pt x="205"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8;p37">
              <a:extLst>
                <a:ext uri="{FF2B5EF4-FFF2-40B4-BE49-F238E27FC236}">
                  <a16:creationId xmlns:a16="http://schemas.microsoft.com/office/drawing/2014/main" id="{51D33414-C087-6AE1-EE34-1C5FA8FA1D2F}"/>
                </a:ext>
              </a:extLst>
            </p:cNvPr>
            <p:cNvSpPr/>
            <p:nvPr/>
          </p:nvSpPr>
          <p:spPr>
            <a:xfrm>
              <a:off x="2493300" y="606200"/>
              <a:ext cx="6600" cy="5100"/>
            </a:xfrm>
            <a:custGeom>
              <a:avLst/>
              <a:gdLst/>
              <a:ahLst/>
              <a:cxnLst/>
              <a:rect l="l" t="t" r="r" b="b"/>
              <a:pathLst>
                <a:path w="264" h="204" extrusionOk="0">
                  <a:moveTo>
                    <a:pt x="168" y="0"/>
                  </a:moveTo>
                  <a:cubicBezTo>
                    <a:pt x="156" y="0"/>
                    <a:pt x="144" y="3"/>
                    <a:pt x="131" y="10"/>
                  </a:cubicBezTo>
                  <a:cubicBezTo>
                    <a:pt x="95" y="32"/>
                    <a:pt x="1" y="55"/>
                    <a:pt x="10" y="113"/>
                  </a:cubicBezTo>
                  <a:lnTo>
                    <a:pt x="10" y="122"/>
                  </a:lnTo>
                  <a:cubicBezTo>
                    <a:pt x="10" y="167"/>
                    <a:pt x="46" y="203"/>
                    <a:pt x="91" y="203"/>
                  </a:cubicBezTo>
                  <a:cubicBezTo>
                    <a:pt x="154" y="203"/>
                    <a:pt x="208" y="167"/>
                    <a:pt x="235" y="113"/>
                  </a:cubicBezTo>
                  <a:cubicBezTo>
                    <a:pt x="264" y="58"/>
                    <a:pt x="221"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9;p37">
              <a:extLst>
                <a:ext uri="{FF2B5EF4-FFF2-40B4-BE49-F238E27FC236}">
                  <a16:creationId xmlns:a16="http://schemas.microsoft.com/office/drawing/2014/main" id="{AFB26A7D-A72A-BC38-55F6-D0BFF4AF226A}"/>
                </a:ext>
              </a:extLst>
            </p:cNvPr>
            <p:cNvSpPr/>
            <p:nvPr/>
          </p:nvSpPr>
          <p:spPr>
            <a:xfrm>
              <a:off x="2541400" y="608100"/>
              <a:ext cx="8575" cy="5050"/>
            </a:xfrm>
            <a:custGeom>
              <a:avLst/>
              <a:gdLst/>
              <a:ahLst/>
              <a:cxnLst/>
              <a:rect l="l" t="t" r="r" b="b"/>
              <a:pathLst>
                <a:path w="343" h="202" extrusionOk="0">
                  <a:moveTo>
                    <a:pt x="157" y="1"/>
                  </a:moveTo>
                  <a:cubicBezTo>
                    <a:pt x="105" y="1"/>
                    <a:pt x="56" y="21"/>
                    <a:pt x="20" y="60"/>
                  </a:cubicBezTo>
                  <a:cubicBezTo>
                    <a:pt x="0" y="76"/>
                    <a:pt x="19" y="102"/>
                    <a:pt x="39" y="102"/>
                  </a:cubicBezTo>
                  <a:cubicBezTo>
                    <a:pt x="42" y="102"/>
                    <a:pt x="44" y="102"/>
                    <a:pt x="47" y="100"/>
                  </a:cubicBezTo>
                  <a:cubicBezTo>
                    <a:pt x="64" y="97"/>
                    <a:pt x="80" y="95"/>
                    <a:pt x="96" y="95"/>
                  </a:cubicBezTo>
                  <a:cubicBezTo>
                    <a:pt x="169" y="95"/>
                    <a:pt x="238" y="128"/>
                    <a:pt x="285" y="190"/>
                  </a:cubicBezTo>
                  <a:cubicBezTo>
                    <a:pt x="292" y="198"/>
                    <a:pt x="300" y="202"/>
                    <a:pt x="309" y="202"/>
                  </a:cubicBezTo>
                  <a:cubicBezTo>
                    <a:pt x="326" y="202"/>
                    <a:pt x="342" y="189"/>
                    <a:pt x="339" y="168"/>
                  </a:cubicBezTo>
                  <a:cubicBezTo>
                    <a:pt x="335" y="96"/>
                    <a:pt x="285" y="33"/>
                    <a:pt x="218" y="10"/>
                  </a:cubicBezTo>
                  <a:cubicBezTo>
                    <a:pt x="198" y="4"/>
                    <a:pt x="177"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90;p37">
              <a:extLst>
                <a:ext uri="{FF2B5EF4-FFF2-40B4-BE49-F238E27FC236}">
                  <a16:creationId xmlns:a16="http://schemas.microsoft.com/office/drawing/2014/main" id="{E92F15EC-DAEA-B1EC-AD7C-992AA7DDF4BA}"/>
                </a:ext>
              </a:extLst>
            </p:cNvPr>
            <p:cNvSpPr/>
            <p:nvPr/>
          </p:nvSpPr>
          <p:spPr>
            <a:xfrm>
              <a:off x="2552575" y="613925"/>
              <a:ext cx="4075" cy="3975"/>
            </a:xfrm>
            <a:custGeom>
              <a:avLst/>
              <a:gdLst/>
              <a:ahLst/>
              <a:cxnLst/>
              <a:rect l="l" t="t" r="r" b="b"/>
              <a:pathLst>
                <a:path w="163" h="159" extrusionOk="0">
                  <a:moveTo>
                    <a:pt x="81" y="0"/>
                  </a:moveTo>
                  <a:cubicBezTo>
                    <a:pt x="61" y="0"/>
                    <a:pt x="41" y="20"/>
                    <a:pt x="41" y="43"/>
                  </a:cubicBezTo>
                  <a:cubicBezTo>
                    <a:pt x="32" y="47"/>
                    <a:pt x="27" y="52"/>
                    <a:pt x="23" y="61"/>
                  </a:cubicBezTo>
                  <a:cubicBezTo>
                    <a:pt x="0" y="83"/>
                    <a:pt x="0" y="115"/>
                    <a:pt x="23" y="137"/>
                  </a:cubicBezTo>
                  <a:lnTo>
                    <a:pt x="27" y="142"/>
                  </a:lnTo>
                  <a:cubicBezTo>
                    <a:pt x="38" y="153"/>
                    <a:pt x="54" y="159"/>
                    <a:pt x="71" y="159"/>
                  </a:cubicBezTo>
                  <a:cubicBezTo>
                    <a:pt x="82" y="159"/>
                    <a:pt x="93" y="156"/>
                    <a:pt x="104" y="151"/>
                  </a:cubicBezTo>
                  <a:cubicBezTo>
                    <a:pt x="162" y="110"/>
                    <a:pt x="144" y="56"/>
                    <a:pt x="104" y="11"/>
                  </a:cubicBezTo>
                  <a:cubicBezTo>
                    <a:pt x="97" y="4"/>
                    <a:pt x="89"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91;p37">
              <a:extLst>
                <a:ext uri="{FF2B5EF4-FFF2-40B4-BE49-F238E27FC236}">
                  <a16:creationId xmlns:a16="http://schemas.microsoft.com/office/drawing/2014/main" id="{EF7754E7-D781-FACC-F29D-DA77A53D0739}"/>
                </a:ext>
              </a:extLst>
            </p:cNvPr>
            <p:cNvSpPr/>
            <p:nvPr/>
          </p:nvSpPr>
          <p:spPr>
            <a:xfrm>
              <a:off x="2571450" y="623150"/>
              <a:ext cx="8600" cy="6375"/>
            </a:xfrm>
            <a:custGeom>
              <a:avLst/>
              <a:gdLst/>
              <a:ahLst/>
              <a:cxnLst/>
              <a:rect l="l" t="t" r="r" b="b"/>
              <a:pathLst>
                <a:path w="344" h="255" extrusionOk="0">
                  <a:moveTo>
                    <a:pt x="61" y="1"/>
                  </a:moveTo>
                  <a:cubicBezTo>
                    <a:pt x="16" y="1"/>
                    <a:pt x="1" y="71"/>
                    <a:pt x="51" y="83"/>
                  </a:cubicBezTo>
                  <a:cubicBezTo>
                    <a:pt x="132" y="97"/>
                    <a:pt x="199" y="151"/>
                    <a:pt x="231" y="227"/>
                  </a:cubicBezTo>
                  <a:cubicBezTo>
                    <a:pt x="240" y="246"/>
                    <a:pt x="255" y="254"/>
                    <a:pt x="271" y="254"/>
                  </a:cubicBezTo>
                  <a:cubicBezTo>
                    <a:pt x="306" y="254"/>
                    <a:pt x="344" y="213"/>
                    <a:pt x="325" y="169"/>
                  </a:cubicBezTo>
                  <a:cubicBezTo>
                    <a:pt x="276" y="74"/>
                    <a:pt x="181" y="7"/>
                    <a:pt x="73" y="2"/>
                  </a:cubicBezTo>
                  <a:cubicBezTo>
                    <a:pt x="69" y="1"/>
                    <a:pt x="65"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92;p37">
              <a:extLst>
                <a:ext uri="{FF2B5EF4-FFF2-40B4-BE49-F238E27FC236}">
                  <a16:creationId xmlns:a16="http://schemas.microsoft.com/office/drawing/2014/main" id="{B93C7851-018E-279B-4DA9-4CADFA9CB115}"/>
                </a:ext>
              </a:extLst>
            </p:cNvPr>
            <p:cNvSpPr/>
            <p:nvPr/>
          </p:nvSpPr>
          <p:spPr>
            <a:xfrm>
              <a:off x="2453275" y="664525"/>
              <a:ext cx="7550" cy="8350"/>
            </a:xfrm>
            <a:custGeom>
              <a:avLst/>
              <a:gdLst/>
              <a:ahLst/>
              <a:cxnLst/>
              <a:rect l="l" t="t" r="r" b="b"/>
              <a:pathLst>
                <a:path w="302" h="334" extrusionOk="0">
                  <a:moveTo>
                    <a:pt x="168" y="1"/>
                  </a:moveTo>
                  <a:cubicBezTo>
                    <a:pt x="151" y="1"/>
                    <a:pt x="135" y="8"/>
                    <a:pt x="122" y="25"/>
                  </a:cubicBezTo>
                  <a:cubicBezTo>
                    <a:pt x="63" y="97"/>
                    <a:pt x="0" y="196"/>
                    <a:pt x="63" y="286"/>
                  </a:cubicBezTo>
                  <a:cubicBezTo>
                    <a:pt x="86" y="318"/>
                    <a:pt x="122" y="333"/>
                    <a:pt x="157" y="333"/>
                  </a:cubicBezTo>
                  <a:cubicBezTo>
                    <a:pt x="192" y="333"/>
                    <a:pt x="227" y="318"/>
                    <a:pt x="248" y="286"/>
                  </a:cubicBezTo>
                  <a:cubicBezTo>
                    <a:pt x="302" y="219"/>
                    <a:pt x="261" y="151"/>
                    <a:pt x="252" y="79"/>
                  </a:cubicBezTo>
                  <a:cubicBezTo>
                    <a:pt x="249" y="41"/>
                    <a:pt x="208"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93;p37">
              <a:extLst>
                <a:ext uri="{FF2B5EF4-FFF2-40B4-BE49-F238E27FC236}">
                  <a16:creationId xmlns:a16="http://schemas.microsoft.com/office/drawing/2014/main" id="{6B3DACAC-794C-DCF2-5E42-56582720B969}"/>
                </a:ext>
              </a:extLst>
            </p:cNvPr>
            <p:cNvSpPr/>
            <p:nvPr/>
          </p:nvSpPr>
          <p:spPr>
            <a:xfrm>
              <a:off x="2447300" y="664875"/>
              <a:ext cx="5625" cy="7150"/>
            </a:xfrm>
            <a:custGeom>
              <a:avLst/>
              <a:gdLst/>
              <a:ahLst/>
              <a:cxnLst/>
              <a:rect l="l" t="t" r="r" b="b"/>
              <a:pathLst>
                <a:path w="225" h="286" extrusionOk="0">
                  <a:moveTo>
                    <a:pt x="126" y="0"/>
                  </a:moveTo>
                  <a:cubicBezTo>
                    <a:pt x="120" y="0"/>
                    <a:pt x="115" y="1"/>
                    <a:pt x="109" y="2"/>
                  </a:cubicBezTo>
                  <a:cubicBezTo>
                    <a:pt x="46" y="20"/>
                    <a:pt x="23" y="106"/>
                    <a:pt x="10" y="160"/>
                  </a:cubicBezTo>
                  <a:cubicBezTo>
                    <a:pt x="1" y="196"/>
                    <a:pt x="10" y="232"/>
                    <a:pt x="37" y="259"/>
                  </a:cubicBezTo>
                  <a:cubicBezTo>
                    <a:pt x="55" y="272"/>
                    <a:pt x="82" y="286"/>
                    <a:pt x="109" y="286"/>
                  </a:cubicBezTo>
                  <a:cubicBezTo>
                    <a:pt x="154" y="286"/>
                    <a:pt x="190" y="254"/>
                    <a:pt x="203" y="214"/>
                  </a:cubicBezTo>
                  <a:cubicBezTo>
                    <a:pt x="224" y="159"/>
                    <a:pt x="210"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94;p37">
              <a:extLst>
                <a:ext uri="{FF2B5EF4-FFF2-40B4-BE49-F238E27FC236}">
                  <a16:creationId xmlns:a16="http://schemas.microsoft.com/office/drawing/2014/main" id="{F9A0A442-71AE-8D82-A715-EBDCA6C0D1CC}"/>
                </a:ext>
              </a:extLst>
            </p:cNvPr>
            <p:cNvSpPr/>
            <p:nvPr/>
          </p:nvSpPr>
          <p:spPr>
            <a:xfrm>
              <a:off x="2508150" y="607875"/>
              <a:ext cx="27150" cy="21000"/>
            </a:xfrm>
            <a:custGeom>
              <a:avLst/>
              <a:gdLst/>
              <a:ahLst/>
              <a:cxnLst/>
              <a:rect l="l" t="t" r="r" b="b"/>
              <a:pathLst>
                <a:path w="1086" h="840" extrusionOk="0">
                  <a:moveTo>
                    <a:pt x="986" y="0"/>
                  </a:moveTo>
                  <a:cubicBezTo>
                    <a:pt x="977" y="0"/>
                    <a:pt x="966" y="2"/>
                    <a:pt x="954" y="6"/>
                  </a:cubicBezTo>
                  <a:cubicBezTo>
                    <a:pt x="864" y="42"/>
                    <a:pt x="765" y="60"/>
                    <a:pt x="666" y="64"/>
                  </a:cubicBezTo>
                  <a:cubicBezTo>
                    <a:pt x="576" y="64"/>
                    <a:pt x="531" y="172"/>
                    <a:pt x="594" y="235"/>
                  </a:cubicBezTo>
                  <a:cubicBezTo>
                    <a:pt x="599" y="240"/>
                    <a:pt x="603" y="249"/>
                    <a:pt x="608" y="253"/>
                  </a:cubicBezTo>
                  <a:lnTo>
                    <a:pt x="432" y="244"/>
                  </a:lnTo>
                  <a:cubicBezTo>
                    <a:pt x="342" y="244"/>
                    <a:pt x="288" y="339"/>
                    <a:pt x="333" y="420"/>
                  </a:cubicBezTo>
                  <a:cubicBezTo>
                    <a:pt x="351" y="447"/>
                    <a:pt x="374" y="483"/>
                    <a:pt x="396" y="514"/>
                  </a:cubicBezTo>
                  <a:cubicBezTo>
                    <a:pt x="306" y="469"/>
                    <a:pt x="210" y="432"/>
                    <a:pt x="117" y="432"/>
                  </a:cubicBezTo>
                  <a:cubicBezTo>
                    <a:pt x="90" y="432"/>
                    <a:pt x="63" y="435"/>
                    <a:pt x="36" y="442"/>
                  </a:cubicBezTo>
                  <a:cubicBezTo>
                    <a:pt x="5" y="451"/>
                    <a:pt x="0" y="492"/>
                    <a:pt x="27" y="505"/>
                  </a:cubicBezTo>
                  <a:cubicBezTo>
                    <a:pt x="207" y="591"/>
                    <a:pt x="342" y="730"/>
                    <a:pt x="513" y="825"/>
                  </a:cubicBezTo>
                  <a:cubicBezTo>
                    <a:pt x="531" y="835"/>
                    <a:pt x="550" y="840"/>
                    <a:pt x="569" y="840"/>
                  </a:cubicBezTo>
                  <a:cubicBezTo>
                    <a:pt x="617" y="840"/>
                    <a:pt x="662" y="809"/>
                    <a:pt x="675" y="757"/>
                  </a:cubicBezTo>
                  <a:cubicBezTo>
                    <a:pt x="693" y="663"/>
                    <a:pt x="675" y="564"/>
                    <a:pt x="630" y="478"/>
                  </a:cubicBezTo>
                  <a:cubicBezTo>
                    <a:pt x="689" y="478"/>
                    <a:pt x="747" y="474"/>
                    <a:pt x="806" y="469"/>
                  </a:cubicBezTo>
                  <a:cubicBezTo>
                    <a:pt x="900" y="465"/>
                    <a:pt x="945" y="352"/>
                    <a:pt x="882" y="280"/>
                  </a:cubicBezTo>
                  <a:cubicBezTo>
                    <a:pt x="869" y="267"/>
                    <a:pt x="860" y="253"/>
                    <a:pt x="851" y="240"/>
                  </a:cubicBezTo>
                  <a:cubicBezTo>
                    <a:pt x="914" y="226"/>
                    <a:pt x="968" y="199"/>
                    <a:pt x="1022" y="159"/>
                  </a:cubicBezTo>
                  <a:cubicBezTo>
                    <a:pt x="1086" y="115"/>
                    <a:pt x="1064" y="0"/>
                    <a:pt x="9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95;p37">
              <a:extLst>
                <a:ext uri="{FF2B5EF4-FFF2-40B4-BE49-F238E27FC236}">
                  <a16:creationId xmlns:a16="http://schemas.microsoft.com/office/drawing/2014/main" id="{34B96C83-6502-76D5-5D55-F4FA1EA9013F}"/>
                </a:ext>
              </a:extLst>
            </p:cNvPr>
            <p:cNvSpPr/>
            <p:nvPr/>
          </p:nvSpPr>
          <p:spPr>
            <a:xfrm>
              <a:off x="2546950" y="707425"/>
              <a:ext cx="47025" cy="44450"/>
            </a:xfrm>
            <a:custGeom>
              <a:avLst/>
              <a:gdLst/>
              <a:ahLst/>
              <a:cxnLst/>
              <a:rect l="l" t="t" r="r" b="b"/>
              <a:pathLst>
                <a:path w="1881" h="1778" extrusionOk="0">
                  <a:moveTo>
                    <a:pt x="1116" y="91"/>
                  </a:moveTo>
                  <a:cubicBezTo>
                    <a:pt x="1364" y="91"/>
                    <a:pt x="1539" y="140"/>
                    <a:pt x="1615" y="226"/>
                  </a:cubicBezTo>
                  <a:cubicBezTo>
                    <a:pt x="1764" y="401"/>
                    <a:pt x="1804" y="882"/>
                    <a:pt x="1642" y="1260"/>
                  </a:cubicBezTo>
                  <a:cubicBezTo>
                    <a:pt x="1557" y="1445"/>
                    <a:pt x="1395" y="1670"/>
                    <a:pt x="1080" y="1688"/>
                  </a:cubicBezTo>
                  <a:cubicBezTo>
                    <a:pt x="1063" y="1689"/>
                    <a:pt x="1047" y="1689"/>
                    <a:pt x="1031" y="1689"/>
                  </a:cubicBezTo>
                  <a:cubicBezTo>
                    <a:pt x="595" y="1689"/>
                    <a:pt x="370" y="1404"/>
                    <a:pt x="257" y="1161"/>
                  </a:cubicBezTo>
                  <a:cubicBezTo>
                    <a:pt x="86" y="797"/>
                    <a:pt x="99" y="401"/>
                    <a:pt x="153" y="338"/>
                  </a:cubicBezTo>
                  <a:cubicBezTo>
                    <a:pt x="243" y="226"/>
                    <a:pt x="698" y="91"/>
                    <a:pt x="1116" y="91"/>
                  </a:cubicBezTo>
                  <a:close/>
                  <a:moveTo>
                    <a:pt x="1116" y="1"/>
                  </a:moveTo>
                  <a:cubicBezTo>
                    <a:pt x="738" y="1"/>
                    <a:pt x="216" y="122"/>
                    <a:pt x="86" y="284"/>
                  </a:cubicBezTo>
                  <a:cubicBezTo>
                    <a:pt x="1" y="383"/>
                    <a:pt x="1" y="824"/>
                    <a:pt x="176" y="1202"/>
                  </a:cubicBezTo>
                  <a:cubicBezTo>
                    <a:pt x="302" y="1463"/>
                    <a:pt x="549" y="1778"/>
                    <a:pt x="1026" y="1778"/>
                  </a:cubicBezTo>
                  <a:lnTo>
                    <a:pt x="1080" y="1778"/>
                  </a:lnTo>
                  <a:cubicBezTo>
                    <a:pt x="1364" y="1760"/>
                    <a:pt x="1589" y="1589"/>
                    <a:pt x="1719" y="1296"/>
                  </a:cubicBezTo>
                  <a:cubicBezTo>
                    <a:pt x="1881" y="918"/>
                    <a:pt x="1863" y="392"/>
                    <a:pt x="1678" y="172"/>
                  </a:cubicBezTo>
                  <a:cubicBezTo>
                    <a:pt x="1566" y="32"/>
                    <a:pt x="1310" y="1"/>
                    <a:pt x="1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96;p37">
              <a:extLst>
                <a:ext uri="{FF2B5EF4-FFF2-40B4-BE49-F238E27FC236}">
                  <a16:creationId xmlns:a16="http://schemas.microsoft.com/office/drawing/2014/main" id="{5E06A3A4-3334-705E-55B1-A90EE4C6E90A}"/>
                </a:ext>
              </a:extLst>
            </p:cNvPr>
            <p:cNvSpPr/>
            <p:nvPr/>
          </p:nvSpPr>
          <p:spPr>
            <a:xfrm>
              <a:off x="2519275" y="699425"/>
              <a:ext cx="34775" cy="58875"/>
            </a:xfrm>
            <a:custGeom>
              <a:avLst/>
              <a:gdLst/>
              <a:ahLst/>
              <a:cxnLst/>
              <a:rect l="l" t="t" r="r" b="b"/>
              <a:pathLst>
                <a:path w="1391" h="2355" extrusionOk="0">
                  <a:moveTo>
                    <a:pt x="649" y="0"/>
                  </a:moveTo>
                  <a:cubicBezTo>
                    <a:pt x="646" y="0"/>
                    <a:pt x="643" y="1"/>
                    <a:pt x="640" y="1"/>
                  </a:cubicBezTo>
                  <a:cubicBezTo>
                    <a:pt x="613" y="10"/>
                    <a:pt x="604" y="37"/>
                    <a:pt x="613" y="64"/>
                  </a:cubicBezTo>
                  <a:cubicBezTo>
                    <a:pt x="613" y="64"/>
                    <a:pt x="694" y="258"/>
                    <a:pt x="820" y="546"/>
                  </a:cubicBezTo>
                  <a:cubicBezTo>
                    <a:pt x="878" y="690"/>
                    <a:pt x="946" y="861"/>
                    <a:pt x="1018" y="1041"/>
                  </a:cubicBezTo>
                  <a:cubicBezTo>
                    <a:pt x="1090" y="1229"/>
                    <a:pt x="1148" y="1418"/>
                    <a:pt x="1193" y="1616"/>
                  </a:cubicBezTo>
                  <a:cubicBezTo>
                    <a:pt x="1206" y="1661"/>
                    <a:pt x="1211" y="1711"/>
                    <a:pt x="1215" y="1760"/>
                  </a:cubicBezTo>
                  <a:cubicBezTo>
                    <a:pt x="1220" y="1796"/>
                    <a:pt x="1215" y="1832"/>
                    <a:pt x="1202" y="1864"/>
                  </a:cubicBezTo>
                  <a:cubicBezTo>
                    <a:pt x="1184" y="1904"/>
                    <a:pt x="1157" y="1940"/>
                    <a:pt x="1130" y="1972"/>
                  </a:cubicBezTo>
                  <a:cubicBezTo>
                    <a:pt x="1099" y="2003"/>
                    <a:pt x="1063" y="2030"/>
                    <a:pt x="1027" y="2057"/>
                  </a:cubicBezTo>
                  <a:cubicBezTo>
                    <a:pt x="887" y="2147"/>
                    <a:pt x="725" y="2201"/>
                    <a:pt x="559" y="2215"/>
                  </a:cubicBezTo>
                  <a:cubicBezTo>
                    <a:pt x="525" y="2217"/>
                    <a:pt x="491" y="2218"/>
                    <a:pt x="457" y="2218"/>
                  </a:cubicBezTo>
                  <a:cubicBezTo>
                    <a:pt x="424" y="2218"/>
                    <a:pt x="390" y="2217"/>
                    <a:pt x="356" y="2215"/>
                  </a:cubicBezTo>
                  <a:cubicBezTo>
                    <a:pt x="302" y="2210"/>
                    <a:pt x="253" y="2201"/>
                    <a:pt x="203" y="2183"/>
                  </a:cubicBezTo>
                  <a:cubicBezTo>
                    <a:pt x="172" y="2179"/>
                    <a:pt x="140" y="2165"/>
                    <a:pt x="109" y="2156"/>
                  </a:cubicBezTo>
                  <a:lnTo>
                    <a:pt x="73" y="2143"/>
                  </a:lnTo>
                  <a:lnTo>
                    <a:pt x="68" y="2143"/>
                  </a:lnTo>
                  <a:cubicBezTo>
                    <a:pt x="63" y="2140"/>
                    <a:pt x="57" y="2139"/>
                    <a:pt x="51" y="2139"/>
                  </a:cubicBezTo>
                  <a:cubicBezTo>
                    <a:pt x="35" y="2139"/>
                    <a:pt x="21" y="2148"/>
                    <a:pt x="14" y="2165"/>
                  </a:cubicBezTo>
                  <a:cubicBezTo>
                    <a:pt x="1" y="2188"/>
                    <a:pt x="10" y="2215"/>
                    <a:pt x="32" y="2224"/>
                  </a:cubicBezTo>
                  <a:lnTo>
                    <a:pt x="68" y="2246"/>
                  </a:lnTo>
                  <a:cubicBezTo>
                    <a:pt x="100" y="2264"/>
                    <a:pt x="136" y="2278"/>
                    <a:pt x="172" y="2291"/>
                  </a:cubicBezTo>
                  <a:cubicBezTo>
                    <a:pt x="226" y="2309"/>
                    <a:pt x="284" y="2327"/>
                    <a:pt x="338" y="2336"/>
                  </a:cubicBezTo>
                  <a:cubicBezTo>
                    <a:pt x="415" y="2350"/>
                    <a:pt x="491" y="2354"/>
                    <a:pt x="563" y="2354"/>
                  </a:cubicBezTo>
                  <a:cubicBezTo>
                    <a:pt x="653" y="2350"/>
                    <a:pt x="743" y="2336"/>
                    <a:pt x="833" y="2314"/>
                  </a:cubicBezTo>
                  <a:cubicBezTo>
                    <a:pt x="932" y="2291"/>
                    <a:pt x="1027" y="2251"/>
                    <a:pt x="1112" y="2192"/>
                  </a:cubicBezTo>
                  <a:cubicBezTo>
                    <a:pt x="1161" y="2165"/>
                    <a:pt x="1206" y="2129"/>
                    <a:pt x="1242" y="2089"/>
                  </a:cubicBezTo>
                  <a:cubicBezTo>
                    <a:pt x="1265" y="2066"/>
                    <a:pt x="1287" y="2044"/>
                    <a:pt x="1305" y="2021"/>
                  </a:cubicBezTo>
                  <a:cubicBezTo>
                    <a:pt x="1323" y="1999"/>
                    <a:pt x="1337" y="1972"/>
                    <a:pt x="1350" y="1949"/>
                  </a:cubicBezTo>
                  <a:cubicBezTo>
                    <a:pt x="1377" y="1886"/>
                    <a:pt x="1391" y="1819"/>
                    <a:pt x="1386" y="1751"/>
                  </a:cubicBezTo>
                  <a:cubicBezTo>
                    <a:pt x="1382" y="1697"/>
                    <a:pt x="1373" y="1639"/>
                    <a:pt x="1364" y="1585"/>
                  </a:cubicBezTo>
                  <a:cubicBezTo>
                    <a:pt x="1314" y="1378"/>
                    <a:pt x="1247" y="1180"/>
                    <a:pt x="1166" y="982"/>
                  </a:cubicBezTo>
                  <a:cubicBezTo>
                    <a:pt x="1094" y="798"/>
                    <a:pt x="1009" y="631"/>
                    <a:pt x="941" y="492"/>
                  </a:cubicBezTo>
                  <a:cubicBezTo>
                    <a:pt x="802" y="204"/>
                    <a:pt x="694" y="24"/>
                    <a:pt x="694" y="24"/>
                  </a:cubicBezTo>
                  <a:cubicBezTo>
                    <a:pt x="682" y="9"/>
                    <a:pt x="665" y="0"/>
                    <a:pt x="6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7;p37">
              <a:extLst>
                <a:ext uri="{FF2B5EF4-FFF2-40B4-BE49-F238E27FC236}">
                  <a16:creationId xmlns:a16="http://schemas.microsoft.com/office/drawing/2014/main" id="{DF843041-C523-AD3A-4D86-67F6706D2E57}"/>
                </a:ext>
              </a:extLst>
            </p:cNvPr>
            <p:cNvSpPr/>
            <p:nvPr/>
          </p:nvSpPr>
          <p:spPr>
            <a:xfrm>
              <a:off x="2545500" y="704125"/>
              <a:ext cx="49350" cy="14250"/>
            </a:xfrm>
            <a:custGeom>
              <a:avLst/>
              <a:gdLst/>
              <a:ahLst/>
              <a:cxnLst/>
              <a:rect l="l" t="t" r="r" b="b"/>
              <a:pathLst>
                <a:path w="1974" h="570" extrusionOk="0">
                  <a:moveTo>
                    <a:pt x="1222" y="1"/>
                  </a:moveTo>
                  <a:cubicBezTo>
                    <a:pt x="1071" y="1"/>
                    <a:pt x="905" y="20"/>
                    <a:pt x="729" y="65"/>
                  </a:cubicBezTo>
                  <a:cubicBezTo>
                    <a:pt x="32" y="245"/>
                    <a:pt x="0" y="502"/>
                    <a:pt x="76" y="556"/>
                  </a:cubicBezTo>
                  <a:cubicBezTo>
                    <a:pt x="90" y="565"/>
                    <a:pt x="103" y="569"/>
                    <a:pt x="115" y="569"/>
                  </a:cubicBezTo>
                  <a:cubicBezTo>
                    <a:pt x="210" y="569"/>
                    <a:pt x="314" y="328"/>
                    <a:pt x="1053" y="241"/>
                  </a:cubicBezTo>
                  <a:cubicBezTo>
                    <a:pt x="1091" y="236"/>
                    <a:pt x="1129" y="234"/>
                    <a:pt x="1166" y="234"/>
                  </a:cubicBezTo>
                  <a:cubicBezTo>
                    <a:pt x="1489" y="234"/>
                    <a:pt x="1760" y="392"/>
                    <a:pt x="1884" y="392"/>
                  </a:cubicBezTo>
                  <a:cubicBezTo>
                    <a:pt x="1926" y="392"/>
                    <a:pt x="1952" y="374"/>
                    <a:pt x="1957" y="326"/>
                  </a:cubicBezTo>
                  <a:cubicBezTo>
                    <a:pt x="1974" y="171"/>
                    <a:pt x="1670" y="1"/>
                    <a:pt x="12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8;p37">
              <a:extLst>
                <a:ext uri="{FF2B5EF4-FFF2-40B4-BE49-F238E27FC236}">
                  <a16:creationId xmlns:a16="http://schemas.microsoft.com/office/drawing/2014/main" id="{150A8888-EC1B-02CE-F001-876BADD354D2}"/>
                </a:ext>
              </a:extLst>
            </p:cNvPr>
            <p:cNvSpPr/>
            <p:nvPr/>
          </p:nvSpPr>
          <p:spPr>
            <a:xfrm>
              <a:off x="2517150" y="720375"/>
              <a:ext cx="33125" cy="11200"/>
            </a:xfrm>
            <a:custGeom>
              <a:avLst/>
              <a:gdLst/>
              <a:ahLst/>
              <a:cxnLst/>
              <a:rect l="l" t="t" r="r" b="b"/>
              <a:pathLst>
                <a:path w="1325" h="448" extrusionOk="0">
                  <a:moveTo>
                    <a:pt x="873" y="0"/>
                  </a:moveTo>
                  <a:cubicBezTo>
                    <a:pt x="828" y="0"/>
                    <a:pt x="783" y="0"/>
                    <a:pt x="743" y="5"/>
                  </a:cubicBezTo>
                  <a:cubicBezTo>
                    <a:pt x="698" y="9"/>
                    <a:pt x="653" y="14"/>
                    <a:pt x="612" y="27"/>
                  </a:cubicBezTo>
                  <a:cubicBezTo>
                    <a:pt x="567" y="36"/>
                    <a:pt x="527" y="50"/>
                    <a:pt x="482" y="68"/>
                  </a:cubicBezTo>
                  <a:cubicBezTo>
                    <a:pt x="446" y="81"/>
                    <a:pt x="405" y="99"/>
                    <a:pt x="369" y="117"/>
                  </a:cubicBezTo>
                  <a:cubicBezTo>
                    <a:pt x="302" y="153"/>
                    <a:pt x="239" y="194"/>
                    <a:pt x="180" y="243"/>
                  </a:cubicBezTo>
                  <a:cubicBezTo>
                    <a:pt x="122" y="288"/>
                    <a:pt x="68" y="337"/>
                    <a:pt x="23" y="396"/>
                  </a:cubicBezTo>
                  <a:lnTo>
                    <a:pt x="18" y="396"/>
                  </a:lnTo>
                  <a:cubicBezTo>
                    <a:pt x="1" y="421"/>
                    <a:pt x="22" y="448"/>
                    <a:pt x="45" y="448"/>
                  </a:cubicBezTo>
                  <a:cubicBezTo>
                    <a:pt x="51" y="448"/>
                    <a:pt x="57" y="446"/>
                    <a:pt x="63" y="441"/>
                  </a:cubicBezTo>
                  <a:cubicBezTo>
                    <a:pt x="117" y="396"/>
                    <a:pt x="176" y="355"/>
                    <a:pt x="234" y="319"/>
                  </a:cubicBezTo>
                  <a:cubicBezTo>
                    <a:pt x="293" y="283"/>
                    <a:pt x="351" y="247"/>
                    <a:pt x="414" y="220"/>
                  </a:cubicBezTo>
                  <a:cubicBezTo>
                    <a:pt x="450" y="203"/>
                    <a:pt x="486" y="185"/>
                    <a:pt x="522" y="176"/>
                  </a:cubicBezTo>
                  <a:cubicBezTo>
                    <a:pt x="558" y="162"/>
                    <a:pt x="599" y="149"/>
                    <a:pt x="635" y="140"/>
                  </a:cubicBezTo>
                  <a:cubicBezTo>
                    <a:pt x="675" y="131"/>
                    <a:pt x="716" y="122"/>
                    <a:pt x="752" y="117"/>
                  </a:cubicBezTo>
                  <a:cubicBezTo>
                    <a:pt x="780" y="114"/>
                    <a:pt x="807" y="111"/>
                    <a:pt x="832" y="111"/>
                  </a:cubicBezTo>
                  <a:cubicBezTo>
                    <a:pt x="843" y="111"/>
                    <a:pt x="854" y="111"/>
                    <a:pt x="864" y="113"/>
                  </a:cubicBezTo>
                  <a:cubicBezTo>
                    <a:pt x="900" y="113"/>
                    <a:pt x="936" y="113"/>
                    <a:pt x="972" y="117"/>
                  </a:cubicBezTo>
                  <a:cubicBezTo>
                    <a:pt x="1004" y="117"/>
                    <a:pt x="1040" y="126"/>
                    <a:pt x="1067" y="135"/>
                  </a:cubicBezTo>
                  <a:cubicBezTo>
                    <a:pt x="1098" y="140"/>
                    <a:pt x="1125" y="144"/>
                    <a:pt x="1148" y="153"/>
                  </a:cubicBezTo>
                  <a:lnTo>
                    <a:pt x="1210" y="176"/>
                  </a:lnTo>
                  <a:lnTo>
                    <a:pt x="1264" y="194"/>
                  </a:lnTo>
                  <a:lnTo>
                    <a:pt x="1269" y="194"/>
                  </a:lnTo>
                  <a:cubicBezTo>
                    <a:pt x="1272" y="194"/>
                    <a:pt x="1275" y="195"/>
                    <a:pt x="1278" y="195"/>
                  </a:cubicBezTo>
                  <a:cubicBezTo>
                    <a:pt x="1308" y="195"/>
                    <a:pt x="1325" y="152"/>
                    <a:pt x="1296" y="135"/>
                  </a:cubicBezTo>
                  <a:lnTo>
                    <a:pt x="1242" y="108"/>
                  </a:lnTo>
                  <a:cubicBezTo>
                    <a:pt x="1197" y="81"/>
                    <a:pt x="1148" y="59"/>
                    <a:pt x="1094" y="41"/>
                  </a:cubicBezTo>
                  <a:cubicBezTo>
                    <a:pt x="1062" y="32"/>
                    <a:pt x="1026" y="23"/>
                    <a:pt x="990" y="14"/>
                  </a:cubicBezTo>
                  <a:cubicBezTo>
                    <a:pt x="954" y="5"/>
                    <a:pt x="914" y="0"/>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9;p37">
              <a:extLst>
                <a:ext uri="{FF2B5EF4-FFF2-40B4-BE49-F238E27FC236}">
                  <a16:creationId xmlns:a16="http://schemas.microsoft.com/office/drawing/2014/main" id="{B3A1CAE2-E318-B653-BD36-B3CB73CA3552}"/>
                </a:ext>
              </a:extLst>
            </p:cNvPr>
            <p:cNvSpPr/>
            <p:nvPr/>
          </p:nvSpPr>
          <p:spPr>
            <a:xfrm>
              <a:off x="2452250" y="724975"/>
              <a:ext cx="23825" cy="3850"/>
            </a:xfrm>
            <a:custGeom>
              <a:avLst/>
              <a:gdLst/>
              <a:ahLst/>
              <a:cxnLst/>
              <a:rect l="l" t="t" r="r" b="b"/>
              <a:pathLst>
                <a:path w="953" h="154" extrusionOk="0">
                  <a:moveTo>
                    <a:pt x="873" y="0"/>
                  </a:moveTo>
                  <a:cubicBezTo>
                    <a:pt x="872" y="0"/>
                    <a:pt x="870" y="0"/>
                    <a:pt x="869" y="1"/>
                  </a:cubicBezTo>
                  <a:lnTo>
                    <a:pt x="82" y="36"/>
                  </a:lnTo>
                  <a:cubicBezTo>
                    <a:pt x="1" y="36"/>
                    <a:pt x="1" y="153"/>
                    <a:pt x="82" y="153"/>
                  </a:cubicBezTo>
                  <a:lnTo>
                    <a:pt x="873" y="117"/>
                  </a:lnTo>
                  <a:cubicBezTo>
                    <a:pt x="953" y="113"/>
                    <a:pt x="950" y="0"/>
                    <a:pt x="8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800;p37">
              <a:extLst>
                <a:ext uri="{FF2B5EF4-FFF2-40B4-BE49-F238E27FC236}">
                  <a16:creationId xmlns:a16="http://schemas.microsoft.com/office/drawing/2014/main" id="{C570DD63-25C1-3C5C-91E6-BCC3FC2567A6}"/>
                </a:ext>
              </a:extLst>
            </p:cNvPr>
            <p:cNvSpPr/>
            <p:nvPr/>
          </p:nvSpPr>
          <p:spPr>
            <a:xfrm>
              <a:off x="2471475" y="713275"/>
              <a:ext cx="50300" cy="47725"/>
            </a:xfrm>
            <a:custGeom>
              <a:avLst/>
              <a:gdLst/>
              <a:ahLst/>
              <a:cxnLst/>
              <a:rect l="l" t="t" r="r" b="b"/>
              <a:pathLst>
                <a:path w="2012" h="1909" extrusionOk="0">
                  <a:moveTo>
                    <a:pt x="1049" y="86"/>
                  </a:moveTo>
                  <a:cubicBezTo>
                    <a:pt x="1369" y="86"/>
                    <a:pt x="1625" y="154"/>
                    <a:pt x="1706" y="221"/>
                  </a:cubicBezTo>
                  <a:cubicBezTo>
                    <a:pt x="1796" y="293"/>
                    <a:pt x="1922" y="855"/>
                    <a:pt x="1778" y="1301"/>
                  </a:cubicBezTo>
                  <a:cubicBezTo>
                    <a:pt x="1674" y="1625"/>
                    <a:pt x="1458" y="1805"/>
                    <a:pt x="1139" y="1823"/>
                  </a:cubicBezTo>
                  <a:lnTo>
                    <a:pt x="1067" y="1823"/>
                  </a:lnTo>
                  <a:cubicBezTo>
                    <a:pt x="1059" y="1823"/>
                    <a:pt x="1051" y="1823"/>
                    <a:pt x="1043" y="1823"/>
                  </a:cubicBezTo>
                  <a:cubicBezTo>
                    <a:pt x="733" y="1823"/>
                    <a:pt x="442" y="1654"/>
                    <a:pt x="293" y="1377"/>
                  </a:cubicBezTo>
                  <a:cubicBezTo>
                    <a:pt x="91" y="1031"/>
                    <a:pt x="100" y="599"/>
                    <a:pt x="221" y="383"/>
                  </a:cubicBezTo>
                  <a:cubicBezTo>
                    <a:pt x="329" y="199"/>
                    <a:pt x="640" y="86"/>
                    <a:pt x="1049" y="86"/>
                  </a:cubicBezTo>
                  <a:close/>
                  <a:moveTo>
                    <a:pt x="1045" y="1"/>
                  </a:moveTo>
                  <a:cubicBezTo>
                    <a:pt x="838" y="1"/>
                    <a:pt x="325" y="32"/>
                    <a:pt x="145" y="338"/>
                  </a:cubicBezTo>
                  <a:cubicBezTo>
                    <a:pt x="10" y="576"/>
                    <a:pt x="1" y="1044"/>
                    <a:pt x="217" y="1422"/>
                  </a:cubicBezTo>
                  <a:cubicBezTo>
                    <a:pt x="384" y="1721"/>
                    <a:pt x="701" y="1908"/>
                    <a:pt x="1043" y="1908"/>
                  </a:cubicBezTo>
                  <a:cubicBezTo>
                    <a:pt x="1051" y="1908"/>
                    <a:pt x="1059" y="1908"/>
                    <a:pt x="1067" y="1908"/>
                  </a:cubicBezTo>
                  <a:lnTo>
                    <a:pt x="1144" y="1908"/>
                  </a:lnTo>
                  <a:cubicBezTo>
                    <a:pt x="1499" y="1886"/>
                    <a:pt x="1751" y="1683"/>
                    <a:pt x="1863" y="1323"/>
                  </a:cubicBezTo>
                  <a:cubicBezTo>
                    <a:pt x="2012" y="846"/>
                    <a:pt x="1886" y="253"/>
                    <a:pt x="1760" y="149"/>
                  </a:cubicBezTo>
                  <a:cubicBezTo>
                    <a:pt x="1647" y="64"/>
                    <a:pt x="1355" y="1"/>
                    <a:pt x="1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801;p37">
              <a:extLst>
                <a:ext uri="{FF2B5EF4-FFF2-40B4-BE49-F238E27FC236}">
                  <a16:creationId xmlns:a16="http://schemas.microsoft.com/office/drawing/2014/main" id="{5C074287-CF5F-8159-8D8E-F0E4553627E2}"/>
                </a:ext>
              </a:extLst>
            </p:cNvPr>
            <p:cNvSpPr/>
            <p:nvPr/>
          </p:nvSpPr>
          <p:spPr>
            <a:xfrm>
              <a:off x="2468500" y="710900"/>
              <a:ext cx="50250" cy="14550"/>
            </a:xfrm>
            <a:custGeom>
              <a:avLst/>
              <a:gdLst/>
              <a:ahLst/>
              <a:cxnLst/>
              <a:rect l="l" t="t" r="r" b="b"/>
              <a:pathLst>
                <a:path w="2010" h="582" extrusionOk="0">
                  <a:moveTo>
                    <a:pt x="1146" y="1"/>
                  </a:moveTo>
                  <a:cubicBezTo>
                    <a:pt x="456" y="1"/>
                    <a:pt x="0" y="339"/>
                    <a:pt x="61" y="532"/>
                  </a:cubicBezTo>
                  <a:cubicBezTo>
                    <a:pt x="74" y="567"/>
                    <a:pt x="94" y="582"/>
                    <a:pt x="121" y="582"/>
                  </a:cubicBezTo>
                  <a:cubicBezTo>
                    <a:pt x="246" y="582"/>
                    <a:pt x="524" y="285"/>
                    <a:pt x="925" y="244"/>
                  </a:cubicBezTo>
                  <a:cubicBezTo>
                    <a:pt x="1043" y="231"/>
                    <a:pt x="1145" y="226"/>
                    <a:pt x="1236" y="226"/>
                  </a:cubicBezTo>
                  <a:cubicBezTo>
                    <a:pt x="1690" y="226"/>
                    <a:pt x="1823" y="360"/>
                    <a:pt x="1901" y="360"/>
                  </a:cubicBezTo>
                  <a:cubicBezTo>
                    <a:pt x="1918" y="360"/>
                    <a:pt x="1932" y="354"/>
                    <a:pt x="1946" y="339"/>
                  </a:cubicBezTo>
                  <a:cubicBezTo>
                    <a:pt x="2009" y="267"/>
                    <a:pt x="1924" y="24"/>
                    <a:pt x="1200" y="1"/>
                  </a:cubicBezTo>
                  <a:cubicBezTo>
                    <a:pt x="1182" y="1"/>
                    <a:pt x="1164" y="1"/>
                    <a:pt x="1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802;p37">
              <a:extLst>
                <a:ext uri="{FF2B5EF4-FFF2-40B4-BE49-F238E27FC236}">
                  <a16:creationId xmlns:a16="http://schemas.microsoft.com/office/drawing/2014/main" id="{4C1F0218-503F-15CB-63E9-A6CAFF5CF37F}"/>
                </a:ext>
              </a:extLst>
            </p:cNvPr>
            <p:cNvSpPr/>
            <p:nvPr/>
          </p:nvSpPr>
          <p:spPr>
            <a:xfrm>
              <a:off x="2953850" y="1224650"/>
              <a:ext cx="40850" cy="21050"/>
            </a:xfrm>
            <a:custGeom>
              <a:avLst/>
              <a:gdLst/>
              <a:ahLst/>
              <a:cxnLst/>
              <a:rect l="l" t="t" r="r" b="b"/>
              <a:pathLst>
                <a:path w="1634" h="842" extrusionOk="0">
                  <a:moveTo>
                    <a:pt x="0" y="1"/>
                  </a:moveTo>
                  <a:cubicBezTo>
                    <a:pt x="0" y="28"/>
                    <a:pt x="5" y="491"/>
                    <a:pt x="104" y="590"/>
                  </a:cubicBezTo>
                  <a:cubicBezTo>
                    <a:pt x="234" y="721"/>
                    <a:pt x="684" y="841"/>
                    <a:pt x="1041" y="841"/>
                  </a:cubicBezTo>
                  <a:cubicBezTo>
                    <a:pt x="1225" y="841"/>
                    <a:pt x="1384" y="809"/>
                    <a:pt x="1462" y="730"/>
                  </a:cubicBezTo>
                  <a:cubicBezTo>
                    <a:pt x="1633" y="559"/>
                    <a:pt x="1134" y="199"/>
                    <a:pt x="1134" y="199"/>
                  </a:cubicBezTo>
                  <a:cubicBezTo>
                    <a:pt x="1000" y="223"/>
                    <a:pt x="879" y="233"/>
                    <a:pt x="769" y="233"/>
                  </a:cubicBezTo>
                  <a:cubicBezTo>
                    <a:pt x="241" y="233"/>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803;p37">
              <a:extLst>
                <a:ext uri="{FF2B5EF4-FFF2-40B4-BE49-F238E27FC236}">
                  <a16:creationId xmlns:a16="http://schemas.microsoft.com/office/drawing/2014/main" id="{DB045D74-C3B0-E2A3-726B-1CE09B916F82}"/>
                </a:ext>
              </a:extLst>
            </p:cNvPr>
            <p:cNvSpPr/>
            <p:nvPr/>
          </p:nvSpPr>
          <p:spPr>
            <a:xfrm>
              <a:off x="3032000" y="1224200"/>
              <a:ext cx="41300" cy="20175"/>
            </a:xfrm>
            <a:custGeom>
              <a:avLst/>
              <a:gdLst/>
              <a:ahLst/>
              <a:cxnLst/>
              <a:rect l="l" t="t" r="r" b="b"/>
              <a:pathLst>
                <a:path w="1652" h="807" extrusionOk="0">
                  <a:moveTo>
                    <a:pt x="1" y="1"/>
                  </a:moveTo>
                  <a:cubicBezTo>
                    <a:pt x="1" y="1"/>
                    <a:pt x="14" y="487"/>
                    <a:pt x="122" y="586"/>
                  </a:cubicBezTo>
                  <a:cubicBezTo>
                    <a:pt x="252" y="706"/>
                    <a:pt x="663" y="806"/>
                    <a:pt x="1008" y="806"/>
                  </a:cubicBezTo>
                  <a:cubicBezTo>
                    <a:pt x="1216" y="806"/>
                    <a:pt x="1401" y="770"/>
                    <a:pt x="1485" y="680"/>
                  </a:cubicBezTo>
                  <a:cubicBezTo>
                    <a:pt x="1652" y="500"/>
                    <a:pt x="1139" y="158"/>
                    <a:pt x="1139" y="158"/>
                  </a:cubicBezTo>
                  <a:cubicBezTo>
                    <a:pt x="978" y="194"/>
                    <a:pt x="835" y="208"/>
                    <a:pt x="710" y="208"/>
                  </a:cubicBezTo>
                  <a:cubicBezTo>
                    <a:pt x="228" y="208"/>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804;p37">
              <a:extLst>
                <a:ext uri="{FF2B5EF4-FFF2-40B4-BE49-F238E27FC236}">
                  <a16:creationId xmlns:a16="http://schemas.microsoft.com/office/drawing/2014/main" id="{E99D94D3-738F-24C7-CCF5-E8ACD68C804C}"/>
                </a:ext>
              </a:extLst>
            </p:cNvPr>
            <p:cNvSpPr/>
            <p:nvPr/>
          </p:nvSpPr>
          <p:spPr>
            <a:xfrm>
              <a:off x="2879725" y="779150"/>
              <a:ext cx="205850" cy="313100"/>
            </a:xfrm>
            <a:custGeom>
              <a:avLst/>
              <a:gdLst/>
              <a:ahLst/>
              <a:cxnLst/>
              <a:rect l="l" t="t" r="r" b="b"/>
              <a:pathLst>
                <a:path w="8234" h="12524" extrusionOk="0">
                  <a:moveTo>
                    <a:pt x="5414" y="1"/>
                  </a:moveTo>
                  <a:cubicBezTo>
                    <a:pt x="4984" y="1"/>
                    <a:pt x="4639" y="195"/>
                    <a:pt x="4639" y="195"/>
                  </a:cubicBezTo>
                  <a:cubicBezTo>
                    <a:pt x="4639" y="195"/>
                    <a:pt x="4661" y="659"/>
                    <a:pt x="4018" y="699"/>
                  </a:cubicBezTo>
                  <a:cubicBezTo>
                    <a:pt x="3983" y="703"/>
                    <a:pt x="3948" y="705"/>
                    <a:pt x="3913" y="705"/>
                  </a:cubicBezTo>
                  <a:cubicBezTo>
                    <a:pt x="3573" y="705"/>
                    <a:pt x="3252" y="529"/>
                    <a:pt x="3064" y="236"/>
                  </a:cubicBezTo>
                  <a:cubicBezTo>
                    <a:pt x="2846" y="119"/>
                    <a:pt x="2600" y="56"/>
                    <a:pt x="2351" y="56"/>
                  </a:cubicBezTo>
                  <a:cubicBezTo>
                    <a:pt x="2313" y="56"/>
                    <a:pt x="2275" y="57"/>
                    <a:pt x="2237" y="60"/>
                  </a:cubicBezTo>
                  <a:cubicBezTo>
                    <a:pt x="2313" y="245"/>
                    <a:pt x="2403" y="425"/>
                    <a:pt x="2507" y="596"/>
                  </a:cubicBezTo>
                  <a:cubicBezTo>
                    <a:pt x="2294" y="937"/>
                    <a:pt x="1086" y="1370"/>
                    <a:pt x="831" y="1370"/>
                  </a:cubicBezTo>
                  <a:cubicBezTo>
                    <a:pt x="827" y="1370"/>
                    <a:pt x="823" y="1370"/>
                    <a:pt x="820" y="1369"/>
                  </a:cubicBezTo>
                  <a:lnTo>
                    <a:pt x="806" y="1369"/>
                  </a:lnTo>
                  <a:cubicBezTo>
                    <a:pt x="541" y="1959"/>
                    <a:pt x="334" y="2602"/>
                    <a:pt x="1" y="2903"/>
                  </a:cubicBezTo>
                  <a:cubicBezTo>
                    <a:pt x="181" y="3110"/>
                    <a:pt x="383" y="3290"/>
                    <a:pt x="613" y="3443"/>
                  </a:cubicBezTo>
                  <a:cubicBezTo>
                    <a:pt x="904" y="3637"/>
                    <a:pt x="1287" y="3812"/>
                    <a:pt x="1716" y="3812"/>
                  </a:cubicBezTo>
                  <a:cubicBezTo>
                    <a:pt x="1824" y="3812"/>
                    <a:pt x="1935" y="3801"/>
                    <a:pt x="2048" y="3776"/>
                  </a:cubicBezTo>
                  <a:cubicBezTo>
                    <a:pt x="2093" y="3767"/>
                    <a:pt x="2142" y="3754"/>
                    <a:pt x="2187" y="3740"/>
                  </a:cubicBezTo>
                  <a:cubicBezTo>
                    <a:pt x="2187" y="3740"/>
                    <a:pt x="2237" y="3596"/>
                    <a:pt x="2300" y="3367"/>
                  </a:cubicBezTo>
                  <a:lnTo>
                    <a:pt x="2322" y="3376"/>
                  </a:lnTo>
                  <a:cubicBezTo>
                    <a:pt x="2507" y="4019"/>
                    <a:pt x="2723" y="5378"/>
                    <a:pt x="2723" y="5378"/>
                  </a:cubicBezTo>
                  <a:cubicBezTo>
                    <a:pt x="1548" y="7784"/>
                    <a:pt x="1346" y="11392"/>
                    <a:pt x="1346" y="11392"/>
                  </a:cubicBezTo>
                  <a:cubicBezTo>
                    <a:pt x="1548" y="11554"/>
                    <a:pt x="1760" y="11698"/>
                    <a:pt x="1989" y="11820"/>
                  </a:cubicBezTo>
                  <a:cubicBezTo>
                    <a:pt x="2718" y="12225"/>
                    <a:pt x="3528" y="12459"/>
                    <a:pt x="4360" y="12508"/>
                  </a:cubicBezTo>
                  <a:cubicBezTo>
                    <a:pt x="4400" y="12512"/>
                    <a:pt x="4436" y="12517"/>
                    <a:pt x="4472" y="12517"/>
                  </a:cubicBezTo>
                  <a:cubicBezTo>
                    <a:pt x="4562" y="12521"/>
                    <a:pt x="4651" y="12523"/>
                    <a:pt x="4740" y="12523"/>
                  </a:cubicBezTo>
                  <a:cubicBezTo>
                    <a:pt x="4938" y="12523"/>
                    <a:pt x="5136" y="12513"/>
                    <a:pt x="5332" y="12494"/>
                  </a:cubicBezTo>
                  <a:cubicBezTo>
                    <a:pt x="6366" y="12405"/>
                    <a:pt x="7082" y="12076"/>
                    <a:pt x="7514" y="11779"/>
                  </a:cubicBezTo>
                  <a:cubicBezTo>
                    <a:pt x="7815" y="11577"/>
                    <a:pt x="7977" y="11388"/>
                    <a:pt x="8008" y="11316"/>
                  </a:cubicBezTo>
                  <a:cubicBezTo>
                    <a:pt x="8233" y="10745"/>
                    <a:pt x="7842" y="8329"/>
                    <a:pt x="7473" y="7096"/>
                  </a:cubicBezTo>
                  <a:cubicBezTo>
                    <a:pt x="7289" y="6493"/>
                    <a:pt x="7104" y="5954"/>
                    <a:pt x="6933" y="5495"/>
                  </a:cubicBezTo>
                  <a:cubicBezTo>
                    <a:pt x="6497" y="4316"/>
                    <a:pt x="6155" y="3646"/>
                    <a:pt x="6155" y="3646"/>
                  </a:cubicBezTo>
                  <a:cubicBezTo>
                    <a:pt x="6155" y="3646"/>
                    <a:pt x="6168" y="3610"/>
                    <a:pt x="6191" y="3547"/>
                  </a:cubicBezTo>
                  <a:lnTo>
                    <a:pt x="6222" y="3556"/>
                  </a:lnTo>
                  <a:cubicBezTo>
                    <a:pt x="6235" y="3556"/>
                    <a:pt x="6248" y="3556"/>
                    <a:pt x="6261" y="3556"/>
                  </a:cubicBezTo>
                  <a:cubicBezTo>
                    <a:pt x="6757" y="3556"/>
                    <a:pt x="7096" y="3389"/>
                    <a:pt x="7320" y="3200"/>
                  </a:cubicBezTo>
                  <a:cubicBezTo>
                    <a:pt x="7487" y="3065"/>
                    <a:pt x="7617" y="2890"/>
                    <a:pt x="7702" y="2697"/>
                  </a:cubicBezTo>
                  <a:cubicBezTo>
                    <a:pt x="7464" y="2247"/>
                    <a:pt x="7032" y="1311"/>
                    <a:pt x="6578" y="695"/>
                  </a:cubicBezTo>
                  <a:cubicBezTo>
                    <a:pt x="6411" y="465"/>
                    <a:pt x="6240" y="285"/>
                    <a:pt x="6078" y="186"/>
                  </a:cubicBezTo>
                  <a:cubicBezTo>
                    <a:pt x="5857" y="47"/>
                    <a:pt x="5625" y="1"/>
                    <a:pt x="5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805;p37">
              <a:extLst>
                <a:ext uri="{FF2B5EF4-FFF2-40B4-BE49-F238E27FC236}">
                  <a16:creationId xmlns:a16="http://schemas.microsoft.com/office/drawing/2014/main" id="{9F7FAC55-F8ED-78BF-2452-AA46B485336C}"/>
                </a:ext>
              </a:extLst>
            </p:cNvPr>
            <p:cNvSpPr/>
            <p:nvPr/>
          </p:nvSpPr>
          <p:spPr>
            <a:xfrm>
              <a:off x="2930450" y="766800"/>
              <a:ext cx="26000" cy="18375"/>
            </a:xfrm>
            <a:custGeom>
              <a:avLst/>
              <a:gdLst/>
              <a:ahLst/>
              <a:cxnLst/>
              <a:rect l="l" t="t" r="r" b="b"/>
              <a:pathLst>
                <a:path w="1040" h="735" extrusionOk="0">
                  <a:moveTo>
                    <a:pt x="23" y="1"/>
                  </a:moveTo>
                  <a:lnTo>
                    <a:pt x="1" y="10"/>
                  </a:lnTo>
                  <a:cubicBezTo>
                    <a:pt x="73" y="226"/>
                    <a:pt x="145" y="406"/>
                    <a:pt x="212" y="554"/>
                  </a:cubicBezTo>
                  <a:cubicBezTo>
                    <a:pt x="250" y="551"/>
                    <a:pt x="287" y="550"/>
                    <a:pt x="325" y="550"/>
                  </a:cubicBezTo>
                  <a:cubicBezTo>
                    <a:pt x="571" y="550"/>
                    <a:pt x="817" y="613"/>
                    <a:pt x="1040" y="734"/>
                  </a:cubicBezTo>
                  <a:lnTo>
                    <a:pt x="1031" y="347"/>
                  </a:lnTo>
                  <a:cubicBezTo>
                    <a:pt x="401" y="235"/>
                    <a:pt x="23" y="1"/>
                    <a:pt x="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806;p37">
              <a:extLst>
                <a:ext uri="{FF2B5EF4-FFF2-40B4-BE49-F238E27FC236}">
                  <a16:creationId xmlns:a16="http://schemas.microsoft.com/office/drawing/2014/main" id="{F66D3A60-5674-DEE2-6305-61B65C5FC8FF}"/>
                </a:ext>
              </a:extLst>
            </p:cNvPr>
            <p:cNvSpPr/>
            <p:nvPr/>
          </p:nvSpPr>
          <p:spPr>
            <a:xfrm>
              <a:off x="2843850" y="589850"/>
              <a:ext cx="251175" cy="223450"/>
            </a:xfrm>
            <a:custGeom>
              <a:avLst/>
              <a:gdLst/>
              <a:ahLst/>
              <a:cxnLst/>
              <a:rect l="l" t="t" r="r" b="b"/>
              <a:pathLst>
                <a:path w="10047" h="8938" extrusionOk="0">
                  <a:moveTo>
                    <a:pt x="4324" y="1"/>
                  </a:moveTo>
                  <a:cubicBezTo>
                    <a:pt x="4118" y="1"/>
                    <a:pt x="3932" y="17"/>
                    <a:pt x="3775" y="48"/>
                  </a:cubicBezTo>
                  <a:cubicBezTo>
                    <a:pt x="2821" y="237"/>
                    <a:pt x="2372" y="1114"/>
                    <a:pt x="2372" y="1114"/>
                  </a:cubicBezTo>
                  <a:cubicBezTo>
                    <a:pt x="2372" y="1114"/>
                    <a:pt x="2322" y="1101"/>
                    <a:pt x="2238" y="1101"/>
                  </a:cubicBezTo>
                  <a:cubicBezTo>
                    <a:pt x="1957" y="1101"/>
                    <a:pt x="1285" y="1247"/>
                    <a:pt x="725" y="2508"/>
                  </a:cubicBezTo>
                  <a:cubicBezTo>
                    <a:pt x="1" y="4150"/>
                    <a:pt x="311" y="8537"/>
                    <a:pt x="613" y="8640"/>
                  </a:cubicBezTo>
                  <a:cubicBezTo>
                    <a:pt x="866" y="8723"/>
                    <a:pt x="1452" y="8838"/>
                    <a:pt x="1657" y="8838"/>
                  </a:cubicBezTo>
                  <a:cubicBezTo>
                    <a:pt x="1696" y="8838"/>
                    <a:pt x="1722" y="8834"/>
                    <a:pt x="1728" y="8824"/>
                  </a:cubicBezTo>
                  <a:cubicBezTo>
                    <a:pt x="1773" y="8766"/>
                    <a:pt x="1859" y="8609"/>
                    <a:pt x="1859" y="8609"/>
                  </a:cubicBezTo>
                  <a:cubicBezTo>
                    <a:pt x="1859" y="8609"/>
                    <a:pt x="2030" y="8914"/>
                    <a:pt x="2250" y="8937"/>
                  </a:cubicBezTo>
                  <a:lnTo>
                    <a:pt x="2259" y="8937"/>
                  </a:lnTo>
                  <a:cubicBezTo>
                    <a:pt x="2264" y="8937"/>
                    <a:pt x="2269" y="8937"/>
                    <a:pt x="2274" y="8937"/>
                  </a:cubicBezTo>
                  <a:cubicBezTo>
                    <a:pt x="2537" y="8937"/>
                    <a:pt x="3739" y="8503"/>
                    <a:pt x="3946" y="8168"/>
                  </a:cubicBezTo>
                  <a:cubicBezTo>
                    <a:pt x="3843" y="7992"/>
                    <a:pt x="3753" y="7812"/>
                    <a:pt x="3676" y="7628"/>
                  </a:cubicBezTo>
                  <a:cubicBezTo>
                    <a:pt x="3613" y="7479"/>
                    <a:pt x="3541" y="7299"/>
                    <a:pt x="3465" y="7083"/>
                  </a:cubicBezTo>
                  <a:cubicBezTo>
                    <a:pt x="3123" y="6098"/>
                    <a:pt x="2731" y="4425"/>
                    <a:pt x="2808" y="2018"/>
                  </a:cubicBezTo>
                  <a:lnTo>
                    <a:pt x="2808" y="2018"/>
                  </a:lnTo>
                  <a:cubicBezTo>
                    <a:pt x="3694" y="2544"/>
                    <a:pt x="4661" y="2909"/>
                    <a:pt x="5674" y="3098"/>
                  </a:cubicBezTo>
                  <a:cubicBezTo>
                    <a:pt x="6026" y="3161"/>
                    <a:pt x="6332" y="3185"/>
                    <a:pt x="6595" y="3185"/>
                  </a:cubicBezTo>
                  <a:cubicBezTo>
                    <a:pt x="6839" y="3185"/>
                    <a:pt x="7045" y="3164"/>
                    <a:pt x="7217" y="3134"/>
                  </a:cubicBezTo>
                  <a:cubicBezTo>
                    <a:pt x="7230" y="3237"/>
                    <a:pt x="7392" y="4204"/>
                    <a:pt x="7513" y="4285"/>
                  </a:cubicBezTo>
                  <a:cubicBezTo>
                    <a:pt x="7635" y="4366"/>
                    <a:pt x="8085" y="4816"/>
                    <a:pt x="7815" y="5545"/>
                  </a:cubicBezTo>
                  <a:cubicBezTo>
                    <a:pt x="7581" y="6166"/>
                    <a:pt x="6974" y="7039"/>
                    <a:pt x="6038" y="7353"/>
                  </a:cubicBezTo>
                  <a:lnTo>
                    <a:pt x="6083" y="7763"/>
                  </a:lnTo>
                  <a:cubicBezTo>
                    <a:pt x="6083" y="7763"/>
                    <a:pt x="6428" y="7568"/>
                    <a:pt x="6858" y="7568"/>
                  </a:cubicBezTo>
                  <a:cubicBezTo>
                    <a:pt x="7069" y="7568"/>
                    <a:pt x="7301" y="7615"/>
                    <a:pt x="7522" y="7754"/>
                  </a:cubicBezTo>
                  <a:cubicBezTo>
                    <a:pt x="7684" y="7857"/>
                    <a:pt x="7855" y="8037"/>
                    <a:pt x="8022" y="8262"/>
                  </a:cubicBezTo>
                  <a:cubicBezTo>
                    <a:pt x="9461" y="8069"/>
                    <a:pt x="10046" y="6476"/>
                    <a:pt x="10046" y="6476"/>
                  </a:cubicBezTo>
                  <a:cubicBezTo>
                    <a:pt x="8922" y="5473"/>
                    <a:pt x="8715" y="4114"/>
                    <a:pt x="8220" y="2819"/>
                  </a:cubicBezTo>
                  <a:cubicBezTo>
                    <a:pt x="8080" y="2450"/>
                    <a:pt x="7914" y="2090"/>
                    <a:pt x="7711" y="1753"/>
                  </a:cubicBezTo>
                  <a:cubicBezTo>
                    <a:pt x="6914" y="437"/>
                    <a:pt x="5369" y="1"/>
                    <a:pt x="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7;p37">
              <a:extLst>
                <a:ext uri="{FF2B5EF4-FFF2-40B4-BE49-F238E27FC236}">
                  <a16:creationId xmlns:a16="http://schemas.microsoft.com/office/drawing/2014/main" id="{278158F1-9802-A990-5B3D-DF8902F569D9}"/>
                </a:ext>
              </a:extLst>
            </p:cNvPr>
            <p:cNvSpPr/>
            <p:nvPr/>
          </p:nvSpPr>
          <p:spPr>
            <a:xfrm>
              <a:off x="2843850" y="589850"/>
              <a:ext cx="250950" cy="223450"/>
            </a:xfrm>
            <a:custGeom>
              <a:avLst/>
              <a:gdLst/>
              <a:ahLst/>
              <a:cxnLst/>
              <a:rect l="l" t="t" r="r" b="b"/>
              <a:pathLst>
                <a:path w="10038" h="8938" extrusionOk="0">
                  <a:moveTo>
                    <a:pt x="4324" y="1"/>
                  </a:moveTo>
                  <a:cubicBezTo>
                    <a:pt x="4118" y="1"/>
                    <a:pt x="3932" y="17"/>
                    <a:pt x="3775" y="48"/>
                  </a:cubicBezTo>
                  <a:cubicBezTo>
                    <a:pt x="2821" y="237"/>
                    <a:pt x="2372" y="1114"/>
                    <a:pt x="2372" y="1114"/>
                  </a:cubicBezTo>
                  <a:cubicBezTo>
                    <a:pt x="2372" y="1114"/>
                    <a:pt x="2322" y="1101"/>
                    <a:pt x="2238" y="1101"/>
                  </a:cubicBezTo>
                  <a:cubicBezTo>
                    <a:pt x="1957" y="1101"/>
                    <a:pt x="1285" y="1247"/>
                    <a:pt x="725" y="2508"/>
                  </a:cubicBezTo>
                  <a:cubicBezTo>
                    <a:pt x="1" y="4150"/>
                    <a:pt x="311" y="8537"/>
                    <a:pt x="613" y="8640"/>
                  </a:cubicBezTo>
                  <a:cubicBezTo>
                    <a:pt x="866" y="8723"/>
                    <a:pt x="1452" y="8838"/>
                    <a:pt x="1657" y="8838"/>
                  </a:cubicBezTo>
                  <a:cubicBezTo>
                    <a:pt x="1696" y="8838"/>
                    <a:pt x="1722" y="8834"/>
                    <a:pt x="1728" y="8824"/>
                  </a:cubicBezTo>
                  <a:cubicBezTo>
                    <a:pt x="1773" y="8766"/>
                    <a:pt x="1859" y="8609"/>
                    <a:pt x="1859" y="8609"/>
                  </a:cubicBezTo>
                  <a:cubicBezTo>
                    <a:pt x="1859" y="8609"/>
                    <a:pt x="2030" y="8914"/>
                    <a:pt x="2250" y="8937"/>
                  </a:cubicBezTo>
                  <a:lnTo>
                    <a:pt x="2259" y="8937"/>
                  </a:lnTo>
                  <a:cubicBezTo>
                    <a:pt x="2264" y="8937"/>
                    <a:pt x="2269" y="8937"/>
                    <a:pt x="2274" y="8937"/>
                  </a:cubicBezTo>
                  <a:cubicBezTo>
                    <a:pt x="2537" y="8937"/>
                    <a:pt x="3739" y="8503"/>
                    <a:pt x="3946" y="8168"/>
                  </a:cubicBezTo>
                  <a:cubicBezTo>
                    <a:pt x="3843" y="7992"/>
                    <a:pt x="3753" y="7812"/>
                    <a:pt x="3676" y="7628"/>
                  </a:cubicBezTo>
                  <a:cubicBezTo>
                    <a:pt x="3613" y="7479"/>
                    <a:pt x="3541" y="7299"/>
                    <a:pt x="3465" y="7083"/>
                  </a:cubicBezTo>
                  <a:cubicBezTo>
                    <a:pt x="3123" y="6098"/>
                    <a:pt x="2731" y="4425"/>
                    <a:pt x="2808" y="2018"/>
                  </a:cubicBezTo>
                  <a:lnTo>
                    <a:pt x="2808" y="2018"/>
                  </a:lnTo>
                  <a:cubicBezTo>
                    <a:pt x="3694" y="2544"/>
                    <a:pt x="4661" y="2909"/>
                    <a:pt x="5674" y="3098"/>
                  </a:cubicBezTo>
                  <a:cubicBezTo>
                    <a:pt x="6026" y="3161"/>
                    <a:pt x="6332" y="3185"/>
                    <a:pt x="6595" y="3185"/>
                  </a:cubicBezTo>
                  <a:cubicBezTo>
                    <a:pt x="6839" y="3185"/>
                    <a:pt x="7045" y="3164"/>
                    <a:pt x="7217" y="3134"/>
                  </a:cubicBezTo>
                  <a:cubicBezTo>
                    <a:pt x="7230" y="3237"/>
                    <a:pt x="7392" y="4204"/>
                    <a:pt x="7513" y="4285"/>
                  </a:cubicBezTo>
                  <a:cubicBezTo>
                    <a:pt x="7801" y="4515"/>
                    <a:pt x="7945" y="4879"/>
                    <a:pt x="7891" y="5239"/>
                  </a:cubicBezTo>
                  <a:cubicBezTo>
                    <a:pt x="7887" y="5927"/>
                    <a:pt x="7648" y="6593"/>
                    <a:pt x="7208" y="7119"/>
                  </a:cubicBezTo>
                  <a:cubicBezTo>
                    <a:pt x="7774" y="7218"/>
                    <a:pt x="8206" y="7623"/>
                    <a:pt x="8544" y="8118"/>
                  </a:cubicBezTo>
                  <a:cubicBezTo>
                    <a:pt x="9601" y="7682"/>
                    <a:pt x="10037" y="6481"/>
                    <a:pt x="10037" y="6481"/>
                  </a:cubicBezTo>
                  <a:cubicBezTo>
                    <a:pt x="8922" y="5473"/>
                    <a:pt x="8715" y="4119"/>
                    <a:pt x="8220" y="2819"/>
                  </a:cubicBezTo>
                  <a:cubicBezTo>
                    <a:pt x="8080" y="2450"/>
                    <a:pt x="7914" y="2090"/>
                    <a:pt x="7711" y="1753"/>
                  </a:cubicBezTo>
                  <a:cubicBezTo>
                    <a:pt x="6914" y="437"/>
                    <a:pt x="5369" y="1"/>
                    <a:pt x="432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8;p37">
              <a:extLst>
                <a:ext uri="{FF2B5EF4-FFF2-40B4-BE49-F238E27FC236}">
                  <a16:creationId xmlns:a16="http://schemas.microsoft.com/office/drawing/2014/main" id="{316EF66F-3D37-D658-1AE3-348DAC31B427}"/>
                </a:ext>
              </a:extLst>
            </p:cNvPr>
            <p:cNvSpPr/>
            <p:nvPr/>
          </p:nvSpPr>
          <p:spPr>
            <a:xfrm>
              <a:off x="3013125" y="1073725"/>
              <a:ext cx="55000" cy="155625"/>
            </a:xfrm>
            <a:custGeom>
              <a:avLst/>
              <a:gdLst/>
              <a:ahLst/>
              <a:cxnLst/>
              <a:rect l="l" t="t" r="r" b="b"/>
              <a:pathLst>
                <a:path w="2200" h="6225" extrusionOk="0">
                  <a:moveTo>
                    <a:pt x="2182" y="1"/>
                  </a:moveTo>
                  <a:cubicBezTo>
                    <a:pt x="1750" y="293"/>
                    <a:pt x="1039" y="626"/>
                    <a:pt x="0" y="716"/>
                  </a:cubicBezTo>
                  <a:cubicBezTo>
                    <a:pt x="99" y="3388"/>
                    <a:pt x="756" y="6020"/>
                    <a:pt x="756" y="6020"/>
                  </a:cubicBezTo>
                  <a:cubicBezTo>
                    <a:pt x="756" y="6020"/>
                    <a:pt x="984" y="6225"/>
                    <a:pt x="1469" y="6225"/>
                  </a:cubicBezTo>
                  <a:cubicBezTo>
                    <a:pt x="1593" y="6225"/>
                    <a:pt x="1735" y="6211"/>
                    <a:pt x="1894" y="6177"/>
                  </a:cubicBezTo>
                  <a:cubicBezTo>
                    <a:pt x="1894" y="6177"/>
                    <a:pt x="2142" y="1139"/>
                    <a:pt x="2200" y="28"/>
                  </a:cubicBezTo>
                  <a:lnTo>
                    <a:pt x="2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9;p37">
              <a:extLst>
                <a:ext uri="{FF2B5EF4-FFF2-40B4-BE49-F238E27FC236}">
                  <a16:creationId xmlns:a16="http://schemas.microsoft.com/office/drawing/2014/main" id="{810FC9C9-22B3-7DAC-A138-D9F17B28E09E}"/>
                </a:ext>
              </a:extLst>
            </p:cNvPr>
            <p:cNvSpPr/>
            <p:nvPr/>
          </p:nvSpPr>
          <p:spPr>
            <a:xfrm>
              <a:off x="2929450" y="1074625"/>
              <a:ext cx="59500" cy="155850"/>
            </a:xfrm>
            <a:custGeom>
              <a:avLst/>
              <a:gdLst/>
              <a:ahLst/>
              <a:cxnLst/>
              <a:rect l="l" t="t" r="r" b="b"/>
              <a:pathLst>
                <a:path w="2380" h="6234" extrusionOk="0">
                  <a:moveTo>
                    <a:pt x="0" y="1"/>
                  </a:moveTo>
                  <a:lnTo>
                    <a:pt x="0" y="1"/>
                  </a:lnTo>
                  <a:cubicBezTo>
                    <a:pt x="194" y="3001"/>
                    <a:pt x="981" y="6002"/>
                    <a:pt x="981" y="6002"/>
                  </a:cubicBezTo>
                  <a:cubicBezTo>
                    <a:pt x="981" y="6002"/>
                    <a:pt x="1219" y="6234"/>
                    <a:pt x="1746" y="6234"/>
                  </a:cubicBezTo>
                  <a:cubicBezTo>
                    <a:pt x="1855" y="6234"/>
                    <a:pt x="1976" y="6224"/>
                    <a:pt x="2110" y="6200"/>
                  </a:cubicBezTo>
                  <a:cubicBezTo>
                    <a:pt x="2110" y="6200"/>
                    <a:pt x="2281" y="1827"/>
                    <a:pt x="2380" y="720"/>
                  </a:cubicBezTo>
                  <a:lnTo>
                    <a:pt x="2380" y="693"/>
                  </a:lnTo>
                  <a:cubicBezTo>
                    <a:pt x="1543" y="644"/>
                    <a:pt x="729" y="40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10;p37">
              <a:extLst>
                <a:ext uri="{FF2B5EF4-FFF2-40B4-BE49-F238E27FC236}">
                  <a16:creationId xmlns:a16="http://schemas.microsoft.com/office/drawing/2014/main" id="{CE7EB352-B855-6A59-0E2A-D26B30C2BCC2}"/>
                </a:ext>
              </a:extLst>
            </p:cNvPr>
            <p:cNvSpPr/>
            <p:nvPr/>
          </p:nvSpPr>
          <p:spPr>
            <a:xfrm>
              <a:off x="2862875" y="865225"/>
              <a:ext cx="68050" cy="122025"/>
            </a:xfrm>
            <a:custGeom>
              <a:avLst/>
              <a:gdLst/>
              <a:ahLst/>
              <a:cxnLst/>
              <a:rect l="l" t="t" r="r" b="b"/>
              <a:pathLst>
                <a:path w="2722" h="4881" extrusionOk="0">
                  <a:moveTo>
                    <a:pt x="1287" y="0"/>
                  </a:moveTo>
                  <a:lnTo>
                    <a:pt x="1278" y="9"/>
                  </a:lnTo>
                  <a:cubicBezTo>
                    <a:pt x="1278" y="9"/>
                    <a:pt x="765" y="2582"/>
                    <a:pt x="373" y="3905"/>
                  </a:cubicBezTo>
                  <a:cubicBezTo>
                    <a:pt x="373" y="3905"/>
                    <a:pt x="0" y="4112"/>
                    <a:pt x="45" y="4247"/>
                  </a:cubicBezTo>
                  <a:cubicBezTo>
                    <a:pt x="60" y="4285"/>
                    <a:pt x="100" y="4299"/>
                    <a:pt x="147" y="4299"/>
                  </a:cubicBezTo>
                  <a:cubicBezTo>
                    <a:pt x="244" y="4299"/>
                    <a:pt x="373" y="4244"/>
                    <a:pt x="391" y="4238"/>
                  </a:cubicBezTo>
                  <a:lnTo>
                    <a:pt x="391" y="4238"/>
                  </a:lnTo>
                  <a:cubicBezTo>
                    <a:pt x="387" y="4256"/>
                    <a:pt x="256" y="4661"/>
                    <a:pt x="373" y="4724"/>
                  </a:cubicBezTo>
                  <a:cubicBezTo>
                    <a:pt x="382" y="4729"/>
                    <a:pt x="391" y="4731"/>
                    <a:pt x="400" y="4731"/>
                  </a:cubicBezTo>
                  <a:cubicBezTo>
                    <a:pt x="508" y="4731"/>
                    <a:pt x="631" y="4414"/>
                    <a:pt x="648" y="4368"/>
                  </a:cubicBezTo>
                  <a:lnTo>
                    <a:pt x="648" y="4368"/>
                  </a:lnTo>
                  <a:cubicBezTo>
                    <a:pt x="639" y="4418"/>
                    <a:pt x="580" y="4841"/>
                    <a:pt x="715" y="4877"/>
                  </a:cubicBezTo>
                  <a:cubicBezTo>
                    <a:pt x="725" y="4879"/>
                    <a:pt x="735" y="4881"/>
                    <a:pt x="745" y="4881"/>
                  </a:cubicBezTo>
                  <a:cubicBezTo>
                    <a:pt x="933" y="4881"/>
                    <a:pt x="994" y="4391"/>
                    <a:pt x="994" y="4391"/>
                  </a:cubicBezTo>
                  <a:cubicBezTo>
                    <a:pt x="994" y="4400"/>
                    <a:pt x="994" y="4818"/>
                    <a:pt x="1156" y="4818"/>
                  </a:cubicBezTo>
                  <a:cubicBezTo>
                    <a:pt x="1323" y="4818"/>
                    <a:pt x="1462" y="4350"/>
                    <a:pt x="1494" y="4058"/>
                  </a:cubicBezTo>
                  <a:cubicBezTo>
                    <a:pt x="1494" y="4058"/>
                    <a:pt x="2348" y="2232"/>
                    <a:pt x="2722" y="333"/>
                  </a:cubicBezTo>
                  <a:lnTo>
                    <a:pt x="2722" y="333"/>
                  </a:lnTo>
                  <a:cubicBezTo>
                    <a:pt x="2609" y="358"/>
                    <a:pt x="2498" y="369"/>
                    <a:pt x="2391" y="369"/>
                  </a:cubicBezTo>
                  <a:cubicBezTo>
                    <a:pt x="1963" y="369"/>
                    <a:pt x="1582" y="194"/>
                    <a:pt x="1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11;p37">
              <a:extLst>
                <a:ext uri="{FF2B5EF4-FFF2-40B4-BE49-F238E27FC236}">
                  <a16:creationId xmlns:a16="http://schemas.microsoft.com/office/drawing/2014/main" id="{894590F4-7884-9DAA-F701-27D2E2A44BBF}"/>
                </a:ext>
              </a:extLst>
            </p:cNvPr>
            <p:cNvSpPr/>
            <p:nvPr/>
          </p:nvSpPr>
          <p:spPr>
            <a:xfrm>
              <a:off x="2862875" y="872300"/>
              <a:ext cx="67275" cy="114950"/>
            </a:xfrm>
            <a:custGeom>
              <a:avLst/>
              <a:gdLst/>
              <a:ahLst/>
              <a:cxnLst/>
              <a:rect l="l" t="t" r="r" b="b"/>
              <a:pathLst>
                <a:path w="2691" h="4598" extrusionOk="0">
                  <a:moveTo>
                    <a:pt x="1224" y="1"/>
                  </a:moveTo>
                  <a:cubicBezTo>
                    <a:pt x="1080" y="698"/>
                    <a:pt x="688" y="2560"/>
                    <a:pt x="373" y="3622"/>
                  </a:cubicBezTo>
                  <a:cubicBezTo>
                    <a:pt x="373" y="3622"/>
                    <a:pt x="0" y="3829"/>
                    <a:pt x="50" y="3964"/>
                  </a:cubicBezTo>
                  <a:cubicBezTo>
                    <a:pt x="63" y="4002"/>
                    <a:pt x="102" y="4016"/>
                    <a:pt x="148" y="4016"/>
                  </a:cubicBezTo>
                  <a:cubicBezTo>
                    <a:pt x="244" y="4016"/>
                    <a:pt x="373" y="3961"/>
                    <a:pt x="391" y="3955"/>
                  </a:cubicBezTo>
                  <a:lnTo>
                    <a:pt x="391" y="3955"/>
                  </a:lnTo>
                  <a:cubicBezTo>
                    <a:pt x="387" y="3973"/>
                    <a:pt x="261" y="4382"/>
                    <a:pt x="373" y="4441"/>
                  </a:cubicBezTo>
                  <a:cubicBezTo>
                    <a:pt x="382" y="4446"/>
                    <a:pt x="391" y="4448"/>
                    <a:pt x="400" y="4448"/>
                  </a:cubicBezTo>
                  <a:cubicBezTo>
                    <a:pt x="508" y="4448"/>
                    <a:pt x="631" y="4131"/>
                    <a:pt x="648" y="4085"/>
                  </a:cubicBezTo>
                  <a:lnTo>
                    <a:pt x="648" y="4085"/>
                  </a:lnTo>
                  <a:cubicBezTo>
                    <a:pt x="639" y="4139"/>
                    <a:pt x="580" y="4558"/>
                    <a:pt x="715" y="4594"/>
                  </a:cubicBezTo>
                  <a:cubicBezTo>
                    <a:pt x="725" y="4596"/>
                    <a:pt x="735" y="4598"/>
                    <a:pt x="745" y="4598"/>
                  </a:cubicBezTo>
                  <a:cubicBezTo>
                    <a:pt x="933" y="4598"/>
                    <a:pt x="994" y="4108"/>
                    <a:pt x="994" y="4108"/>
                  </a:cubicBezTo>
                  <a:cubicBezTo>
                    <a:pt x="994" y="4117"/>
                    <a:pt x="994" y="4535"/>
                    <a:pt x="1156" y="4535"/>
                  </a:cubicBezTo>
                  <a:cubicBezTo>
                    <a:pt x="1323" y="4535"/>
                    <a:pt x="1467" y="4067"/>
                    <a:pt x="1494" y="3775"/>
                  </a:cubicBezTo>
                  <a:cubicBezTo>
                    <a:pt x="1494" y="3775"/>
                    <a:pt x="2303" y="2048"/>
                    <a:pt x="2690" y="203"/>
                  </a:cubicBezTo>
                  <a:lnTo>
                    <a:pt x="2690" y="203"/>
                  </a:lnTo>
                  <a:cubicBezTo>
                    <a:pt x="2510" y="273"/>
                    <a:pt x="2314" y="310"/>
                    <a:pt x="2118" y="310"/>
                  </a:cubicBezTo>
                  <a:cubicBezTo>
                    <a:pt x="1798" y="310"/>
                    <a:pt x="1477" y="212"/>
                    <a:pt x="1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12;p37">
              <a:extLst>
                <a:ext uri="{FF2B5EF4-FFF2-40B4-BE49-F238E27FC236}">
                  <a16:creationId xmlns:a16="http://schemas.microsoft.com/office/drawing/2014/main" id="{FE5760E4-151F-7741-3F08-C31AA0573E65}"/>
                </a:ext>
              </a:extLst>
            </p:cNvPr>
            <p:cNvSpPr/>
            <p:nvPr/>
          </p:nvSpPr>
          <p:spPr>
            <a:xfrm>
              <a:off x="2956200" y="773775"/>
              <a:ext cx="40175" cy="23100"/>
            </a:xfrm>
            <a:custGeom>
              <a:avLst/>
              <a:gdLst/>
              <a:ahLst/>
              <a:cxnLst/>
              <a:rect l="l" t="t" r="r" b="b"/>
              <a:pathLst>
                <a:path w="1607" h="924" extrusionOk="0">
                  <a:moveTo>
                    <a:pt x="1539" y="1"/>
                  </a:moveTo>
                  <a:cubicBezTo>
                    <a:pt x="1373" y="59"/>
                    <a:pt x="1202" y="95"/>
                    <a:pt x="1027" y="109"/>
                  </a:cubicBezTo>
                  <a:cubicBezTo>
                    <a:pt x="902" y="122"/>
                    <a:pt x="777" y="129"/>
                    <a:pt x="652" y="129"/>
                  </a:cubicBezTo>
                  <a:cubicBezTo>
                    <a:pt x="434" y="129"/>
                    <a:pt x="216" y="108"/>
                    <a:pt x="1" y="68"/>
                  </a:cubicBezTo>
                  <a:lnTo>
                    <a:pt x="1" y="68"/>
                  </a:lnTo>
                  <a:lnTo>
                    <a:pt x="10" y="455"/>
                  </a:lnTo>
                  <a:cubicBezTo>
                    <a:pt x="199" y="748"/>
                    <a:pt x="524" y="923"/>
                    <a:pt x="868" y="923"/>
                  </a:cubicBezTo>
                  <a:cubicBezTo>
                    <a:pt x="900" y="923"/>
                    <a:pt x="932" y="922"/>
                    <a:pt x="964" y="919"/>
                  </a:cubicBezTo>
                  <a:cubicBezTo>
                    <a:pt x="1607" y="874"/>
                    <a:pt x="1584" y="410"/>
                    <a:pt x="1584" y="410"/>
                  </a:cubicBezTo>
                  <a:lnTo>
                    <a:pt x="15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13;p37">
              <a:extLst>
                <a:ext uri="{FF2B5EF4-FFF2-40B4-BE49-F238E27FC236}">
                  <a16:creationId xmlns:a16="http://schemas.microsoft.com/office/drawing/2014/main" id="{9D37DC2F-C394-815C-ED29-8CDCC59C8A6F}"/>
                </a:ext>
              </a:extLst>
            </p:cNvPr>
            <p:cNvSpPr/>
            <p:nvPr/>
          </p:nvSpPr>
          <p:spPr>
            <a:xfrm>
              <a:off x="2956100" y="777950"/>
              <a:ext cx="40175" cy="18925"/>
            </a:xfrm>
            <a:custGeom>
              <a:avLst/>
              <a:gdLst/>
              <a:ahLst/>
              <a:cxnLst/>
              <a:rect l="l" t="t" r="r" b="b"/>
              <a:pathLst>
                <a:path w="1607" h="757" extrusionOk="0">
                  <a:moveTo>
                    <a:pt x="0" y="0"/>
                  </a:moveTo>
                  <a:lnTo>
                    <a:pt x="9" y="288"/>
                  </a:lnTo>
                  <a:cubicBezTo>
                    <a:pt x="195" y="581"/>
                    <a:pt x="519" y="756"/>
                    <a:pt x="866" y="756"/>
                  </a:cubicBezTo>
                  <a:cubicBezTo>
                    <a:pt x="898" y="756"/>
                    <a:pt x="931" y="755"/>
                    <a:pt x="963" y="752"/>
                  </a:cubicBezTo>
                  <a:cubicBezTo>
                    <a:pt x="1606" y="707"/>
                    <a:pt x="1584" y="243"/>
                    <a:pt x="1584" y="243"/>
                  </a:cubicBezTo>
                  <a:lnTo>
                    <a:pt x="1575" y="144"/>
                  </a:lnTo>
                  <a:cubicBezTo>
                    <a:pt x="1430" y="179"/>
                    <a:pt x="1281" y="194"/>
                    <a:pt x="1130" y="194"/>
                  </a:cubicBezTo>
                  <a:cubicBezTo>
                    <a:pt x="756" y="194"/>
                    <a:pt x="369" y="1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14;p37">
              <a:extLst>
                <a:ext uri="{FF2B5EF4-FFF2-40B4-BE49-F238E27FC236}">
                  <a16:creationId xmlns:a16="http://schemas.microsoft.com/office/drawing/2014/main" id="{7FA344AD-2DC4-6EC3-B589-AB6A06FE80C4}"/>
                </a:ext>
              </a:extLst>
            </p:cNvPr>
            <p:cNvSpPr/>
            <p:nvPr/>
          </p:nvSpPr>
          <p:spPr>
            <a:xfrm>
              <a:off x="3033700" y="859250"/>
              <a:ext cx="91350" cy="121725"/>
            </a:xfrm>
            <a:custGeom>
              <a:avLst/>
              <a:gdLst/>
              <a:ahLst/>
              <a:cxnLst/>
              <a:rect l="l" t="t" r="r" b="b"/>
              <a:pathLst>
                <a:path w="3654" h="4869" extrusionOk="0">
                  <a:moveTo>
                    <a:pt x="1166" y="1"/>
                  </a:moveTo>
                  <a:cubicBezTo>
                    <a:pt x="942" y="189"/>
                    <a:pt x="603" y="357"/>
                    <a:pt x="107" y="357"/>
                  </a:cubicBezTo>
                  <a:cubicBezTo>
                    <a:pt x="94" y="357"/>
                    <a:pt x="81" y="356"/>
                    <a:pt x="68" y="356"/>
                  </a:cubicBezTo>
                  <a:lnTo>
                    <a:pt x="36" y="352"/>
                  </a:lnTo>
                  <a:cubicBezTo>
                    <a:pt x="14" y="410"/>
                    <a:pt x="0" y="446"/>
                    <a:pt x="0" y="446"/>
                  </a:cubicBezTo>
                  <a:cubicBezTo>
                    <a:pt x="0" y="446"/>
                    <a:pt x="347" y="1117"/>
                    <a:pt x="783" y="2295"/>
                  </a:cubicBezTo>
                  <a:lnTo>
                    <a:pt x="806" y="2354"/>
                  </a:lnTo>
                  <a:cubicBezTo>
                    <a:pt x="1170" y="3028"/>
                    <a:pt x="1638" y="3640"/>
                    <a:pt x="2187" y="4176"/>
                  </a:cubicBezTo>
                  <a:cubicBezTo>
                    <a:pt x="2187" y="4176"/>
                    <a:pt x="2250" y="4612"/>
                    <a:pt x="2376" y="4630"/>
                  </a:cubicBezTo>
                  <a:cubicBezTo>
                    <a:pt x="2378" y="4630"/>
                    <a:pt x="2381" y="4630"/>
                    <a:pt x="2383" y="4630"/>
                  </a:cubicBezTo>
                  <a:cubicBezTo>
                    <a:pt x="2501" y="4630"/>
                    <a:pt x="2485" y="4319"/>
                    <a:pt x="2551" y="4306"/>
                  </a:cubicBezTo>
                  <a:cubicBezTo>
                    <a:pt x="2552" y="4306"/>
                    <a:pt x="2552" y="4306"/>
                    <a:pt x="2553" y="4306"/>
                  </a:cubicBezTo>
                  <a:cubicBezTo>
                    <a:pt x="2621" y="4306"/>
                    <a:pt x="2852" y="4869"/>
                    <a:pt x="2957" y="4869"/>
                  </a:cubicBezTo>
                  <a:cubicBezTo>
                    <a:pt x="2958" y="4869"/>
                    <a:pt x="2959" y="4869"/>
                    <a:pt x="2961" y="4868"/>
                  </a:cubicBezTo>
                  <a:cubicBezTo>
                    <a:pt x="3136" y="4855"/>
                    <a:pt x="2970" y="4387"/>
                    <a:pt x="2952" y="4347"/>
                  </a:cubicBezTo>
                  <a:lnTo>
                    <a:pt x="2952" y="4347"/>
                  </a:lnTo>
                  <a:cubicBezTo>
                    <a:pt x="2976" y="4384"/>
                    <a:pt x="3229" y="4733"/>
                    <a:pt x="3361" y="4733"/>
                  </a:cubicBezTo>
                  <a:cubicBezTo>
                    <a:pt x="3372" y="4733"/>
                    <a:pt x="3383" y="4730"/>
                    <a:pt x="3392" y="4724"/>
                  </a:cubicBezTo>
                  <a:cubicBezTo>
                    <a:pt x="3550" y="4630"/>
                    <a:pt x="3226" y="4207"/>
                    <a:pt x="3190" y="4162"/>
                  </a:cubicBezTo>
                  <a:lnTo>
                    <a:pt x="3190" y="4162"/>
                  </a:lnTo>
                  <a:cubicBezTo>
                    <a:pt x="3214" y="4182"/>
                    <a:pt x="3387" y="4344"/>
                    <a:pt x="3503" y="4344"/>
                  </a:cubicBezTo>
                  <a:cubicBezTo>
                    <a:pt x="3540" y="4344"/>
                    <a:pt x="3572" y="4327"/>
                    <a:pt x="3590" y="4284"/>
                  </a:cubicBezTo>
                  <a:cubicBezTo>
                    <a:pt x="3653" y="4126"/>
                    <a:pt x="2979" y="3492"/>
                    <a:pt x="2979" y="3492"/>
                  </a:cubicBezTo>
                  <a:cubicBezTo>
                    <a:pt x="2236" y="2471"/>
                    <a:pt x="1184" y="23"/>
                    <a:pt x="1184" y="23"/>
                  </a:cubicBezTo>
                  <a:lnTo>
                    <a:pt x="11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15;p37">
              <a:extLst>
                <a:ext uri="{FF2B5EF4-FFF2-40B4-BE49-F238E27FC236}">
                  <a16:creationId xmlns:a16="http://schemas.microsoft.com/office/drawing/2014/main" id="{A4114FB5-DE41-E737-F91F-AF5EBDFB7E30}"/>
                </a:ext>
              </a:extLst>
            </p:cNvPr>
            <p:cNvSpPr/>
            <p:nvPr/>
          </p:nvSpPr>
          <p:spPr>
            <a:xfrm>
              <a:off x="2912000" y="640400"/>
              <a:ext cx="133875" cy="136525"/>
            </a:xfrm>
            <a:custGeom>
              <a:avLst/>
              <a:gdLst/>
              <a:ahLst/>
              <a:cxnLst/>
              <a:rect l="l" t="t" r="r" b="b"/>
              <a:pathLst>
                <a:path w="5355" h="5461" extrusionOk="0">
                  <a:moveTo>
                    <a:pt x="77" y="1"/>
                  </a:moveTo>
                  <a:lnTo>
                    <a:pt x="77" y="1"/>
                  </a:lnTo>
                  <a:cubicBezTo>
                    <a:pt x="1" y="2403"/>
                    <a:pt x="392" y="4081"/>
                    <a:pt x="734" y="5066"/>
                  </a:cubicBezTo>
                  <a:lnTo>
                    <a:pt x="761" y="5057"/>
                  </a:lnTo>
                  <a:cubicBezTo>
                    <a:pt x="761" y="5057"/>
                    <a:pt x="1139" y="5291"/>
                    <a:pt x="1769" y="5403"/>
                  </a:cubicBezTo>
                  <a:cubicBezTo>
                    <a:pt x="1988" y="5441"/>
                    <a:pt x="2211" y="5460"/>
                    <a:pt x="2435" y="5460"/>
                  </a:cubicBezTo>
                  <a:cubicBezTo>
                    <a:pt x="2555" y="5460"/>
                    <a:pt x="2675" y="5455"/>
                    <a:pt x="2795" y="5444"/>
                  </a:cubicBezTo>
                  <a:cubicBezTo>
                    <a:pt x="2970" y="5426"/>
                    <a:pt x="3141" y="5390"/>
                    <a:pt x="3307" y="5336"/>
                  </a:cubicBezTo>
                  <a:cubicBezTo>
                    <a:pt x="4243" y="5021"/>
                    <a:pt x="4850" y="4153"/>
                    <a:pt x="5084" y="3527"/>
                  </a:cubicBezTo>
                  <a:cubicBezTo>
                    <a:pt x="5354" y="2794"/>
                    <a:pt x="4904" y="2344"/>
                    <a:pt x="4783" y="2263"/>
                  </a:cubicBezTo>
                  <a:cubicBezTo>
                    <a:pt x="4661" y="2182"/>
                    <a:pt x="4500" y="1220"/>
                    <a:pt x="4486" y="1116"/>
                  </a:cubicBezTo>
                  <a:cubicBezTo>
                    <a:pt x="4319" y="1146"/>
                    <a:pt x="4119" y="1165"/>
                    <a:pt x="3883" y="1165"/>
                  </a:cubicBezTo>
                  <a:cubicBezTo>
                    <a:pt x="3616" y="1165"/>
                    <a:pt x="3304" y="1140"/>
                    <a:pt x="2943" y="1076"/>
                  </a:cubicBezTo>
                  <a:cubicBezTo>
                    <a:pt x="1931" y="887"/>
                    <a:pt x="964" y="522"/>
                    <a:pt x="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16;p37">
              <a:extLst>
                <a:ext uri="{FF2B5EF4-FFF2-40B4-BE49-F238E27FC236}">
                  <a16:creationId xmlns:a16="http://schemas.microsoft.com/office/drawing/2014/main" id="{9A0B6DAC-C29C-1477-4C74-1F24F7935056}"/>
                </a:ext>
              </a:extLst>
            </p:cNvPr>
            <p:cNvSpPr/>
            <p:nvPr/>
          </p:nvSpPr>
          <p:spPr>
            <a:xfrm>
              <a:off x="2857800" y="639425"/>
              <a:ext cx="86075" cy="175200"/>
            </a:xfrm>
            <a:custGeom>
              <a:avLst/>
              <a:gdLst/>
              <a:ahLst/>
              <a:cxnLst/>
              <a:rect l="l" t="t" r="r" b="b"/>
              <a:pathLst>
                <a:path w="3443" h="7008" extrusionOk="0">
                  <a:moveTo>
                    <a:pt x="1129" y="6821"/>
                  </a:moveTo>
                  <a:cubicBezTo>
                    <a:pt x="1131" y="6821"/>
                    <a:pt x="1127" y="6823"/>
                    <a:pt x="1121" y="6823"/>
                  </a:cubicBezTo>
                  <a:cubicBezTo>
                    <a:pt x="1125" y="6822"/>
                    <a:pt x="1128" y="6821"/>
                    <a:pt x="1129" y="6821"/>
                  </a:cubicBezTo>
                  <a:close/>
                  <a:moveTo>
                    <a:pt x="2248" y="1"/>
                  </a:moveTo>
                  <a:cubicBezTo>
                    <a:pt x="2244" y="1"/>
                    <a:pt x="2240" y="2"/>
                    <a:pt x="2236" y="4"/>
                  </a:cubicBezTo>
                  <a:cubicBezTo>
                    <a:pt x="2218" y="4"/>
                    <a:pt x="2205" y="17"/>
                    <a:pt x="2205" y="35"/>
                  </a:cubicBezTo>
                  <a:lnTo>
                    <a:pt x="2187" y="827"/>
                  </a:lnTo>
                  <a:cubicBezTo>
                    <a:pt x="2182" y="957"/>
                    <a:pt x="2196" y="1088"/>
                    <a:pt x="2196" y="1223"/>
                  </a:cubicBezTo>
                  <a:lnTo>
                    <a:pt x="2209" y="1619"/>
                  </a:lnTo>
                  <a:cubicBezTo>
                    <a:pt x="2209" y="1749"/>
                    <a:pt x="2227" y="1879"/>
                    <a:pt x="2236" y="2014"/>
                  </a:cubicBezTo>
                  <a:lnTo>
                    <a:pt x="2268" y="2406"/>
                  </a:lnTo>
                  <a:cubicBezTo>
                    <a:pt x="2281" y="2536"/>
                    <a:pt x="2295" y="2671"/>
                    <a:pt x="2317" y="2802"/>
                  </a:cubicBezTo>
                  <a:cubicBezTo>
                    <a:pt x="2335" y="2932"/>
                    <a:pt x="2349" y="3063"/>
                    <a:pt x="2371" y="3193"/>
                  </a:cubicBezTo>
                  <a:lnTo>
                    <a:pt x="2439" y="3589"/>
                  </a:lnTo>
                  <a:cubicBezTo>
                    <a:pt x="2461" y="3719"/>
                    <a:pt x="2488" y="3845"/>
                    <a:pt x="2520" y="3976"/>
                  </a:cubicBezTo>
                  <a:cubicBezTo>
                    <a:pt x="2551" y="4106"/>
                    <a:pt x="2574" y="4237"/>
                    <a:pt x="2614" y="4363"/>
                  </a:cubicBezTo>
                  <a:lnTo>
                    <a:pt x="2718" y="4745"/>
                  </a:lnTo>
                  <a:lnTo>
                    <a:pt x="2839" y="5127"/>
                  </a:lnTo>
                  <a:lnTo>
                    <a:pt x="2988" y="5496"/>
                  </a:lnTo>
                  <a:lnTo>
                    <a:pt x="3060" y="5685"/>
                  </a:lnTo>
                  <a:lnTo>
                    <a:pt x="3145" y="5861"/>
                  </a:lnTo>
                  <a:cubicBezTo>
                    <a:pt x="3199" y="5972"/>
                    <a:pt x="3252" y="6082"/>
                    <a:pt x="3312" y="6187"/>
                  </a:cubicBezTo>
                  <a:lnTo>
                    <a:pt x="3312" y="6187"/>
                  </a:lnTo>
                  <a:cubicBezTo>
                    <a:pt x="3298" y="6205"/>
                    <a:pt x="3281" y="6224"/>
                    <a:pt x="3262" y="6243"/>
                  </a:cubicBezTo>
                  <a:cubicBezTo>
                    <a:pt x="3235" y="6266"/>
                    <a:pt x="3208" y="6293"/>
                    <a:pt x="3177" y="6315"/>
                  </a:cubicBezTo>
                  <a:cubicBezTo>
                    <a:pt x="3145" y="6338"/>
                    <a:pt x="3114" y="6360"/>
                    <a:pt x="3082" y="6378"/>
                  </a:cubicBezTo>
                  <a:cubicBezTo>
                    <a:pt x="3051" y="6401"/>
                    <a:pt x="3019" y="6419"/>
                    <a:pt x="2983" y="6441"/>
                  </a:cubicBezTo>
                  <a:cubicBezTo>
                    <a:pt x="2848" y="6518"/>
                    <a:pt x="2704" y="6585"/>
                    <a:pt x="2560" y="6648"/>
                  </a:cubicBezTo>
                  <a:cubicBezTo>
                    <a:pt x="2416" y="6706"/>
                    <a:pt x="2272" y="6765"/>
                    <a:pt x="2124" y="6814"/>
                  </a:cubicBezTo>
                  <a:cubicBezTo>
                    <a:pt x="2047" y="6837"/>
                    <a:pt x="1971" y="6859"/>
                    <a:pt x="1899" y="6882"/>
                  </a:cubicBezTo>
                  <a:cubicBezTo>
                    <a:pt x="1859" y="6891"/>
                    <a:pt x="1823" y="6900"/>
                    <a:pt x="1787" y="6904"/>
                  </a:cubicBezTo>
                  <a:cubicBezTo>
                    <a:pt x="1751" y="6913"/>
                    <a:pt x="1719" y="6918"/>
                    <a:pt x="1683" y="6918"/>
                  </a:cubicBezTo>
                  <a:lnTo>
                    <a:pt x="1679" y="6918"/>
                  </a:lnTo>
                  <a:lnTo>
                    <a:pt x="1625" y="6904"/>
                  </a:lnTo>
                  <a:cubicBezTo>
                    <a:pt x="1607" y="6895"/>
                    <a:pt x="1589" y="6891"/>
                    <a:pt x="1575" y="6877"/>
                  </a:cubicBezTo>
                  <a:cubicBezTo>
                    <a:pt x="1557" y="6868"/>
                    <a:pt x="1539" y="6859"/>
                    <a:pt x="1526" y="6846"/>
                  </a:cubicBezTo>
                  <a:cubicBezTo>
                    <a:pt x="1508" y="6832"/>
                    <a:pt x="1494" y="6823"/>
                    <a:pt x="1476" y="6810"/>
                  </a:cubicBezTo>
                  <a:cubicBezTo>
                    <a:pt x="1449" y="6778"/>
                    <a:pt x="1422" y="6747"/>
                    <a:pt x="1395" y="6715"/>
                  </a:cubicBezTo>
                  <a:cubicBezTo>
                    <a:pt x="1368" y="6684"/>
                    <a:pt x="1346" y="6648"/>
                    <a:pt x="1328" y="6612"/>
                  </a:cubicBezTo>
                  <a:cubicBezTo>
                    <a:pt x="1323" y="6608"/>
                    <a:pt x="1314" y="6603"/>
                    <a:pt x="1310" y="6599"/>
                  </a:cubicBezTo>
                  <a:cubicBezTo>
                    <a:pt x="1301" y="6593"/>
                    <a:pt x="1292" y="6591"/>
                    <a:pt x="1283" y="6591"/>
                  </a:cubicBezTo>
                  <a:cubicBezTo>
                    <a:pt x="1269" y="6591"/>
                    <a:pt x="1255" y="6598"/>
                    <a:pt x="1247" y="6612"/>
                  </a:cubicBezTo>
                  <a:lnTo>
                    <a:pt x="1161" y="6760"/>
                  </a:lnTo>
                  <a:lnTo>
                    <a:pt x="1139" y="6796"/>
                  </a:lnTo>
                  <a:lnTo>
                    <a:pt x="1130" y="6814"/>
                  </a:lnTo>
                  <a:lnTo>
                    <a:pt x="1122" y="6822"/>
                  </a:lnTo>
                  <a:lnTo>
                    <a:pt x="1122" y="6822"/>
                  </a:lnTo>
                  <a:cubicBezTo>
                    <a:pt x="1122" y="6822"/>
                    <a:pt x="1121" y="6823"/>
                    <a:pt x="1120" y="6823"/>
                  </a:cubicBezTo>
                  <a:lnTo>
                    <a:pt x="1067" y="6823"/>
                  </a:lnTo>
                  <a:cubicBezTo>
                    <a:pt x="950" y="6819"/>
                    <a:pt x="837" y="6805"/>
                    <a:pt x="725" y="6783"/>
                  </a:cubicBezTo>
                  <a:cubicBezTo>
                    <a:pt x="495" y="6751"/>
                    <a:pt x="271" y="6702"/>
                    <a:pt x="50" y="6635"/>
                  </a:cubicBezTo>
                  <a:cubicBezTo>
                    <a:pt x="47" y="6633"/>
                    <a:pt x="43" y="6632"/>
                    <a:pt x="40" y="6632"/>
                  </a:cubicBezTo>
                  <a:cubicBezTo>
                    <a:pt x="14" y="6632"/>
                    <a:pt x="0" y="6689"/>
                    <a:pt x="32" y="6693"/>
                  </a:cubicBezTo>
                  <a:cubicBezTo>
                    <a:pt x="253" y="6760"/>
                    <a:pt x="482" y="6819"/>
                    <a:pt x="711" y="6859"/>
                  </a:cubicBezTo>
                  <a:cubicBezTo>
                    <a:pt x="828" y="6877"/>
                    <a:pt x="945" y="6895"/>
                    <a:pt x="1062" y="6904"/>
                  </a:cubicBezTo>
                  <a:lnTo>
                    <a:pt x="1134" y="6904"/>
                  </a:lnTo>
                  <a:cubicBezTo>
                    <a:pt x="1148" y="6904"/>
                    <a:pt x="1161" y="6900"/>
                    <a:pt x="1175" y="6891"/>
                  </a:cubicBezTo>
                  <a:cubicBezTo>
                    <a:pt x="1179" y="6888"/>
                    <a:pt x="1181" y="6887"/>
                    <a:pt x="1181" y="6887"/>
                  </a:cubicBezTo>
                  <a:cubicBezTo>
                    <a:pt x="1182" y="6887"/>
                    <a:pt x="1182" y="6888"/>
                    <a:pt x="1182" y="6888"/>
                  </a:cubicBezTo>
                  <a:cubicBezTo>
                    <a:pt x="1183" y="6888"/>
                    <a:pt x="1184" y="6886"/>
                    <a:pt x="1193" y="6877"/>
                  </a:cubicBezTo>
                  <a:lnTo>
                    <a:pt x="1197" y="6868"/>
                  </a:lnTo>
                  <a:lnTo>
                    <a:pt x="1211" y="6846"/>
                  </a:lnTo>
                  <a:lnTo>
                    <a:pt x="1233" y="6810"/>
                  </a:lnTo>
                  <a:lnTo>
                    <a:pt x="1288" y="6721"/>
                  </a:lnTo>
                  <a:lnTo>
                    <a:pt x="1288" y="6721"/>
                  </a:lnTo>
                  <a:cubicBezTo>
                    <a:pt x="1299" y="6738"/>
                    <a:pt x="1311" y="6754"/>
                    <a:pt x="1323" y="6769"/>
                  </a:cubicBezTo>
                  <a:cubicBezTo>
                    <a:pt x="1355" y="6805"/>
                    <a:pt x="1382" y="6841"/>
                    <a:pt x="1418" y="6873"/>
                  </a:cubicBezTo>
                  <a:cubicBezTo>
                    <a:pt x="1436" y="6891"/>
                    <a:pt x="1454" y="6904"/>
                    <a:pt x="1472" y="6918"/>
                  </a:cubicBezTo>
                  <a:cubicBezTo>
                    <a:pt x="1490" y="6936"/>
                    <a:pt x="1512" y="6949"/>
                    <a:pt x="1535" y="6958"/>
                  </a:cubicBezTo>
                  <a:cubicBezTo>
                    <a:pt x="1553" y="6972"/>
                    <a:pt x="1575" y="6981"/>
                    <a:pt x="1602" y="6990"/>
                  </a:cubicBezTo>
                  <a:lnTo>
                    <a:pt x="1674" y="7008"/>
                  </a:lnTo>
                  <a:cubicBezTo>
                    <a:pt x="1760" y="7008"/>
                    <a:pt x="1845" y="6999"/>
                    <a:pt x="1926" y="6972"/>
                  </a:cubicBezTo>
                  <a:cubicBezTo>
                    <a:pt x="2007" y="6954"/>
                    <a:pt x="2083" y="6931"/>
                    <a:pt x="2160" y="6904"/>
                  </a:cubicBezTo>
                  <a:cubicBezTo>
                    <a:pt x="2313" y="6855"/>
                    <a:pt x="2461" y="6801"/>
                    <a:pt x="2610" y="6738"/>
                  </a:cubicBezTo>
                  <a:cubicBezTo>
                    <a:pt x="2758" y="6675"/>
                    <a:pt x="2902" y="6608"/>
                    <a:pt x="3042" y="6527"/>
                  </a:cubicBezTo>
                  <a:cubicBezTo>
                    <a:pt x="3078" y="6509"/>
                    <a:pt x="3109" y="6486"/>
                    <a:pt x="3145" y="6468"/>
                  </a:cubicBezTo>
                  <a:cubicBezTo>
                    <a:pt x="3181" y="6446"/>
                    <a:pt x="3213" y="6423"/>
                    <a:pt x="3249" y="6396"/>
                  </a:cubicBezTo>
                  <a:cubicBezTo>
                    <a:pt x="3280" y="6374"/>
                    <a:pt x="3312" y="6347"/>
                    <a:pt x="3343" y="6315"/>
                  </a:cubicBezTo>
                  <a:cubicBezTo>
                    <a:pt x="3375" y="6288"/>
                    <a:pt x="3406" y="6252"/>
                    <a:pt x="3429" y="6216"/>
                  </a:cubicBezTo>
                  <a:cubicBezTo>
                    <a:pt x="3442" y="6203"/>
                    <a:pt x="3442" y="6185"/>
                    <a:pt x="3433" y="6167"/>
                  </a:cubicBezTo>
                  <a:lnTo>
                    <a:pt x="3429" y="6162"/>
                  </a:lnTo>
                  <a:cubicBezTo>
                    <a:pt x="3366" y="6050"/>
                    <a:pt x="3303" y="5933"/>
                    <a:pt x="3253" y="5816"/>
                  </a:cubicBezTo>
                  <a:lnTo>
                    <a:pt x="3168" y="5636"/>
                  </a:lnTo>
                  <a:lnTo>
                    <a:pt x="3096" y="5456"/>
                  </a:lnTo>
                  <a:lnTo>
                    <a:pt x="2956" y="5087"/>
                  </a:lnTo>
                  <a:lnTo>
                    <a:pt x="2835" y="4714"/>
                  </a:lnTo>
                  <a:lnTo>
                    <a:pt x="2727" y="4336"/>
                  </a:lnTo>
                  <a:cubicBezTo>
                    <a:pt x="2691" y="4210"/>
                    <a:pt x="2664" y="4079"/>
                    <a:pt x="2632" y="3953"/>
                  </a:cubicBezTo>
                  <a:cubicBezTo>
                    <a:pt x="2605" y="3823"/>
                    <a:pt x="2574" y="3697"/>
                    <a:pt x="2551" y="3566"/>
                  </a:cubicBezTo>
                  <a:lnTo>
                    <a:pt x="2479" y="3180"/>
                  </a:lnTo>
                  <a:cubicBezTo>
                    <a:pt x="2457" y="3054"/>
                    <a:pt x="2443" y="2923"/>
                    <a:pt x="2425" y="2793"/>
                  </a:cubicBezTo>
                  <a:cubicBezTo>
                    <a:pt x="2407" y="2658"/>
                    <a:pt x="2385" y="2527"/>
                    <a:pt x="2371" y="2397"/>
                  </a:cubicBezTo>
                  <a:lnTo>
                    <a:pt x="2340" y="2005"/>
                  </a:lnTo>
                  <a:cubicBezTo>
                    <a:pt x="2326" y="1870"/>
                    <a:pt x="2308" y="1740"/>
                    <a:pt x="2308" y="1610"/>
                  </a:cubicBezTo>
                  <a:lnTo>
                    <a:pt x="2290" y="1218"/>
                  </a:lnTo>
                  <a:cubicBezTo>
                    <a:pt x="2286" y="1083"/>
                    <a:pt x="2277" y="953"/>
                    <a:pt x="2277" y="822"/>
                  </a:cubicBezTo>
                  <a:lnTo>
                    <a:pt x="2277" y="31"/>
                  </a:lnTo>
                  <a:cubicBezTo>
                    <a:pt x="2277" y="13"/>
                    <a:pt x="2263" y="1"/>
                    <a:pt x="22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7;p37">
              <a:extLst>
                <a:ext uri="{FF2B5EF4-FFF2-40B4-BE49-F238E27FC236}">
                  <a16:creationId xmlns:a16="http://schemas.microsoft.com/office/drawing/2014/main" id="{42AC62B4-AD5C-6A9B-E960-910ED9E21B8C}"/>
                </a:ext>
              </a:extLst>
            </p:cNvPr>
            <p:cNvSpPr/>
            <p:nvPr/>
          </p:nvSpPr>
          <p:spPr>
            <a:xfrm>
              <a:off x="2905725" y="635175"/>
              <a:ext cx="136425" cy="35650"/>
            </a:xfrm>
            <a:custGeom>
              <a:avLst/>
              <a:gdLst/>
              <a:ahLst/>
              <a:cxnLst/>
              <a:rect l="l" t="t" r="r" b="b"/>
              <a:pathLst>
                <a:path w="5457" h="1426" extrusionOk="0">
                  <a:moveTo>
                    <a:pt x="35" y="0"/>
                  </a:moveTo>
                  <a:cubicBezTo>
                    <a:pt x="25" y="0"/>
                    <a:pt x="15" y="4"/>
                    <a:pt x="9" y="16"/>
                  </a:cubicBezTo>
                  <a:cubicBezTo>
                    <a:pt x="0" y="30"/>
                    <a:pt x="5" y="48"/>
                    <a:pt x="18" y="57"/>
                  </a:cubicBezTo>
                  <a:lnTo>
                    <a:pt x="220" y="192"/>
                  </a:lnTo>
                  <a:cubicBezTo>
                    <a:pt x="288" y="237"/>
                    <a:pt x="369" y="286"/>
                    <a:pt x="463" y="340"/>
                  </a:cubicBezTo>
                  <a:cubicBezTo>
                    <a:pt x="558" y="398"/>
                    <a:pt x="661" y="461"/>
                    <a:pt x="783" y="520"/>
                  </a:cubicBezTo>
                  <a:cubicBezTo>
                    <a:pt x="904" y="578"/>
                    <a:pt x="1030" y="650"/>
                    <a:pt x="1174" y="709"/>
                  </a:cubicBezTo>
                  <a:lnTo>
                    <a:pt x="1390" y="808"/>
                  </a:lnTo>
                  <a:cubicBezTo>
                    <a:pt x="1462" y="839"/>
                    <a:pt x="1543" y="871"/>
                    <a:pt x="1620" y="902"/>
                  </a:cubicBezTo>
                  <a:cubicBezTo>
                    <a:pt x="1772" y="965"/>
                    <a:pt x="1939" y="1019"/>
                    <a:pt x="2105" y="1078"/>
                  </a:cubicBezTo>
                  <a:cubicBezTo>
                    <a:pt x="2195" y="1105"/>
                    <a:pt x="2276" y="1132"/>
                    <a:pt x="2362" y="1154"/>
                  </a:cubicBezTo>
                  <a:lnTo>
                    <a:pt x="2623" y="1226"/>
                  </a:lnTo>
                  <a:cubicBezTo>
                    <a:pt x="2794" y="1271"/>
                    <a:pt x="2974" y="1298"/>
                    <a:pt x="3145" y="1339"/>
                  </a:cubicBezTo>
                  <a:cubicBezTo>
                    <a:pt x="3320" y="1366"/>
                    <a:pt x="3491" y="1384"/>
                    <a:pt x="3657" y="1411"/>
                  </a:cubicBezTo>
                  <a:cubicBezTo>
                    <a:pt x="3804" y="1415"/>
                    <a:pt x="3945" y="1425"/>
                    <a:pt x="4082" y="1425"/>
                  </a:cubicBezTo>
                  <a:cubicBezTo>
                    <a:pt x="4104" y="1425"/>
                    <a:pt x="4126" y="1425"/>
                    <a:pt x="4148" y="1424"/>
                  </a:cubicBezTo>
                  <a:cubicBezTo>
                    <a:pt x="4292" y="1424"/>
                    <a:pt x="4436" y="1415"/>
                    <a:pt x="4584" y="1393"/>
                  </a:cubicBezTo>
                  <a:cubicBezTo>
                    <a:pt x="4647" y="1388"/>
                    <a:pt x="4710" y="1375"/>
                    <a:pt x="4778" y="1361"/>
                  </a:cubicBezTo>
                  <a:lnTo>
                    <a:pt x="4944" y="1316"/>
                  </a:lnTo>
                  <a:cubicBezTo>
                    <a:pt x="5038" y="1294"/>
                    <a:pt x="5128" y="1262"/>
                    <a:pt x="5218" y="1226"/>
                  </a:cubicBezTo>
                  <a:cubicBezTo>
                    <a:pt x="5272" y="1199"/>
                    <a:pt x="5331" y="1172"/>
                    <a:pt x="5385" y="1141"/>
                  </a:cubicBezTo>
                  <a:cubicBezTo>
                    <a:pt x="5403" y="1132"/>
                    <a:pt x="5425" y="1118"/>
                    <a:pt x="5443" y="1105"/>
                  </a:cubicBezTo>
                  <a:cubicBezTo>
                    <a:pt x="5452" y="1091"/>
                    <a:pt x="5457" y="1073"/>
                    <a:pt x="5448" y="1060"/>
                  </a:cubicBezTo>
                  <a:cubicBezTo>
                    <a:pt x="5440" y="1052"/>
                    <a:pt x="5432" y="1049"/>
                    <a:pt x="5423" y="1049"/>
                  </a:cubicBezTo>
                  <a:cubicBezTo>
                    <a:pt x="5416" y="1049"/>
                    <a:pt x="5409" y="1051"/>
                    <a:pt x="5403" y="1055"/>
                  </a:cubicBezTo>
                  <a:cubicBezTo>
                    <a:pt x="5385" y="1064"/>
                    <a:pt x="5371" y="1078"/>
                    <a:pt x="5353" y="1087"/>
                  </a:cubicBezTo>
                  <a:cubicBezTo>
                    <a:pt x="5299" y="1114"/>
                    <a:pt x="5245" y="1136"/>
                    <a:pt x="5191" y="1159"/>
                  </a:cubicBezTo>
                  <a:cubicBezTo>
                    <a:pt x="5106" y="1195"/>
                    <a:pt x="5020" y="1222"/>
                    <a:pt x="4930" y="1240"/>
                  </a:cubicBezTo>
                  <a:lnTo>
                    <a:pt x="4760" y="1276"/>
                  </a:lnTo>
                  <a:cubicBezTo>
                    <a:pt x="4706" y="1289"/>
                    <a:pt x="4638" y="1294"/>
                    <a:pt x="4575" y="1303"/>
                  </a:cubicBezTo>
                  <a:cubicBezTo>
                    <a:pt x="4436" y="1316"/>
                    <a:pt x="4292" y="1325"/>
                    <a:pt x="4148" y="1325"/>
                  </a:cubicBezTo>
                  <a:cubicBezTo>
                    <a:pt x="3999" y="1325"/>
                    <a:pt x="3842" y="1307"/>
                    <a:pt x="3675" y="1303"/>
                  </a:cubicBezTo>
                  <a:cubicBezTo>
                    <a:pt x="3513" y="1276"/>
                    <a:pt x="3338" y="1258"/>
                    <a:pt x="3172" y="1226"/>
                  </a:cubicBezTo>
                  <a:cubicBezTo>
                    <a:pt x="3001" y="1190"/>
                    <a:pt x="2825" y="1163"/>
                    <a:pt x="2654" y="1114"/>
                  </a:cubicBezTo>
                  <a:cubicBezTo>
                    <a:pt x="2488" y="1064"/>
                    <a:pt x="2317" y="1024"/>
                    <a:pt x="2150" y="965"/>
                  </a:cubicBezTo>
                  <a:cubicBezTo>
                    <a:pt x="1984" y="911"/>
                    <a:pt x="1822" y="857"/>
                    <a:pt x="1665" y="799"/>
                  </a:cubicBezTo>
                  <a:cubicBezTo>
                    <a:pt x="1512" y="740"/>
                    <a:pt x="1363" y="673"/>
                    <a:pt x="1224" y="619"/>
                  </a:cubicBezTo>
                  <a:cubicBezTo>
                    <a:pt x="1080" y="560"/>
                    <a:pt x="949" y="502"/>
                    <a:pt x="832" y="439"/>
                  </a:cubicBezTo>
                  <a:cubicBezTo>
                    <a:pt x="715" y="376"/>
                    <a:pt x="607" y="322"/>
                    <a:pt x="513" y="268"/>
                  </a:cubicBezTo>
                  <a:cubicBezTo>
                    <a:pt x="414" y="214"/>
                    <a:pt x="333" y="174"/>
                    <a:pt x="270" y="129"/>
                  </a:cubicBezTo>
                  <a:lnTo>
                    <a:pt x="59" y="3"/>
                  </a:lnTo>
                  <a:lnTo>
                    <a:pt x="50" y="3"/>
                  </a:lnTo>
                  <a:cubicBezTo>
                    <a:pt x="45" y="1"/>
                    <a:pt x="40" y="0"/>
                    <a:pt x="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8;p37">
              <a:extLst>
                <a:ext uri="{FF2B5EF4-FFF2-40B4-BE49-F238E27FC236}">
                  <a16:creationId xmlns:a16="http://schemas.microsoft.com/office/drawing/2014/main" id="{96D11368-F26D-2F32-913D-336819B5B3DA}"/>
                </a:ext>
              </a:extLst>
            </p:cNvPr>
            <p:cNvSpPr/>
            <p:nvPr/>
          </p:nvSpPr>
          <p:spPr>
            <a:xfrm>
              <a:off x="3018350" y="806975"/>
              <a:ext cx="22575" cy="64000"/>
            </a:xfrm>
            <a:custGeom>
              <a:avLst/>
              <a:gdLst/>
              <a:ahLst/>
              <a:cxnLst/>
              <a:rect l="l" t="t" r="r" b="b"/>
              <a:pathLst>
                <a:path w="903" h="2560" extrusionOk="0">
                  <a:moveTo>
                    <a:pt x="42" y="1"/>
                  </a:moveTo>
                  <a:cubicBezTo>
                    <a:pt x="21" y="1"/>
                    <a:pt x="0" y="24"/>
                    <a:pt x="16" y="49"/>
                  </a:cubicBezTo>
                  <a:lnTo>
                    <a:pt x="237" y="414"/>
                  </a:lnTo>
                  <a:cubicBezTo>
                    <a:pt x="300" y="526"/>
                    <a:pt x="372" y="657"/>
                    <a:pt x="448" y="796"/>
                  </a:cubicBezTo>
                  <a:cubicBezTo>
                    <a:pt x="529" y="936"/>
                    <a:pt x="610" y="1084"/>
                    <a:pt x="673" y="1242"/>
                  </a:cubicBezTo>
                  <a:cubicBezTo>
                    <a:pt x="709" y="1314"/>
                    <a:pt x="740" y="1395"/>
                    <a:pt x="763" y="1471"/>
                  </a:cubicBezTo>
                  <a:cubicBezTo>
                    <a:pt x="772" y="1507"/>
                    <a:pt x="781" y="1548"/>
                    <a:pt x="790" y="1584"/>
                  </a:cubicBezTo>
                  <a:lnTo>
                    <a:pt x="790" y="1633"/>
                  </a:lnTo>
                  <a:cubicBezTo>
                    <a:pt x="790" y="1642"/>
                    <a:pt x="790" y="1651"/>
                    <a:pt x="790" y="1660"/>
                  </a:cubicBezTo>
                  <a:lnTo>
                    <a:pt x="785" y="1691"/>
                  </a:lnTo>
                  <a:cubicBezTo>
                    <a:pt x="767" y="1763"/>
                    <a:pt x="763" y="1844"/>
                    <a:pt x="745" y="1916"/>
                  </a:cubicBezTo>
                  <a:cubicBezTo>
                    <a:pt x="727" y="1984"/>
                    <a:pt x="718" y="2051"/>
                    <a:pt x="700" y="2114"/>
                  </a:cubicBezTo>
                  <a:cubicBezTo>
                    <a:pt x="668" y="2236"/>
                    <a:pt x="641" y="2339"/>
                    <a:pt x="619" y="2411"/>
                  </a:cubicBezTo>
                  <a:lnTo>
                    <a:pt x="587" y="2524"/>
                  </a:lnTo>
                  <a:cubicBezTo>
                    <a:pt x="584" y="2544"/>
                    <a:pt x="601" y="2559"/>
                    <a:pt x="618" y="2559"/>
                  </a:cubicBezTo>
                  <a:cubicBezTo>
                    <a:pt x="627" y="2559"/>
                    <a:pt x="635" y="2555"/>
                    <a:pt x="641" y="2546"/>
                  </a:cubicBezTo>
                  <a:cubicBezTo>
                    <a:pt x="641" y="2546"/>
                    <a:pt x="659" y="2501"/>
                    <a:pt x="686" y="2434"/>
                  </a:cubicBezTo>
                  <a:cubicBezTo>
                    <a:pt x="713" y="2362"/>
                    <a:pt x="749" y="2258"/>
                    <a:pt x="785" y="2137"/>
                  </a:cubicBezTo>
                  <a:cubicBezTo>
                    <a:pt x="808" y="2074"/>
                    <a:pt x="826" y="2002"/>
                    <a:pt x="844" y="1930"/>
                  </a:cubicBezTo>
                  <a:cubicBezTo>
                    <a:pt x="862" y="1862"/>
                    <a:pt x="875" y="1786"/>
                    <a:pt x="893" y="1705"/>
                  </a:cubicBezTo>
                  <a:cubicBezTo>
                    <a:pt x="898" y="1660"/>
                    <a:pt x="902" y="1615"/>
                    <a:pt x="898" y="1570"/>
                  </a:cubicBezTo>
                  <a:cubicBezTo>
                    <a:pt x="893" y="1525"/>
                    <a:pt x="880" y="1480"/>
                    <a:pt x="871" y="1440"/>
                  </a:cubicBezTo>
                  <a:cubicBezTo>
                    <a:pt x="844" y="1354"/>
                    <a:pt x="817" y="1269"/>
                    <a:pt x="781" y="1192"/>
                  </a:cubicBezTo>
                  <a:cubicBezTo>
                    <a:pt x="646" y="904"/>
                    <a:pt x="488" y="625"/>
                    <a:pt x="313" y="364"/>
                  </a:cubicBezTo>
                  <a:cubicBezTo>
                    <a:pt x="174" y="148"/>
                    <a:pt x="70" y="9"/>
                    <a:pt x="70" y="9"/>
                  </a:cubicBezTo>
                  <a:lnTo>
                    <a:pt x="66" y="13"/>
                  </a:lnTo>
                  <a:cubicBezTo>
                    <a:pt x="59" y="4"/>
                    <a:pt x="50" y="1"/>
                    <a:pt x="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9;p37">
              <a:extLst>
                <a:ext uri="{FF2B5EF4-FFF2-40B4-BE49-F238E27FC236}">
                  <a16:creationId xmlns:a16="http://schemas.microsoft.com/office/drawing/2014/main" id="{F54BE237-AEAA-95E2-53C8-40C53907F332}"/>
                </a:ext>
              </a:extLst>
            </p:cNvPr>
            <p:cNvSpPr/>
            <p:nvPr/>
          </p:nvSpPr>
          <p:spPr>
            <a:xfrm>
              <a:off x="2878775" y="845200"/>
              <a:ext cx="63700" cy="30675"/>
            </a:xfrm>
            <a:custGeom>
              <a:avLst/>
              <a:gdLst/>
              <a:ahLst/>
              <a:cxnLst/>
              <a:rect l="l" t="t" r="r" b="b"/>
              <a:pathLst>
                <a:path w="2548" h="1227" extrusionOk="0">
                  <a:moveTo>
                    <a:pt x="2510" y="1"/>
                  </a:moveTo>
                  <a:cubicBezTo>
                    <a:pt x="2498" y="1"/>
                    <a:pt x="2487" y="6"/>
                    <a:pt x="2482" y="19"/>
                  </a:cubicBezTo>
                  <a:lnTo>
                    <a:pt x="2333" y="554"/>
                  </a:lnTo>
                  <a:lnTo>
                    <a:pt x="2297" y="689"/>
                  </a:lnTo>
                  <a:cubicBezTo>
                    <a:pt x="2293" y="711"/>
                    <a:pt x="2288" y="729"/>
                    <a:pt x="2279" y="752"/>
                  </a:cubicBezTo>
                  <a:lnTo>
                    <a:pt x="2257" y="815"/>
                  </a:lnTo>
                  <a:lnTo>
                    <a:pt x="2184" y="1052"/>
                  </a:lnTo>
                  <a:lnTo>
                    <a:pt x="2184" y="1052"/>
                  </a:lnTo>
                  <a:cubicBezTo>
                    <a:pt x="2143" y="1062"/>
                    <a:pt x="2101" y="1073"/>
                    <a:pt x="2068" y="1080"/>
                  </a:cubicBezTo>
                  <a:lnTo>
                    <a:pt x="1919" y="1103"/>
                  </a:lnTo>
                  <a:cubicBezTo>
                    <a:pt x="1870" y="1107"/>
                    <a:pt x="1820" y="1112"/>
                    <a:pt x="1771" y="1112"/>
                  </a:cubicBezTo>
                  <a:cubicBezTo>
                    <a:pt x="1721" y="1112"/>
                    <a:pt x="1667" y="1112"/>
                    <a:pt x="1622" y="1103"/>
                  </a:cubicBezTo>
                  <a:cubicBezTo>
                    <a:pt x="1573" y="1098"/>
                    <a:pt x="1523" y="1094"/>
                    <a:pt x="1474" y="1085"/>
                  </a:cubicBezTo>
                  <a:lnTo>
                    <a:pt x="1325" y="1053"/>
                  </a:lnTo>
                  <a:cubicBezTo>
                    <a:pt x="1276" y="1040"/>
                    <a:pt x="1231" y="1022"/>
                    <a:pt x="1181" y="1008"/>
                  </a:cubicBezTo>
                  <a:cubicBezTo>
                    <a:pt x="1137" y="995"/>
                    <a:pt x="1087" y="972"/>
                    <a:pt x="1042" y="954"/>
                  </a:cubicBezTo>
                  <a:cubicBezTo>
                    <a:pt x="997" y="932"/>
                    <a:pt x="952" y="914"/>
                    <a:pt x="907" y="887"/>
                  </a:cubicBezTo>
                  <a:cubicBezTo>
                    <a:pt x="862" y="864"/>
                    <a:pt x="817" y="842"/>
                    <a:pt x="777" y="815"/>
                  </a:cubicBezTo>
                  <a:cubicBezTo>
                    <a:pt x="732" y="792"/>
                    <a:pt x="687" y="765"/>
                    <a:pt x="646" y="734"/>
                  </a:cubicBezTo>
                  <a:lnTo>
                    <a:pt x="520" y="644"/>
                  </a:lnTo>
                  <a:cubicBezTo>
                    <a:pt x="480" y="612"/>
                    <a:pt x="439" y="585"/>
                    <a:pt x="399" y="554"/>
                  </a:cubicBezTo>
                  <a:lnTo>
                    <a:pt x="286" y="455"/>
                  </a:lnTo>
                  <a:cubicBezTo>
                    <a:pt x="246" y="423"/>
                    <a:pt x="205" y="387"/>
                    <a:pt x="174" y="351"/>
                  </a:cubicBezTo>
                  <a:cubicBezTo>
                    <a:pt x="138" y="315"/>
                    <a:pt x="97" y="279"/>
                    <a:pt x="66" y="239"/>
                  </a:cubicBezTo>
                  <a:lnTo>
                    <a:pt x="66" y="243"/>
                  </a:lnTo>
                  <a:cubicBezTo>
                    <a:pt x="58" y="235"/>
                    <a:pt x="50" y="231"/>
                    <a:pt x="41" y="231"/>
                  </a:cubicBezTo>
                  <a:cubicBezTo>
                    <a:pt x="19" y="231"/>
                    <a:pt x="0" y="257"/>
                    <a:pt x="16" y="279"/>
                  </a:cubicBezTo>
                  <a:cubicBezTo>
                    <a:pt x="48" y="320"/>
                    <a:pt x="84" y="360"/>
                    <a:pt x="120" y="401"/>
                  </a:cubicBezTo>
                  <a:cubicBezTo>
                    <a:pt x="156" y="441"/>
                    <a:pt x="192" y="477"/>
                    <a:pt x="228" y="513"/>
                  </a:cubicBezTo>
                  <a:lnTo>
                    <a:pt x="340" y="621"/>
                  </a:lnTo>
                  <a:cubicBezTo>
                    <a:pt x="381" y="657"/>
                    <a:pt x="426" y="684"/>
                    <a:pt x="466" y="720"/>
                  </a:cubicBezTo>
                  <a:lnTo>
                    <a:pt x="588" y="815"/>
                  </a:lnTo>
                  <a:cubicBezTo>
                    <a:pt x="628" y="846"/>
                    <a:pt x="673" y="878"/>
                    <a:pt x="718" y="905"/>
                  </a:cubicBezTo>
                  <a:cubicBezTo>
                    <a:pt x="808" y="963"/>
                    <a:pt x="903" y="1013"/>
                    <a:pt x="1002" y="1053"/>
                  </a:cubicBezTo>
                  <a:cubicBezTo>
                    <a:pt x="1047" y="1076"/>
                    <a:pt x="1096" y="1098"/>
                    <a:pt x="1146" y="1116"/>
                  </a:cubicBezTo>
                  <a:cubicBezTo>
                    <a:pt x="1195" y="1130"/>
                    <a:pt x="1244" y="1148"/>
                    <a:pt x="1298" y="1166"/>
                  </a:cubicBezTo>
                  <a:lnTo>
                    <a:pt x="1451" y="1202"/>
                  </a:lnTo>
                  <a:cubicBezTo>
                    <a:pt x="1505" y="1211"/>
                    <a:pt x="1559" y="1211"/>
                    <a:pt x="1613" y="1220"/>
                  </a:cubicBezTo>
                  <a:cubicBezTo>
                    <a:pt x="1652" y="1223"/>
                    <a:pt x="1687" y="1226"/>
                    <a:pt x="1724" y="1226"/>
                  </a:cubicBezTo>
                  <a:cubicBezTo>
                    <a:pt x="1740" y="1226"/>
                    <a:pt x="1755" y="1225"/>
                    <a:pt x="1771" y="1224"/>
                  </a:cubicBezTo>
                  <a:cubicBezTo>
                    <a:pt x="1825" y="1224"/>
                    <a:pt x="1879" y="1220"/>
                    <a:pt x="1933" y="1215"/>
                  </a:cubicBezTo>
                  <a:lnTo>
                    <a:pt x="2090" y="1188"/>
                  </a:lnTo>
                  <a:cubicBezTo>
                    <a:pt x="2149" y="1175"/>
                    <a:pt x="2194" y="1161"/>
                    <a:pt x="2243" y="1148"/>
                  </a:cubicBezTo>
                  <a:cubicBezTo>
                    <a:pt x="2261" y="1143"/>
                    <a:pt x="2275" y="1130"/>
                    <a:pt x="2279" y="1112"/>
                  </a:cubicBezTo>
                  <a:lnTo>
                    <a:pt x="2356" y="846"/>
                  </a:lnTo>
                  <a:lnTo>
                    <a:pt x="2374" y="779"/>
                  </a:lnTo>
                  <a:cubicBezTo>
                    <a:pt x="2378" y="756"/>
                    <a:pt x="2387" y="734"/>
                    <a:pt x="2392" y="711"/>
                  </a:cubicBezTo>
                  <a:lnTo>
                    <a:pt x="2423" y="576"/>
                  </a:lnTo>
                  <a:lnTo>
                    <a:pt x="2545" y="37"/>
                  </a:lnTo>
                  <a:cubicBezTo>
                    <a:pt x="2547" y="14"/>
                    <a:pt x="2528"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20;p37">
              <a:extLst>
                <a:ext uri="{FF2B5EF4-FFF2-40B4-BE49-F238E27FC236}">
                  <a16:creationId xmlns:a16="http://schemas.microsoft.com/office/drawing/2014/main" id="{DBB3974E-58D3-86E8-D515-FDBEDF315E4D}"/>
                </a:ext>
              </a:extLst>
            </p:cNvPr>
            <p:cNvSpPr/>
            <p:nvPr/>
          </p:nvSpPr>
          <p:spPr>
            <a:xfrm>
              <a:off x="2935400" y="702650"/>
              <a:ext cx="16225" cy="13925"/>
            </a:xfrm>
            <a:custGeom>
              <a:avLst/>
              <a:gdLst/>
              <a:ahLst/>
              <a:cxnLst/>
              <a:rect l="l" t="t" r="r" b="b"/>
              <a:pathLst>
                <a:path w="649" h="557" extrusionOk="0">
                  <a:moveTo>
                    <a:pt x="372" y="1"/>
                  </a:moveTo>
                  <a:cubicBezTo>
                    <a:pt x="303" y="1"/>
                    <a:pt x="233" y="27"/>
                    <a:pt x="176" y="84"/>
                  </a:cubicBezTo>
                  <a:cubicBezTo>
                    <a:pt x="1" y="255"/>
                    <a:pt x="127" y="556"/>
                    <a:pt x="374" y="556"/>
                  </a:cubicBezTo>
                  <a:cubicBezTo>
                    <a:pt x="527" y="556"/>
                    <a:pt x="648" y="430"/>
                    <a:pt x="648" y="277"/>
                  </a:cubicBezTo>
                  <a:cubicBezTo>
                    <a:pt x="648" y="110"/>
                    <a:pt x="514" y="1"/>
                    <a:pt x="3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21;p37">
              <a:extLst>
                <a:ext uri="{FF2B5EF4-FFF2-40B4-BE49-F238E27FC236}">
                  <a16:creationId xmlns:a16="http://schemas.microsoft.com/office/drawing/2014/main" id="{691F3111-EC75-A6A2-4840-6C8CAA95B6CC}"/>
                </a:ext>
              </a:extLst>
            </p:cNvPr>
            <p:cNvSpPr/>
            <p:nvPr/>
          </p:nvSpPr>
          <p:spPr>
            <a:xfrm>
              <a:off x="2931025" y="703175"/>
              <a:ext cx="12850" cy="7450"/>
            </a:xfrm>
            <a:custGeom>
              <a:avLst/>
              <a:gdLst/>
              <a:ahLst/>
              <a:cxnLst/>
              <a:rect l="l" t="t" r="r" b="b"/>
              <a:pathLst>
                <a:path w="514" h="298" extrusionOk="0">
                  <a:moveTo>
                    <a:pt x="39" y="1"/>
                  </a:moveTo>
                  <a:cubicBezTo>
                    <a:pt x="32" y="1"/>
                    <a:pt x="27" y="3"/>
                    <a:pt x="23" y="9"/>
                  </a:cubicBezTo>
                  <a:cubicBezTo>
                    <a:pt x="1" y="44"/>
                    <a:pt x="176" y="297"/>
                    <a:pt x="431" y="297"/>
                  </a:cubicBezTo>
                  <a:cubicBezTo>
                    <a:pt x="437" y="297"/>
                    <a:pt x="444" y="297"/>
                    <a:pt x="450" y="297"/>
                  </a:cubicBezTo>
                  <a:cubicBezTo>
                    <a:pt x="450" y="297"/>
                    <a:pt x="513" y="126"/>
                    <a:pt x="482" y="72"/>
                  </a:cubicBezTo>
                  <a:lnTo>
                    <a:pt x="482" y="72"/>
                  </a:lnTo>
                  <a:cubicBezTo>
                    <a:pt x="442" y="79"/>
                    <a:pt x="402" y="83"/>
                    <a:pt x="363" y="83"/>
                  </a:cubicBezTo>
                  <a:cubicBezTo>
                    <a:pt x="332" y="83"/>
                    <a:pt x="300" y="80"/>
                    <a:pt x="270" y="76"/>
                  </a:cubicBezTo>
                  <a:cubicBezTo>
                    <a:pt x="130" y="50"/>
                    <a:pt x="69" y="1"/>
                    <a:pt x="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22;p37">
              <a:extLst>
                <a:ext uri="{FF2B5EF4-FFF2-40B4-BE49-F238E27FC236}">
                  <a16:creationId xmlns:a16="http://schemas.microsoft.com/office/drawing/2014/main" id="{CA2A51B3-CCBB-9EAE-2644-0201510AA18E}"/>
                </a:ext>
              </a:extLst>
            </p:cNvPr>
            <p:cNvSpPr/>
            <p:nvPr/>
          </p:nvSpPr>
          <p:spPr>
            <a:xfrm>
              <a:off x="2994525" y="689450"/>
              <a:ext cx="17600" cy="13900"/>
            </a:xfrm>
            <a:custGeom>
              <a:avLst/>
              <a:gdLst/>
              <a:ahLst/>
              <a:cxnLst/>
              <a:rect l="l" t="t" r="r" b="b"/>
              <a:pathLst>
                <a:path w="704" h="556" extrusionOk="0">
                  <a:moveTo>
                    <a:pt x="348" y="1"/>
                  </a:moveTo>
                  <a:cubicBezTo>
                    <a:pt x="144" y="1"/>
                    <a:pt x="1" y="232"/>
                    <a:pt x="114" y="423"/>
                  </a:cubicBezTo>
                  <a:cubicBezTo>
                    <a:pt x="168" y="509"/>
                    <a:pt x="260" y="556"/>
                    <a:pt x="355" y="556"/>
                  </a:cubicBezTo>
                  <a:cubicBezTo>
                    <a:pt x="403" y="556"/>
                    <a:pt x="452" y="543"/>
                    <a:pt x="497" y="517"/>
                  </a:cubicBezTo>
                  <a:cubicBezTo>
                    <a:pt x="704" y="387"/>
                    <a:pt x="659" y="72"/>
                    <a:pt x="416" y="9"/>
                  </a:cubicBezTo>
                  <a:cubicBezTo>
                    <a:pt x="393" y="3"/>
                    <a:pt x="370" y="1"/>
                    <a:pt x="3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23;p37">
              <a:extLst>
                <a:ext uri="{FF2B5EF4-FFF2-40B4-BE49-F238E27FC236}">
                  <a16:creationId xmlns:a16="http://schemas.microsoft.com/office/drawing/2014/main" id="{3CFA84C0-0D9B-D1ED-16CB-5C7B2AC22C99}"/>
                </a:ext>
              </a:extLst>
            </p:cNvPr>
            <p:cNvSpPr/>
            <p:nvPr/>
          </p:nvSpPr>
          <p:spPr>
            <a:xfrm>
              <a:off x="3002425" y="684325"/>
              <a:ext cx="9925" cy="11775"/>
            </a:xfrm>
            <a:custGeom>
              <a:avLst/>
              <a:gdLst/>
              <a:ahLst/>
              <a:cxnLst/>
              <a:rect l="l" t="t" r="r" b="b"/>
              <a:pathLst>
                <a:path w="397" h="471" extrusionOk="0">
                  <a:moveTo>
                    <a:pt x="347" y="0"/>
                  </a:moveTo>
                  <a:cubicBezTo>
                    <a:pt x="318" y="0"/>
                    <a:pt x="300" y="80"/>
                    <a:pt x="181" y="187"/>
                  </a:cubicBezTo>
                  <a:cubicBezTo>
                    <a:pt x="127" y="232"/>
                    <a:pt x="64" y="268"/>
                    <a:pt x="1" y="290"/>
                  </a:cubicBezTo>
                  <a:cubicBezTo>
                    <a:pt x="1" y="353"/>
                    <a:pt x="140" y="470"/>
                    <a:pt x="140" y="470"/>
                  </a:cubicBezTo>
                  <a:cubicBezTo>
                    <a:pt x="370" y="340"/>
                    <a:pt x="397" y="16"/>
                    <a:pt x="356" y="3"/>
                  </a:cubicBezTo>
                  <a:cubicBezTo>
                    <a:pt x="353" y="1"/>
                    <a:pt x="350" y="0"/>
                    <a:pt x="3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24;p37">
              <a:extLst>
                <a:ext uri="{FF2B5EF4-FFF2-40B4-BE49-F238E27FC236}">
                  <a16:creationId xmlns:a16="http://schemas.microsoft.com/office/drawing/2014/main" id="{754713C0-1DD4-8CB8-1494-DAE8275D958D}"/>
                </a:ext>
              </a:extLst>
            </p:cNvPr>
            <p:cNvSpPr/>
            <p:nvPr/>
          </p:nvSpPr>
          <p:spPr>
            <a:xfrm>
              <a:off x="2926175" y="677050"/>
              <a:ext cx="21050" cy="17875"/>
            </a:xfrm>
            <a:custGeom>
              <a:avLst/>
              <a:gdLst/>
              <a:ahLst/>
              <a:cxnLst/>
              <a:rect l="l" t="t" r="r" b="b"/>
              <a:pathLst>
                <a:path w="842" h="715" extrusionOk="0">
                  <a:moveTo>
                    <a:pt x="657" y="0"/>
                  </a:moveTo>
                  <a:cubicBezTo>
                    <a:pt x="643" y="0"/>
                    <a:pt x="628" y="2"/>
                    <a:pt x="613" y="6"/>
                  </a:cubicBezTo>
                  <a:cubicBezTo>
                    <a:pt x="469" y="37"/>
                    <a:pt x="217" y="150"/>
                    <a:pt x="104" y="347"/>
                  </a:cubicBezTo>
                  <a:cubicBezTo>
                    <a:pt x="14" y="505"/>
                    <a:pt x="1" y="685"/>
                    <a:pt x="73" y="712"/>
                  </a:cubicBezTo>
                  <a:cubicBezTo>
                    <a:pt x="77" y="714"/>
                    <a:pt x="81" y="714"/>
                    <a:pt x="86" y="714"/>
                  </a:cubicBezTo>
                  <a:cubicBezTo>
                    <a:pt x="157" y="714"/>
                    <a:pt x="286" y="527"/>
                    <a:pt x="392" y="451"/>
                  </a:cubicBezTo>
                  <a:cubicBezTo>
                    <a:pt x="541" y="347"/>
                    <a:pt x="748" y="280"/>
                    <a:pt x="797" y="204"/>
                  </a:cubicBezTo>
                  <a:cubicBezTo>
                    <a:pt x="841" y="127"/>
                    <a:pt x="777" y="0"/>
                    <a:pt x="6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25;p37">
              <a:extLst>
                <a:ext uri="{FF2B5EF4-FFF2-40B4-BE49-F238E27FC236}">
                  <a16:creationId xmlns:a16="http://schemas.microsoft.com/office/drawing/2014/main" id="{E4EDE7DE-9DB5-1452-604F-A3FECB3501DA}"/>
                </a:ext>
              </a:extLst>
            </p:cNvPr>
            <p:cNvSpPr/>
            <p:nvPr/>
          </p:nvSpPr>
          <p:spPr>
            <a:xfrm>
              <a:off x="2992975" y="666475"/>
              <a:ext cx="24775" cy="11900"/>
            </a:xfrm>
            <a:custGeom>
              <a:avLst/>
              <a:gdLst/>
              <a:ahLst/>
              <a:cxnLst/>
              <a:rect l="l" t="t" r="r" b="b"/>
              <a:pathLst>
                <a:path w="991" h="476" extrusionOk="0">
                  <a:moveTo>
                    <a:pt x="304" y="1"/>
                  </a:moveTo>
                  <a:cubicBezTo>
                    <a:pt x="253" y="1"/>
                    <a:pt x="206" y="4"/>
                    <a:pt x="167" y="10"/>
                  </a:cubicBezTo>
                  <a:cubicBezTo>
                    <a:pt x="19" y="33"/>
                    <a:pt x="1" y="204"/>
                    <a:pt x="77" y="262"/>
                  </a:cubicBezTo>
                  <a:cubicBezTo>
                    <a:pt x="149" y="316"/>
                    <a:pt x="365" y="298"/>
                    <a:pt x="545" y="343"/>
                  </a:cubicBezTo>
                  <a:cubicBezTo>
                    <a:pt x="656" y="370"/>
                    <a:pt x="823" y="475"/>
                    <a:pt x="903" y="475"/>
                  </a:cubicBezTo>
                  <a:cubicBezTo>
                    <a:pt x="917" y="475"/>
                    <a:pt x="929" y="472"/>
                    <a:pt x="937" y="465"/>
                  </a:cubicBezTo>
                  <a:cubicBezTo>
                    <a:pt x="991" y="415"/>
                    <a:pt x="914" y="249"/>
                    <a:pt x="770" y="136"/>
                  </a:cubicBezTo>
                  <a:cubicBezTo>
                    <a:pt x="639" y="32"/>
                    <a:pt x="454" y="1"/>
                    <a:pt x="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26;p37">
              <a:extLst>
                <a:ext uri="{FF2B5EF4-FFF2-40B4-BE49-F238E27FC236}">
                  <a16:creationId xmlns:a16="http://schemas.microsoft.com/office/drawing/2014/main" id="{E5B854C6-9AAA-7A70-921B-700F37FAE04C}"/>
                </a:ext>
              </a:extLst>
            </p:cNvPr>
            <p:cNvSpPr/>
            <p:nvPr/>
          </p:nvSpPr>
          <p:spPr>
            <a:xfrm>
              <a:off x="2922575" y="720375"/>
              <a:ext cx="39050" cy="33350"/>
            </a:xfrm>
            <a:custGeom>
              <a:avLst/>
              <a:gdLst/>
              <a:ahLst/>
              <a:cxnLst/>
              <a:rect l="l" t="t" r="r" b="b"/>
              <a:pathLst>
                <a:path w="1562" h="1334" extrusionOk="0">
                  <a:moveTo>
                    <a:pt x="904" y="0"/>
                  </a:moveTo>
                  <a:cubicBezTo>
                    <a:pt x="901" y="0"/>
                    <a:pt x="899" y="0"/>
                    <a:pt x="896" y="0"/>
                  </a:cubicBezTo>
                  <a:cubicBezTo>
                    <a:pt x="302" y="0"/>
                    <a:pt x="1" y="715"/>
                    <a:pt x="424" y="1138"/>
                  </a:cubicBezTo>
                  <a:cubicBezTo>
                    <a:pt x="559" y="1273"/>
                    <a:pt x="725" y="1334"/>
                    <a:pt x="889" y="1334"/>
                  </a:cubicBezTo>
                  <a:cubicBezTo>
                    <a:pt x="1232" y="1334"/>
                    <a:pt x="1562" y="1068"/>
                    <a:pt x="1562" y="666"/>
                  </a:cubicBezTo>
                  <a:cubicBezTo>
                    <a:pt x="1562" y="300"/>
                    <a:pt x="1269" y="0"/>
                    <a:pt x="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7;p37">
              <a:extLst>
                <a:ext uri="{FF2B5EF4-FFF2-40B4-BE49-F238E27FC236}">
                  <a16:creationId xmlns:a16="http://schemas.microsoft.com/office/drawing/2014/main" id="{86022B20-4836-FE8D-11BB-F3A021DDEB61}"/>
                </a:ext>
              </a:extLst>
            </p:cNvPr>
            <p:cNvSpPr/>
            <p:nvPr/>
          </p:nvSpPr>
          <p:spPr>
            <a:xfrm>
              <a:off x="2997700" y="700350"/>
              <a:ext cx="39175" cy="33425"/>
            </a:xfrm>
            <a:custGeom>
              <a:avLst/>
              <a:gdLst/>
              <a:ahLst/>
              <a:cxnLst/>
              <a:rect l="l" t="t" r="r" b="b"/>
              <a:pathLst>
                <a:path w="1567" h="1337" extrusionOk="0">
                  <a:moveTo>
                    <a:pt x="904" y="0"/>
                  </a:moveTo>
                  <a:cubicBezTo>
                    <a:pt x="902" y="0"/>
                    <a:pt x="899" y="0"/>
                    <a:pt x="896" y="0"/>
                  </a:cubicBezTo>
                  <a:cubicBezTo>
                    <a:pt x="302" y="0"/>
                    <a:pt x="1" y="720"/>
                    <a:pt x="424" y="1138"/>
                  </a:cubicBezTo>
                  <a:cubicBezTo>
                    <a:pt x="560" y="1275"/>
                    <a:pt x="728" y="1336"/>
                    <a:pt x="892" y="1336"/>
                  </a:cubicBezTo>
                  <a:cubicBezTo>
                    <a:pt x="1237" y="1336"/>
                    <a:pt x="1566" y="1068"/>
                    <a:pt x="1566" y="666"/>
                  </a:cubicBezTo>
                  <a:cubicBezTo>
                    <a:pt x="1566" y="300"/>
                    <a:pt x="1269" y="0"/>
                    <a:pt x="9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8;p37">
              <a:extLst>
                <a:ext uri="{FF2B5EF4-FFF2-40B4-BE49-F238E27FC236}">
                  <a16:creationId xmlns:a16="http://schemas.microsoft.com/office/drawing/2014/main" id="{060D6A7D-0FA4-1BEF-1167-3C26A019B588}"/>
                </a:ext>
              </a:extLst>
            </p:cNvPr>
            <p:cNvSpPr/>
            <p:nvPr/>
          </p:nvSpPr>
          <p:spPr>
            <a:xfrm>
              <a:off x="2981100" y="701250"/>
              <a:ext cx="8875" cy="16975"/>
            </a:xfrm>
            <a:custGeom>
              <a:avLst/>
              <a:gdLst/>
              <a:ahLst/>
              <a:cxnLst/>
              <a:rect l="l" t="t" r="r" b="b"/>
              <a:pathLst>
                <a:path w="355" h="679" extrusionOk="0">
                  <a:moveTo>
                    <a:pt x="98" y="0"/>
                  </a:moveTo>
                  <a:cubicBezTo>
                    <a:pt x="98" y="0"/>
                    <a:pt x="99" y="0"/>
                    <a:pt x="99" y="0"/>
                  </a:cubicBezTo>
                  <a:lnTo>
                    <a:pt x="99" y="0"/>
                  </a:lnTo>
                  <a:cubicBezTo>
                    <a:pt x="100" y="0"/>
                    <a:pt x="101" y="0"/>
                    <a:pt x="103" y="0"/>
                  </a:cubicBezTo>
                  <a:close/>
                  <a:moveTo>
                    <a:pt x="99" y="0"/>
                  </a:moveTo>
                  <a:lnTo>
                    <a:pt x="99" y="0"/>
                  </a:lnTo>
                  <a:cubicBezTo>
                    <a:pt x="70" y="3"/>
                    <a:pt x="59" y="37"/>
                    <a:pt x="85" y="54"/>
                  </a:cubicBezTo>
                  <a:cubicBezTo>
                    <a:pt x="89" y="59"/>
                    <a:pt x="98" y="63"/>
                    <a:pt x="107" y="72"/>
                  </a:cubicBezTo>
                  <a:cubicBezTo>
                    <a:pt x="130" y="86"/>
                    <a:pt x="152" y="104"/>
                    <a:pt x="170" y="126"/>
                  </a:cubicBezTo>
                  <a:cubicBezTo>
                    <a:pt x="193" y="153"/>
                    <a:pt x="211" y="180"/>
                    <a:pt x="224" y="216"/>
                  </a:cubicBezTo>
                  <a:cubicBezTo>
                    <a:pt x="229" y="234"/>
                    <a:pt x="233" y="252"/>
                    <a:pt x="238" y="270"/>
                  </a:cubicBezTo>
                  <a:cubicBezTo>
                    <a:pt x="238" y="284"/>
                    <a:pt x="238" y="297"/>
                    <a:pt x="238" y="306"/>
                  </a:cubicBezTo>
                  <a:cubicBezTo>
                    <a:pt x="238" y="315"/>
                    <a:pt x="238" y="324"/>
                    <a:pt x="238" y="333"/>
                  </a:cubicBezTo>
                  <a:cubicBezTo>
                    <a:pt x="220" y="414"/>
                    <a:pt x="179" y="482"/>
                    <a:pt x="121" y="540"/>
                  </a:cubicBezTo>
                  <a:cubicBezTo>
                    <a:pt x="98" y="563"/>
                    <a:pt x="76" y="585"/>
                    <a:pt x="58" y="599"/>
                  </a:cubicBezTo>
                  <a:lnTo>
                    <a:pt x="35" y="621"/>
                  </a:lnTo>
                  <a:cubicBezTo>
                    <a:pt x="0" y="637"/>
                    <a:pt x="19" y="679"/>
                    <a:pt x="50" y="679"/>
                  </a:cubicBezTo>
                  <a:cubicBezTo>
                    <a:pt x="55" y="679"/>
                    <a:pt x="61" y="678"/>
                    <a:pt x="67" y="675"/>
                  </a:cubicBezTo>
                  <a:cubicBezTo>
                    <a:pt x="107" y="657"/>
                    <a:pt x="148" y="635"/>
                    <a:pt x="184" y="608"/>
                  </a:cubicBezTo>
                  <a:cubicBezTo>
                    <a:pt x="220" y="581"/>
                    <a:pt x="256" y="549"/>
                    <a:pt x="287" y="509"/>
                  </a:cubicBezTo>
                  <a:cubicBezTo>
                    <a:pt x="300" y="486"/>
                    <a:pt x="314" y="464"/>
                    <a:pt x="327" y="437"/>
                  </a:cubicBezTo>
                  <a:cubicBezTo>
                    <a:pt x="341" y="410"/>
                    <a:pt x="345" y="378"/>
                    <a:pt x="354" y="351"/>
                  </a:cubicBezTo>
                  <a:cubicBezTo>
                    <a:pt x="354" y="333"/>
                    <a:pt x="354" y="315"/>
                    <a:pt x="354" y="302"/>
                  </a:cubicBezTo>
                  <a:cubicBezTo>
                    <a:pt x="350" y="288"/>
                    <a:pt x="350" y="275"/>
                    <a:pt x="350" y="261"/>
                  </a:cubicBezTo>
                  <a:cubicBezTo>
                    <a:pt x="345" y="230"/>
                    <a:pt x="336" y="203"/>
                    <a:pt x="323" y="176"/>
                  </a:cubicBezTo>
                  <a:cubicBezTo>
                    <a:pt x="300" y="131"/>
                    <a:pt x="269" y="86"/>
                    <a:pt x="229" y="59"/>
                  </a:cubicBezTo>
                  <a:cubicBezTo>
                    <a:pt x="193" y="27"/>
                    <a:pt x="148" y="10"/>
                    <a:pt x="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9;p37">
              <a:extLst>
                <a:ext uri="{FF2B5EF4-FFF2-40B4-BE49-F238E27FC236}">
                  <a16:creationId xmlns:a16="http://schemas.microsoft.com/office/drawing/2014/main" id="{0E3D6FD3-CF6F-67ED-18B7-20BC28B2E9F9}"/>
                </a:ext>
              </a:extLst>
            </p:cNvPr>
            <p:cNvSpPr/>
            <p:nvPr/>
          </p:nvSpPr>
          <p:spPr>
            <a:xfrm>
              <a:off x="2968350" y="716600"/>
              <a:ext cx="7250" cy="2775"/>
            </a:xfrm>
            <a:custGeom>
              <a:avLst/>
              <a:gdLst/>
              <a:ahLst/>
              <a:cxnLst/>
              <a:rect l="l" t="t" r="r" b="b"/>
              <a:pathLst>
                <a:path w="290" h="111" extrusionOk="0">
                  <a:moveTo>
                    <a:pt x="62" y="0"/>
                  </a:moveTo>
                  <a:cubicBezTo>
                    <a:pt x="46" y="0"/>
                    <a:pt x="34" y="4"/>
                    <a:pt x="28" y="12"/>
                  </a:cubicBezTo>
                  <a:cubicBezTo>
                    <a:pt x="0" y="43"/>
                    <a:pt x="115" y="110"/>
                    <a:pt x="202" y="110"/>
                  </a:cubicBezTo>
                  <a:cubicBezTo>
                    <a:pt x="229" y="110"/>
                    <a:pt x="254" y="104"/>
                    <a:pt x="271" y="88"/>
                  </a:cubicBezTo>
                  <a:cubicBezTo>
                    <a:pt x="289" y="73"/>
                    <a:pt x="137" y="0"/>
                    <a:pt x="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30;p37">
              <a:extLst>
                <a:ext uri="{FF2B5EF4-FFF2-40B4-BE49-F238E27FC236}">
                  <a16:creationId xmlns:a16="http://schemas.microsoft.com/office/drawing/2014/main" id="{43B6591D-B539-629D-C5D3-91DF87976AAE}"/>
                </a:ext>
              </a:extLst>
            </p:cNvPr>
            <p:cNvSpPr/>
            <p:nvPr/>
          </p:nvSpPr>
          <p:spPr>
            <a:xfrm>
              <a:off x="2973425" y="726975"/>
              <a:ext cx="20925" cy="7925"/>
            </a:xfrm>
            <a:custGeom>
              <a:avLst/>
              <a:gdLst/>
              <a:ahLst/>
              <a:cxnLst/>
              <a:rect l="l" t="t" r="r" b="b"/>
              <a:pathLst>
                <a:path w="837" h="317" extrusionOk="0">
                  <a:moveTo>
                    <a:pt x="566" y="0"/>
                  </a:moveTo>
                  <a:cubicBezTo>
                    <a:pt x="540" y="0"/>
                    <a:pt x="514" y="2"/>
                    <a:pt x="491" y="6"/>
                  </a:cubicBezTo>
                  <a:cubicBezTo>
                    <a:pt x="234" y="46"/>
                    <a:pt x="0" y="267"/>
                    <a:pt x="0" y="267"/>
                  </a:cubicBezTo>
                  <a:cubicBezTo>
                    <a:pt x="0" y="267"/>
                    <a:pt x="135" y="316"/>
                    <a:pt x="441" y="316"/>
                  </a:cubicBezTo>
                  <a:cubicBezTo>
                    <a:pt x="747" y="316"/>
                    <a:pt x="837" y="159"/>
                    <a:pt x="823" y="118"/>
                  </a:cubicBezTo>
                  <a:cubicBezTo>
                    <a:pt x="791" y="32"/>
                    <a:pt x="672" y="0"/>
                    <a:pt x="5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31;p37">
              <a:extLst>
                <a:ext uri="{FF2B5EF4-FFF2-40B4-BE49-F238E27FC236}">
                  <a16:creationId xmlns:a16="http://schemas.microsoft.com/office/drawing/2014/main" id="{9533B381-8AE3-592E-42E3-DB599E1DCFF8}"/>
                </a:ext>
              </a:extLst>
            </p:cNvPr>
            <p:cNvSpPr/>
            <p:nvPr/>
          </p:nvSpPr>
          <p:spPr>
            <a:xfrm>
              <a:off x="2973975" y="732875"/>
              <a:ext cx="21625" cy="8125"/>
            </a:xfrm>
            <a:custGeom>
              <a:avLst/>
              <a:gdLst/>
              <a:ahLst/>
              <a:cxnLst/>
              <a:rect l="l" t="t" r="r" b="b"/>
              <a:pathLst>
                <a:path w="865" h="325" extrusionOk="0">
                  <a:moveTo>
                    <a:pt x="717" y="1"/>
                  </a:moveTo>
                  <a:cubicBezTo>
                    <a:pt x="636" y="1"/>
                    <a:pt x="480" y="67"/>
                    <a:pt x="298" y="85"/>
                  </a:cubicBezTo>
                  <a:cubicBezTo>
                    <a:pt x="253" y="89"/>
                    <a:pt x="216" y="90"/>
                    <a:pt x="183" y="90"/>
                  </a:cubicBezTo>
                  <a:cubicBezTo>
                    <a:pt x="29" y="90"/>
                    <a:pt x="1" y="53"/>
                    <a:pt x="1" y="53"/>
                  </a:cubicBezTo>
                  <a:lnTo>
                    <a:pt x="1" y="53"/>
                  </a:lnTo>
                  <a:cubicBezTo>
                    <a:pt x="73" y="206"/>
                    <a:pt x="217" y="305"/>
                    <a:pt x="383" y="323"/>
                  </a:cubicBezTo>
                  <a:cubicBezTo>
                    <a:pt x="396" y="324"/>
                    <a:pt x="408" y="325"/>
                    <a:pt x="421" y="325"/>
                  </a:cubicBezTo>
                  <a:cubicBezTo>
                    <a:pt x="696" y="325"/>
                    <a:pt x="864" y="95"/>
                    <a:pt x="761" y="13"/>
                  </a:cubicBezTo>
                  <a:cubicBezTo>
                    <a:pt x="751" y="4"/>
                    <a:pt x="736" y="1"/>
                    <a:pt x="7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32;p37">
              <a:extLst>
                <a:ext uri="{FF2B5EF4-FFF2-40B4-BE49-F238E27FC236}">
                  <a16:creationId xmlns:a16="http://schemas.microsoft.com/office/drawing/2014/main" id="{AD8AC385-8217-0594-ED45-7BA90AF42301}"/>
                </a:ext>
              </a:extLst>
            </p:cNvPr>
            <p:cNvSpPr/>
            <p:nvPr/>
          </p:nvSpPr>
          <p:spPr>
            <a:xfrm>
              <a:off x="2956675" y="721400"/>
              <a:ext cx="49050" cy="15125"/>
            </a:xfrm>
            <a:custGeom>
              <a:avLst/>
              <a:gdLst/>
              <a:ahLst/>
              <a:cxnLst/>
              <a:rect l="l" t="t" r="r" b="b"/>
              <a:pathLst>
                <a:path w="1962" h="605" extrusionOk="0">
                  <a:moveTo>
                    <a:pt x="1925" y="0"/>
                  </a:moveTo>
                  <a:cubicBezTo>
                    <a:pt x="1916" y="0"/>
                    <a:pt x="1908" y="5"/>
                    <a:pt x="1903" y="13"/>
                  </a:cubicBezTo>
                  <a:cubicBezTo>
                    <a:pt x="1903" y="13"/>
                    <a:pt x="1880" y="40"/>
                    <a:pt x="1844" y="81"/>
                  </a:cubicBezTo>
                  <a:cubicBezTo>
                    <a:pt x="1795" y="144"/>
                    <a:pt x="1736" y="197"/>
                    <a:pt x="1678" y="242"/>
                  </a:cubicBezTo>
                  <a:cubicBezTo>
                    <a:pt x="1637" y="278"/>
                    <a:pt x="1592" y="305"/>
                    <a:pt x="1552" y="332"/>
                  </a:cubicBezTo>
                  <a:cubicBezTo>
                    <a:pt x="1502" y="364"/>
                    <a:pt x="1453" y="386"/>
                    <a:pt x="1399" y="409"/>
                  </a:cubicBezTo>
                  <a:cubicBezTo>
                    <a:pt x="1340" y="436"/>
                    <a:pt x="1282" y="454"/>
                    <a:pt x="1224" y="463"/>
                  </a:cubicBezTo>
                  <a:lnTo>
                    <a:pt x="1125" y="481"/>
                  </a:lnTo>
                  <a:lnTo>
                    <a:pt x="1102" y="485"/>
                  </a:lnTo>
                  <a:lnTo>
                    <a:pt x="1035" y="485"/>
                  </a:lnTo>
                  <a:cubicBezTo>
                    <a:pt x="1003" y="488"/>
                    <a:pt x="972" y="489"/>
                    <a:pt x="940" y="489"/>
                  </a:cubicBezTo>
                  <a:cubicBezTo>
                    <a:pt x="909" y="489"/>
                    <a:pt x="877" y="488"/>
                    <a:pt x="846" y="485"/>
                  </a:cubicBezTo>
                  <a:cubicBezTo>
                    <a:pt x="783" y="481"/>
                    <a:pt x="715" y="476"/>
                    <a:pt x="661" y="463"/>
                  </a:cubicBezTo>
                  <a:lnTo>
                    <a:pt x="490" y="422"/>
                  </a:lnTo>
                  <a:lnTo>
                    <a:pt x="346" y="368"/>
                  </a:lnTo>
                  <a:lnTo>
                    <a:pt x="225" y="314"/>
                  </a:lnTo>
                  <a:lnTo>
                    <a:pt x="139" y="265"/>
                  </a:lnTo>
                  <a:lnTo>
                    <a:pt x="85" y="229"/>
                  </a:lnTo>
                  <a:lnTo>
                    <a:pt x="63" y="215"/>
                  </a:lnTo>
                  <a:lnTo>
                    <a:pt x="63" y="211"/>
                  </a:lnTo>
                  <a:cubicBezTo>
                    <a:pt x="57" y="208"/>
                    <a:pt x="52" y="207"/>
                    <a:pt x="47" y="207"/>
                  </a:cubicBezTo>
                  <a:cubicBezTo>
                    <a:pt x="21" y="207"/>
                    <a:pt x="0" y="238"/>
                    <a:pt x="22" y="260"/>
                  </a:cubicBezTo>
                  <a:cubicBezTo>
                    <a:pt x="45" y="283"/>
                    <a:pt x="67" y="301"/>
                    <a:pt x="94" y="319"/>
                  </a:cubicBezTo>
                  <a:lnTo>
                    <a:pt x="180" y="382"/>
                  </a:lnTo>
                  <a:cubicBezTo>
                    <a:pt x="216" y="404"/>
                    <a:pt x="256" y="427"/>
                    <a:pt x="306" y="454"/>
                  </a:cubicBezTo>
                  <a:lnTo>
                    <a:pt x="459" y="521"/>
                  </a:lnTo>
                  <a:cubicBezTo>
                    <a:pt x="513" y="539"/>
                    <a:pt x="571" y="557"/>
                    <a:pt x="634" y="571"/>
                  </a:cubicBezTo>
                  <a:cubicBezTo>
                    <a:pt x="702" y="584"/>
                    <a:pt x="769" y="589"/>
                    <a:pt x="837" y="598"/>
                  </a:cubicBezTo>
                  <a:cubicBezTo>
                    <a:pt x="870" y="602"/>
                    <a:pt x="904" y="605"/>
                    <a:pt x="938" y="605"/>
                  </a:cubicBezTo>
                  <a:cubicBezTo>
                    <a:pt x="972" y="605"/>
                    <a:pt x="1005" y="602"/>
                    <a:pt x="1039" y="598"/>
                  </a:cubicBezTo>
                  <a:lnTo>
                    <a:pt x="1093" y="598"/>
                  </a:lnTo>
                  <a:cubicBezTo>
                    <a:pt x="1098" y="600"/>
                    <a:pt x="1102" y="601"/>
                    <a:pt x="1107" y="601"/>
                  </a:cubicBezTo>
                  <a:cubicBezTo>
                    <a:pt x="1112" y="601"/>
                    <a:pt x="1118" y="600"/>
                    <a:pt x="1125" y="598"/>
                  </a:cubicBezTo>
                  <a:lnTo>
                    <a:pt x="1147" y="593"/>
                  </a:lnTo>
                  <a:lnTo>
                    <a:pt x="1246" y="575"/>
                  </a:lnTo>
                  <a:cubicBezTo>
                    <a:pt x="1309" y="562"/>
                    <a:pt x="1376" y="539"/>
                    <a:pt x="1435" y="508"/>
                  </a:cubicBezTo>
                  <a:cubicBezTo>
                    <a:pt x="1498" y="485"/>
                    <a:pt x="1552" y="454"/>
                    <a:pt x="1606" y="418"/>
                  </a:cubicBezTo>
                  <a:cubicBezTo>
                    <a:pt x="1651" y="386"/>
                    <a:pt x="1696" y="355"/>
                    <a:pt x="1736" y="314"/>
                  </a:cubicBezTo>
                  <a:cubicBezTo>
                    <a:pt x="1772" y="283"/>
                    <a:pt x="1804" y="251"/>
                    <a:pt x="1835" y="215"/>
                  </a:cubicBezTo>
                  <a:cubicBezTo>
                    <a:pt x="1862" y="184"/>
                    <a:pt x="1885" y="153"/>
                    <a:pt x="1903" y="126"/>
                  </a:cubicBezTo>
                  <a:cubicBezTo>
                    <a:pt x="1921" y="103"/>
                    <a:pt x="1939" y="76"/>
                    <a:pt x="1952" y="45"/>
                  </a:cubicBezTo>
                  <a:cubicBezTo>
                    <a:pt x="1961" y="31"/>
                    <a:pt x="1957" y="18"/>
                    <a:pt x="1943" y="9"/>
                  </a:cubicBezTo>
                  <a:cubicBezTo>
                    <a:pt x="1938" y="3"/>
                    <a:pt x="1931" y="0"/>
                    <a:pt x="1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33;p37">
              <a:extLst>
                <a:ext uri="{FF2B5EF4-FFF2-40B4-BE49-F238E27FC236}">
                  <a16:creationId xmlns:a16="http://schemas.microsoft.com/office/drawing/2014/main" id="{894FE23E-35C7-6BC2-DF53-E8D8EBDA5204}"/>
                </a:ext>
              </a:extLst>
            </p:cNvPr>
            <p:cNvSpPr/>
            <p:nvPr/>
          </p:nvSpPr>
          <p:spPr>
            <a:xfrm>
              <a:off x="2966625" y="1149600"/>
              <a:ext cx="12250" cy="8750"/>
            </a:xfrm>
            <a:custGeom>
              <a:avLst/>
              <a:gdLst/>
              <a:ahLst/>
              <a:cxnLst/>
              <a:rect l="l" t="t" r="r" b="b"/>
              <a:pathLst>
                <a:path w="490" h="350" extrusionOk="0">
                  <a:moveTo>
                    <a:pt x="394" y="0"/>
                  </a:moveTo>
                  <a:cubicBezTo>
                    <a:pt x="367" y="0"/>
                    <a:pt x="339" y="16"/>
                    <a:pt x="326" y="52"/>
                  </a:cubicBezTo>
                  <a:cubicBezTo>
                    <a:pt x="288" y="157"/>
                    <a:pt x="199" y="274"/>
                    <a:pt x="81" y="274"/>
                  </a:cubicBezTo>
                  <a:cubicBezTo>
                    <a:pt x="73" y="274"/>
                    <a:pt x="65" y="273"/>
                    <a:pt x="56" y="272"/>
                  </a:cubicBezTo>
                  <a:cubicBezTo>
                    <a:pt x="53" y="272"/>
                    <a:pt x="51" y="271"/>
                    <a:pt x="48" y="271"/>
                  </a:cubicBezTo>
                  <a:cubicBezTo>
                    <a:pt x="14" y="271"/>
                    <a:pt x="1" y="323"/>
                    <a:pt x="38" y="335"/>
                  </a:cubicBezTo>
                  <a:cubicBezTo>
                    <a:pt x="67" y="345"/>
                    <a:pt x="97" y="349"/>
                    <a:pt x="126" y="349"/>
                  </a:cubicBezTo>
                  <a:cubicBezTo>
                    <a:pt x="271" y="349"/>
                    <a:pt x="405" y="237"/>
                    <a:pt x="461" y="106"/>
                  </a:cubicBezTo>
                  <a:cubicBezTo>
                    <a:pt x="490" y="46"/>
                    <a:pt x="442" y="0"/>
                    <a:pt x="3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34;p37">
              <a:extLst>
                <a:ext uri="{FF2B5EF4-FFF2-40B4-BE49-F238E27FC236}">
                  <a16:creationId xmlns:a16="http://schemas.microsoft.com/office/drawing/2014/main" id="{CFBD7032-ED31-5713-3764-70BF502D0329}"/>
                </a:ext>
              </a:extLst>
            </p:cNvPr>
            <p:cNvSpPr/>
            <p:nvPr/>
          </p:nvSpPr>
          <p:spPr>
            <a:xfrm>
              <a:off x="3040000" y="1149100"/>
              <a:ext cx="18700" cy="12275"/>
            </a:xfrm>
            <a:custGeom>
              <a:avLst/>
              <a:gdLst/>
              <a:ahLst/>
              <a:cxnLst/>
              <a:rect l="l" t="t" r="r" b="b"/>
              <a:pathLst>
                <a:path w="748" h="491" extrusionOk="0">
                  <a:moveTo>
                    <a:pt x="696" y="1"/>
                  </a:moveTo>
                  <a:cubicBezTo>
                    <a:pt x="687" y="1"/>
                    <a:pt x="679" y="3"/>
                    <a:pt x="671" y="9"/>
                  </a:cubicBezTo>
                  <a:cubicBezTo>
                    <a:pt x="590" y="67"/>
                    <a:pt x="531" y="153"/>
                    <a:pt x="446" y="216"/>
                  </a:cubicBezTo>
                  <a:cubicBezTo>
                    <a:pt x="342" y="297"/>
                    <a:pt x="221" y="342"/>
                    <a:pt x="90" y="351"/>
                  </a:cubicBezTo>
                  <a:cubicBezTo>
                    <a:pt x="0" y="351"/>
                    <a:pt x="0" y="490"/>
                    <a:pt x="90" y="490"/>
                  </a:cubicBezTo>
                  <a:cubicBezTo>
                    <a:pt x="94" y="490"/>
                    <a:pt x="97" y="490"/>
                    <a:pt x="101" y="490"/>
                  </a:cubicBezTo>
                  <a:cubicBezTo>
                    <a:pt x="352" y="490"/>
                    <a:pt x="712" y="333"/>
                    <a:pt x="747" y="49"/>
                  </a:cubicBezTo>
                  <a:cubicBezTo>
                    <a:pt x="744" y="22"/>
                    <a:pt x="720" y="1"/>
                    <a:pt x="6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35;p37">
              <a:extLst>
                <a:ext uri="{FF2B5EF4-FFF2-40B4-BE49-F238E27FC236}">
                  <a16:creationId xmlns:a16="http://schemas.microsoft.com/office/drawing/2014/main" id="{F7D191E1-58A3-B351-FC87-166BDE37EF11}"/>
                </a:ext>
              </a:extLst>
            </p:cNvPr>
            <p:cNvSpPr/>
            <p:nvPr/>
          </p:nvSpPr>
          <p:spPr>
            <a:xfrm>
              <a:off x="3047200" y="1159775"/>
              <a:ext cx="7100" cy="4500"/>
            </a:xfrm>
            <a:custGeom>
              <a:avLst/>
              <a:gdLst/>
              <a:ahLst/>
              <a:cxnLst/>
              <a:rect l="l" t="t" r="r" b="b"/>
              <a:pathLst>
                <a:path w="284" h="180" extrusionOk="0">
                  <a:moveTo>
                    <a:pt x="230" y="0"/>
                  </a:moveTo>
                  <a:cubicBezTo>
                    <a:pt x="171" y="0"/>
                    <a:pt x="135" y="50"/>
                    <a:pt x="77" y="54"/>
                  </a:cubicBezTo>
                  <a:cubicBezTo>
                    <a:pt x="18" y="54"/>
                    <a:pt x="0" y="131"/>
                    <a:pt x="45" y="158"/>
                  </a:cubicBezTo>
                  <a:cubicBezTo>
                    <a:pt x="69" y="173"/>
                    <a:pt x="98" y="180"/>
                    <a:pt x="127" y="180"/>
                  </a:cubicBezTo>
                  <a:cubicBezTo>
                    <a:pt x="202" y="180"/>
                    <a:pt x="280" y="132"/>
                    <a:pt x="284" y="54"/>
                  </a:cubicBezTo>
                  <a:cubicBezTo>
                    <a:pt x="284" y="23"/>
                    <a:pt x="261"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36;p37">
              <a:extLst>
                <a:ext uri="{FF2B5EF4-FFF2-40B4-BE49-F238E27FC236}">
                  <a16:creationId xmlns:a16="http://schemas.microsoft.com/office/drawing/2014/main" id="{8D23BB3D-1130-43C6-051A-DA186E46947D}"/>
                </a:ext>
              </a:extLst>
            </p:cNvPr>
            <p:cNvSpPr/>
            <p:nvPr/>
          </p:nvSpPr>
          <p:spPr>
            <a:xfrm>
              <a:off x="2857250" y="685275"/>
              <a:ext cx="18600" cy="122450"/>
            </a:xfrm>
            <a:custGeom>
              <a:avLst/>
              <a:gdLst/>
              <a:ahLst/>
              <a:cxnLst/>
              <a:rect l="l" t="t" r="r" b="b"/>
              <a:pathLst>
                <a:path w="744" h="4898" extrusionOk="0">
                  <a:moveTo>
                    <a:pt x="375" y="1"/>
                  </a:moveTo>
                  <a:cubicBezTo>
                    <a:pt x="370" y="1"/>
                    <a:pt x="365" y="5"/>
                    <a:pt x="365" y="9"/>
                  </a:cubicBezTo>
                  <a:cubicBezTo>
                    <a:pt x="243" y="923"/>
                    <a:pt x="0" y="1827"/>
                    <a:pt x="45" y="2754"/>
                  </a:cubicBezTo>
                  <a:cubicBezTo>
                    <a:pt x="77" y="3460"/>
                    <a:pt x="324" y="4261"/>
                    <a:pt x="670" y="4877"/>
                  </a:cubicBezTo>
                  <a:cubicBezTo>
                    <a:pt x="678" y="4891"/>
                    <a:pt x="690" y="4897"/>
                    <a:pt x="701" y="4897"/>
                  </a:cubicBezTo>
                  <a:cubicBezTo>
                    <a:pt x="723" y="4897"/>
                    <a:pt x="744" y="4876"/>
                    <a:pt x="738" y="4850"/>
                  </a:cubicBezTo>
                  <a:cubicBezTo>
                    <a:pt x="594" y="4054"/>
                    <a:pt x="225" y="3365"/>
                    <a:pt x="167" y="2542"/>
                  </a:cubicBezTo>
                  <a:cubicBezTo>
                    <a:pt x="108" y="1692"/>
                    <a:pt x="374" y="855"/>
                    <a:pt x="383" y="9"/>
                  </a:cubicBezTo>
                  <a:cubicBezTo>
                    <a:pt x="383" y="3"/>
                    <a:pt x="379"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37;p37">
              <a:extLst>
                <a:ext uri="{FF2B5EF4-FFF2-40B4-BE49-F238E27FC236}">
                  <a16:creationId xmlns:a16="http://schemas.microsoft.com/office/drawing/2014/main" id="{ABF07D4A-5E2C-8F61-5B45-A51F5DA16518}"/>
                </a:ext>
              </a:extLst>
            </p:cNvPr>
            <p:cNvSpPr/>
            <p:nvPr/>
          </p:nvSpPr>
          <p:spPr>
            <a:xfrm>
              <a:off x="2878500" y="625975"/>
              <a:ext cx="21825" cy="176325"/>
            </a:xfrm>
            <a:custGeom>
              <a:avLst/>
              <a:gdLst/>
              <a:ahLst/>
              <a:cxnLst/>
              <a:rect l="l" t="t" r="r" b="b"/>
              <a:pathLst>
                <a:path w="873" h="7053" extrusionOk="0">
                  <a:moveTo>
                    <a:pt x="867" y="0"/>
                  </a:moveTo>
                  <a:cubicBezTo>
                    <a:pt x="866" y="0"/>
                    <a:pt x="865" y="1"/>
                    <a:pt x="864" y="2"/>
                  </a:cubicBezTo>
                  <a:cubicBezTo>
                    <a:pt x="563" y="119"/>
                    <a:pt x="455" y="362"/>
                    <a:pt x="365" y="659"/>
                  </a:cubicBezTo>
                  <a:cubicBezTo>
                    <a:pt x="203" y="1234"/>
                    <a:pt x="180" y="1891"/>
                    <a:pt x="131" y="2485"/>
                  </a:cubicBezTo>
                  <a:cubicBezTo>
                    <a:pt x="68" y="3277"/>
                    <a:pt x="86" y="4064"/>
                    <a:pt x="68" y="4856"/>
                  </a:cubicBezTo>
                  <a:cubicBezTo>
                    <a:pt x="50" y="5598"/>
                    <a:pt x="0" y="6304"/>
                    <a:pt x="261" y="7011"/>
                  </a:cubicBezTo>
                  <a:cubicBezTo>
                    <a:pt x="272" y="7040"/>
                    <a:pt x="298" y="7053"/>
                    <a:pt x="323" y="7053"/>
                  </a:cubicBezTo>
                  <a:cubicBezTo>
                    <a:pt x="359" y="7053"/>
                    <a:pt x="394" y="7025"/>
                    <a:pt x="378" y="6979"/>
                  </a:cubicBezTo>
                  <a:cubicBezTo>
                    <a:pt x="185" y="6412"/>
                    <a:pt x="189" y="5841"/>
                    <a:pt x="212" y="5247"/>
                  </a:cubicBezTo>
                  <a:cubicBezTo>
                    <a:pt x="230" y="4617"/>
                    <a:pt x="216" y="3983"/>
                    <a:pt x="230" y="3353"/>
                  </a:cubicBezTo>
                  <a:cubicBezTo>
                    <a:pt x="234" y="2701"/>
                    <a:pt x="279" y="2053"/>
                    <a:pt x="351" y="1405"/>
                  </a:cubicBezTo>
                  <a:cubicBezTo>
                    <a:pt x="410" y="924"/>
                    <a:pt x="356" y="258"/>
                    <a:pt x="869" y="11"/>
                  </a:cubicBezTo>
                  <a:cubicBezTo>
                    <a:pt x="872" y="7"/>
                    <a:pt x="870" y="0"/>
                    <a:pt x="8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38;p37">
              <a:extLst>
                <a:ext uri="{FF2B5EF4-FFF2-40B4-BE49-F238E27FC236}">
                  <a16:creationId xmlns:a16="http://schemas.microsoft.com/office/drawing/2014/main" id="{D18FE564-3E6B-F1F3-BF90-3C367419258C}"/>
                </a:ext>
              </a:extLst>
            </p:cNvPr>
            <p:cNvSpPr/>
            <p:nvPr/>
          </p:nvSpPr>
          <p:spPr>
            <a:xfrm>
              <a:off x="2896950" y="630400"/>
              <a:ext cx="575" cy="350"/>
            </a:xfrm>
            <a:custGeom>
              <a:avLst/>
              <a:gdLst/>
              <a:ahLst/>
              <a:cxnLst/>
              <a:rect l="l" t="t" r="r" b="b"/>
              <a:pathLst>
                <a:path w="23" h="14" extrusionOk="0">
                  <a:moveTo>
                    <a:pt x="9" y="0"/>
                  </a:moveTo>
                  <a:cubicBezTo>
                    <a:pt x="0" y="0"/>
                    <a:pt x="0" y="14"/>
                    <a:pt x="9" y="14"/>
                  </a:cubicBezTo>
                  <a:cubicBezTo>
                    <a:pt x="23" y="14"/>
                    <a:pt x="23" y="0"/>
                    <a:pt x="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39;p37">
              <a:extLst>
                <a:ext uri="{FF2B5EF4-FFF2-40B4-BE49-F238E27FC236}">
                  <a16:creationId xmlns:a16="http://schemas.microsoft.com/office/drawing/2014/main" id="{1FA82294-B7E0-5334-8C63-DAB737308DD7}"/>
                </a:ext>
              </a:extLst>
            </p:cNvPr>
            <p:cNvSpPr/>
            <p:nvPr/>
          </p:nvSpPr>
          <p:spPr>
            <a:xfrm>
              <a:off x="2868600" y="632100"/>
              <a:ext cx="14025" cy="28450"/>
            </a:xfrm>
            <a:custGeom>
              <a:avLst/>
              <a:gdLst/>
              <a:ahLst/>
              <a:cxnLst/>
              <a:rect l="l" t="t" r="r" b="b"/>
              <a:pathLst>
                <a:path w="561" h="1138" extrusionOk="0">
                  <a:moveTo>
                    <a:pt x="543" y="1"/>
                  </a:moveTo>
                  <a:cubicBezTo>
                    <a:pt x="539" y="1"/>
                    <a:pt x="535" y="2"/>
                    <a:pt x="531" y="4"/>
                  </a:cubicBezTo>
                  <a:cubicBezTo>
                    <a:pt x="387" y="121"/>
                    <a:pt x="266" y="265"/>
                    <a:pt x="171" y="427"/>
                  </a:cubicBezTo>
                  <a:cubicBezTo>
                    <a:pt x="68" y="602"/>
                    <a:pt x="180" y="845"/>
                    <a:pt x="45" y="1016"/>
                  </a:cubicBezTo>
                  <a:cubicBezTo>
                    <a:pt x="1" y="1068"/>
                    <a:pt x="48" y="1138"/>
                    <a:pt x="97" y="1138"/>
                  </a:cubicBezTo>
                  <a:cubicBezTo>
                    <a:pt x="112" y="1138"/>
                    <a:pt x="127" y="1131"/>
                    <a:pt x="140" y="1115"/>
                  </a:cubicBezTo>
                  <a:cubicBezTo>
                    <a:pt x="243" y="989"/>
                    <a:pt x="252" y="850"/>
                    <a:pt x="266" y="692"/>
                  </a:cubicBezTo>
                  <a:cubicBezTo>
                    <a:pt x="279" y="459"/>
                    <a:pt x="428" y="220"/>
                    <a:pt x="554" y="18"/>
                  </a:cubicBezTo>
                  <a:cubicBezTo>
                    <a:pt x="560" y="8"/>
                    <a:pt x="553" y="1"/>
                    <a:pt x="5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40;p37">
              <a:extLst>
                <a:ext uri="{FF2B5EF4-FFF2-40B4-BE49-F238E27FC236}">
                  <a16:creationId xmlns:a16="http://schemas.microsoft.com/office/drawing/2014/main" id="{2102EEAC-ABB2-8303-ADA2-973BFEF2A1E5}"/>
                </a:ext>
              </a:extLst>
            </p:cNvPr>
            <p:cNvSpPr/>
            <p:nvPr/>
          </p:nvSpPr>
          <p:spPr>
            <a:xfrm>
              <a:off x="2892100" y="634250"/>
              <a:ext cx="21625" cy="173050"/>
            </a:xfrm>
            <a:custGeom>
              <a:avLst/>
              <a:gdLst/>
              <a:ahLst/>
              <a:cxnLst/>
              <a:rect l="l" t="t" r="r" b="b"/>
              <a:pathLst>
                <a:path w="865" h="6922" extrusionOk="0">
                  <a:moveTo>
                    <a:pt x="379" y="0"/>
                  </a:moveTo>
                  <a:cubicBezTo>
                    <a:pt x="376" y="0"/>
                    <a:pt x="374" y="1"/>
                    <a:pt x="374" y="4"/>
                  </a:cubicBezTo>
                  <a:cubicBezTo>
                    <a:pt x="1" y="1070"/>
                    <a:pt x="64" y="2311"/>
                    <a:pt x="149" y="3418"/>
                  </a:cubicBezTo>
                  <a:cubicBezTo>
                    <a:pt x="194" y="3931"/>
                    <a:pt x="284" y="4439"/>
                    <a:pt x="424" y="4939"/>
                  </a:cubicBezTo>
                  <a:cubicBezTo>
                    <a:pt x="590" y="5577"/>
                    <a:pt x="577" y="6239"/>
                    <a:pt x="725" y="6878"/>
                  </a:cubicBezTo>
                  <a:cubicBezTo>
                    <a:pt x="735" y="6907"/>
                    <a:pt x="761" y="6921"/>
                    <a:pt x="787" y="6921"/>
                  </a:cubicBezTo>
                  <a:cubicBezTo>
                    <a:pt x="819" y="6921"/>
                    <a:pt x="851" y="6900"/>
                    <a:pt x="851" y="6860"/>
                  </a:cubicBezTo>
                  <a:cubicBezTo>
                    <a:pt x="864" y="5672"/>
                    <a:pt x="455" y="4583"/>
                    <a:pt x="307" y="3418"/>
                  </a:cubicBezTo>
                  <a:cubicBezTo>
                    <a:pt x="230" y="2833"/>
                    <a:pt x="194" y="2239"/>
                    <a:pt x="203" y="1650"/>
                  </a:cubicBezTo>
                  <a:cubicBezTo>
                    <a:pt x="217" y="1097"/>
                    <a:pt x="383" y="557"/>
                    <a:pt x="383" y="4"/>
                  </a:cubicBezTo>
                  <a:cubicBezTo>
                    <a:pt x="383" y="1"/>
                    <a:pt x="381" y="0"/>
                    <a:pt x="3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41;p37">
              <a:extLst>
                <a:ext uri="{FF2B5EF4-FFF2-40B4-BE49-F238E27FC236}">
                  <a16:creationId xmlns:a16="http://schemas.microsoft.com/office/drawing/2014/main" id="{27C4176E-EF04-81C6-0CF1-34D44A0A2451}"/>
                </a:ext>
              </a:extLst>
            </p:cNvPr>
            <p:cNvSpPr/>
            <p:nvPr/>
          </p:nvSpPr>
          <p:spPr>
            <a:xfrm>
              <a:off x="2907750" y="683800"/>
              <a:ext cx="20900" cy="113375"/>
            </a:xfrm>
            <a:custGeom>
              <a:avLst/>
              <a:gdLst/>
              <a:ahLst/>
              <a:cxnLst/>
              <a:rect l="l" t="t" r="r" b="b"/>
              <a:pathLst>
                <a:path w="836" h="4535" extrusionOk="0">
                  <a:moveTo>
                    <a:pt x="8" y="0"/>
                  </a:moveTo>
                  <a:cubicBezTo>
                    <a:pt x="5" y="0"/>
                    <a:pt x="0" y="3"/>
                    <a:pt x="0" y="6"/>
                  </a:cubicBezTo>
                  <a:cubicBezTo>
                    <a:pt x="81" y="1513"/>
                    <a:pt x="94" y="3105"/>
                    <a:pt x="747" y="4509"/>
                  </a:cubicBezTo>
                  <a:cubicBezTo>
                    <a:pt x="754" y="4527"/>
                    <a:pt x="767" y="4534"/>
                    <a:pt x="780" y="4534"/>
                  </a:cubicBezTo>
                  <a:cubicBezTo>
                    <a:pt x="807" y="4534"/>
                    <a:pt x="835" y="4505"/>
                    <a:pt x="832" y="4473"/>
                  </a:cubicBezTo>
                  <a:cubicBezTo>
                    <a:pt x="724" y="3784"/>
                    <a:pt x="504" y="3096"/>
                    <a:pt x="346" y="2412"/>
                  </a:cubicBezTo>
                  <a:cubicBezTo>
                    <a:pt x="166" y="1612"/>
                    <a:pt x="162" y="806"/>
                    <a:pt x="13" y="6"/>
                  </a:cubicBezTo>
                  <a:cubicBezTo>
                    <a:pt x="13" y="2"/>
                    <a:pt x="11" y="0"/>
                    <a:pt x="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42;p37">
              <a:extLst>
                <a:ext uri="{FF2B5EF4-FFF2-40B4-BE49-F238E27FC236}">
                  <a16:creationId xmlns:a16="http://schemas.microsoft.com/office/drawing/2014/main" id="{48632F5B-1D1E-1ED5-B3CE-D4E17C71003C}"/>
                </a:ext>
              </a:extLst>
            </p:cNvPr>
            <p:cNvSpPr/>
            <p:nvPr/>
          </p:nvSpPr>
          <p:spPr>
            <a:xfrm>
              <a:off x="2915525" y="625950"/>
              <a:ext cx="124700" cy="38550"/>
            </a:xfrm>
            <a:custGeom>
              <a:avLst/>
              <a:gdLst/>
              <a:ahLst/>
              <a:cxnLst/>
              <a:rect l="l" t="t" r="r" b="b"/>
              <a:pathLst>
                <a:path w="4988" h="1542" extrusionOk="0">
                  <a:moveTo>
                    <a:pt x="8" y="1"/>
                  </a:moveTo>
                  <a:cubicBezTo>
                    <a:pt x="4" y="1"/>
                    <a:pt x="1" y="4"/>
                    <a:pt x="4" y="7"/>
                  </a:cubicBezTo>
                  <a:cubicBezTo>
                    <a:pt x="296" y="610"/>
                    <a:pt x="1250" y="956"/>
                    <a:pt x="1839" y="1186"/>
                  </a:cubicBezTo>
                  <a:cubicBezTo>
                    <a:pt x="2408" y="1405"/>
                    <a:pt x="3062" y="1542"/>
                    <a:pt x="3703" y="1542"/>
                  </a:cubicBezTo>
                  <a:cubicBezTo>
                    <a:pt x="4127" y="1542"/>
                    <a:pt x="4545" y="1482"/>
                    <a:pt x="4930" y="1348"/>
                  </a:cubicBezTo>
                  <a:cubicBezTo>
                    <a:pt x="4987" y="1330"/>
                    <a:pt x="4984" y="1231"/>
                    <a:pt x="4921" y="1231"/>
                  </a:cubicBezTo>
                  <a:cubicBezTo>
                    <a:pt x="4919" y="1231"/>
                    <a:pt x="4918" y="1231"/>
                    <a:pt x="4916" y="1231"/>
                  </a:cubicBezTo>
                  <a:cubicBezTo>
                    <a:pt x="4522" y="1270"/>
                    <a:pt x="4145" y="1297"/>
                    <a:pt x="3773" y="1297"/>
                  </a:cubicBezTo>
                  <a:cubicBezTo>
                    <a:pt x="3279" y="1297"/>
                    <a:pt x="2793" y="1249"/>
                    <a:pt x="2280" y="1118"/>
                  </a:cubicBezTo>
                  <a:cubicBezTo>
                    <a:pt x="1871" y="1010"/>
                    <a:pt x="1470" y="835"/>
                    <a:pt x="1084" y="660"/>
                  </a:cubicBezTo>
                  <a:cubicBezTo>
                    <a:pt x="728" y="502"/>
                    <a:pt x="224" y="358"/>
                    <a:pt x="13" y="3"/>
                  </a:cubicBezTo>
                  <a:cubicBezTo>
                    <a:pt x="12" y="1"/>
                    <a:pt x="10" y="1"/>
                    <a:pt x="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43;p37">
              <a:extLst>
                <a:ext uri="{FF2B5EF4-FFF2-40B4-BE49-F238E27FC236}">
                  <a16:creationId xmlns:a16="http://schemas.microsoft.com/office/drawing/2014/main" id="{CA2460B6-16CA-7217-3237-2060FA3A0013}"/>
                </a:ext>
              </a:extLst>
            </p:cNvPr>
            <p:cNvSpPr/>
            <p:nvPr/>
          </p:nvSpPr>
          <p:spPr>
            <a:xfrm>
              <a:off x="2922250" y="604750"/>
              <a:ext cx="110425" cy="40450"/>
            </a:xfrm>
            <a:custGeom>
              <a:avLst/>
              <a:gdLst/>
              <a:ahLst/>
              <a:cxnLst/>
              <a:rect l="l" t="t" r="r" b="b"/>
              <a:pathLst>
                <a:path w="4417" h="1618" extrusionOk="0">
                  <a:moveTo>
                    <a:pt x="1564" y="0"/>
                  </a:moveTo>
                  <a:cubicBezTo>
                    <a:pt x="1065" y="0"/>
                    <a:pt x="564" y="93"/>
                    <a:pt x="32" y="149"/>
                  </a:cubicBezTo>
                  <a:cubicBezTo>
                    <a:pt x="9" y="149"/>
                    <a:pt x="0" y="189"/>
                    <a:pt x="23" y="194"/>
                  </a:cubicBezTo>
                  <a:cubicBezTo>
                    <a:pt x="143" y="210"/>
                    <a:pt x="263" y="216"/>
                    <a:pt x="382" y="216"/>
                  </a:cubicBezTo>
                  <a:cubicBezTo>
                    <a:pt x="818" y="216"/>
                    <a:pt x="1249" y="132"/>
                    <a:pt x="1684" y="132"/>
                  </a:cubicBezTo>
                  <a:cubicBezTo>
                    <a:pt x="1830" y="132"/>
                    <a:pt x="1976" y="142"/>
                    <a:pt x="2124" y="167"/>
                  </a:cubicBezTo>
                  <a:cubicBezTo>
                    <a:pt x="2987" y="320"/>
                    <a:pt x="3716" y="990"/>
                    <a:pt x="4292" y="1597"/>
                  </a:cubicBezTo>
                  <a:cubicBezTo>
                    <a:pt x="4304" y="1611"/>
                    <a:pt x="4318" y="1617"/>
                    <a:pt x="4333" y="1617"/>
                  </a:cubicBezTo>
                  <a:cubicBezTo>
                    <a:pt x="4375" y="1617"/>
                    <a:pt x="4416" y="1569"/>
                    <a:pt x="4386" y="1526"/>
                  </a:cubicBezTo>
                  <a:cubicBezTo>
                    <a:pt x="4000" y="945"/>
                    <a:pt x="3347" y="482"/>
                    <a:pt x="2708" y="216"/>
                  </a:cubicBezTo>
                  <a:cubicBezTo>
                    <a:pt x="2320" y="53"/>
                    <a:pt x="1943" y="0"/>
                    <a:pt x="15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44;p37">
              <a:extLst>
                <a:ext uri="{FF2B5EF4-FFF2-40B4-BE49-F238E27FC236}">
                  <a16:creationId xmlns:a16="http://schemas.microsoft.com/office/drawing/2014/main" id="{4F764E15-5D03-BCBF-3869-E2B1ADEDE81A}"/>
                </a:ext>
              </a:extLst>
            </p:cNvPr>
            <p:cNvSpPr/>
            <p:nvPr/>
          </p:nvSpPr>
          <p:spPr>
            <a:xfrm>
              <a:off x="2928325" y="617825"/>
              <a:ext cx="97975" cy="34850"/>
            </a:xfrm>
            <a:custGeom>
              <a:avLst/>
              <a:gdLst/>
              <a:ahLst/>
              <a:cxnLst/>
              <a:rect l="l" t="t" r="r" b="b"/>
              <a:pathLst>
                <a:path w="3919" h="1394" extrusionOk="0">
                  <a:moveTo>
                    <a:pt x="20" y="0"/>
                  </a:moveTo>
                  <a:cubicBezTo>
                    <a:pt x="10" y="0"/>
                    <a:pt x="0" y="7"/>
                    <a:pt x="0" y="22"/>
                  </a:cubicBezTo>
                  <a:cubicBezTo>
                    <a:pt x="0" y="485"/>
                    <a:pt x="909" y="782"/>
                    <a:pt x="1242" y="935"/>
                  </a:cubicBezTo>
                  <a:cubicBezTo>
                    <a:pt x="1933" y="1237"/>
                    <a:pt x="2677" y="1393"/>
                    <a:pt x="3425" y="1393"/>
                  </a:cubicBezTo>
                  <a:cubicBezTo>
                    <a:pt x="3568" y="1393"/>
                    <a:pt x="3712" y="1387"/>
                    <a:pt x="3856" y="1376"/>
                  </a:cubicBezTo>
                  <a:cubicBezTo>
                    <a:pt x="3919" y="1371"/>
                    <a:pt x="3919" y="1277"/>
                    <a:pt x="3856" y="1272"/>
                  </a:cubicBezTo>
                  <a:cubicBezTo>
                    <a:pt x="3113" y="1196"/>
                    <a:pt x="2389" y="1133"/>
                    <a:pt x="1669" y="917"/>
                  </a:cubicBezTo>
                  <a:cubicBezTo>
                    <a:pt x="1300" y="805"/>
                    <a:pt x="949" y="643"/>
                    <a:pt x="621" y="449"/>
                  </a:cubicBezTo>
                  <a:cubicBezTo>
                    <a:pt x="405" y="328"/>
                    <a:pt x="117" y="292"/>
                    <a:pt x="41" y="13"/>
                  </a:cubicBezTo>
                  <a:cubicBezTo>
                    <a:pt x="37" y="5"/>
                    <a:pt x="28" y="0"/>
                    <a:pt x="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45;p37">
              <a:extLst>
                <a:ext uri="{FF2B5EF4-FFF2-40B4-BE49-F238E27FC236}">
                  <a16:creationId xmlns:a16="http://schemas.microsoft.com/office/drawing/2014/main" id="{B1A91CEA-42CD-7380-4E8A-6EC0143B95DE}"/>
                </a:ext>
              </a:extLst>
            </p:cNvPr>
            <p:cNvSpPr/>
            <p:nvPr/>
          </p:nvSpPr>
          <p:spPr>
            <a:xfrm>
              <a:off x="2952475" y="617275"/>
              <a:ext cx="67875" cy="22800"/>
            </a:xfrm>
            <a:custGeom>
              <a:avLst/>
              <a:gdLst/>
              <a:ahLst/>
              <a:cxnLst/>
              <a:rect l="l" t="t" r="r" b="b"/>
              <a:pathLst>
                <a:path w="2715" h="912" extrusionOk="0">
                  <a:moveTo>
                    <a:pt x="28" y="0"/>
                  </a:moveTo>
                  <a:cubicBezTo>
                    <a:pt x="13" y="0"/>
                    <a:pt x="0" y="24"/>
                    <a:pt x="15" y="35"/>
                  </a:cubicBezTo>
                  <a:cubicBezTo>
                    <a:pt x="616" y="616"/>
                    <a:pt x="1493" y="912"/>
                    <a:pt x="2333" y="912"/>
                  </a:cubicBezTo>
                  <a:cubicBezTo>
                    <a:pt x="2435" y="912"/>
                    <a:pt x="2537" y="907"/>
                    <a:pt x="2638" y="899"/>
                  </a:cubicBezTo>
                  <a:cubicBezTo>
                    <a:pt x="2714" y="899"/>
                    <a:pt x="2714" y="782"/>
                    <a:pt x="2638" y="782"/>
                  </a:cubicBezTo>
                  <a:cubicBezTo>
                    <a:pt x="1715" y="669"/>
                    <a:pt x="838" y="507"/>
                    <a:pt x="37" y="3"/>
                  </a:cubicBezTo>
                  <a:cubicBezTo>
                    <a:pt x="34" y="1"/>
                    <a:pt x="31" y="0"/>
                    <a:pt x="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46;p37">
              <a:extLst>
                <a:ext uri="{FF2B5EF4-FFF2-40B4-BE49-F238E27FC236}">
                  <a16:creationId xmlns:a16="http://schemas.microsoft.com/office/drawing/2014/main" id="{A4130B71-779A-FAD3-C63D-6B9ABD5A778C}"/>
                </a:ext>
              </a:extLst>
            </p:cNvPr>
            <p:cNvSpPr/>
            <p:nvPr/>
          </p:nvSpPr>
          <p:spPr>
            <a:xfrm>
              <a:off x="3036050" y="669350"/>
              <a:ext cx="50950" cy="90625"/>
            </a:xfrm>
            <a:custGeom>
              <a:avLst/>
              <a:gdLst/>
              <a:ahLst/>
              <a:cxnLst/>
              <a:rect l="l" t="t" r="r" b="b"/>
              <a:pathLst>
                <a:path w="2038" h="3625" extrusionOk="0">
                  <a:moveTo>
                    <a:pt x="132" y="0"/>
                  </a:moveTo>
                  <a:cubicBezTo>
                    <a:pt x="120" y="0"/>
                    <a:pt x="109" y="8"/>
                    <a:pt x="109" y="21"/>
                  </a:cubicBezTo>
                  <a:cubicBezTo>
                    <a:pt x="1" y="844"/>
                    <a:pt x="424" y="1726"/>
                    <a:pt x="757" y="2459"/>
                  </a:cubicBezTo>
                  <a:cubicBezTo>
                    <a:pt x="986" y="2963"/>
                    <a:pt x="1337" y="3607"/>
                    <a:pt x="1962" y="3625"/>
                  </a:cubicBezTo>
                  <a:cubicBezTo>
                    <a:pt x="1964" y="3625"/>
                    <a:pt x="1965" y="3625"/>
                    <a:pt x="1967" y="3625"/>
                  </a:cubicBezTo>
                  <a:cubicBezTo>
                    <a:pt x="2034" y="3625"/>
                    <a:pt x="2037" y="3530"/>
                    <a:pt x="1976" y="3508"/>
                  </a:cubicBezTo>
                  <a:cubicBezTo>
                    <a:pt x="730" y="3022"/>
                    <a:pt x="392" y="1177"/>
                    <a:pt x="154" y="17"/>
                  </a:cubicBezTo>
                  <a:cubicBezTo>
                    <a:pt x="150" y="5"/>
                    <a:pt x="141"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47;p37">
              <a:extLst>
                <a:ext uri="{FF2B5EF4-FFF2-40B4-BE49-F238E27FC236}">
                  <a16:creationId xmlns:a16="http://schemas.microsoft.com/office/drawing/2014/main" id="{6160911B-79F7-CE25-3D9E-437890E90340}"/>
                </a:ext>
              </a:extLst>
            </p:cNvPr>
            <p:cNvSpPr/>
            <p:nvPr/>
          </p:nvSpPr>
          <p:spPr>
            <a:xfrm>
              <a:off x="3045950" y="729700"/>
              <a:ext cx="34325" cy="39950"/>
            </a:xfrm>
            <a:custGeom>
              <a:avLst/>
              <a:gdLst/>
              <a:ahLst/>
              <a:cxnLst/>
              <a:rect l="l" t="t" r="r" b="b"/>
              <a:pathLst>
                <a:path w="1373" h="1598" extrusionOk="0">
                  <a:moveTo>
                    <a:pt x="25" y="0"/>
                  </a:moveTo>
                  <a:cubicBezTo>
                    <a:pt x="13" y="0"/>
                    <a:pt x="1" y="8"/>
                    <a:pt x="1" y="23"/>
                  </a:cubicBezTo>
                  <a:cubicBezTo>
                    <a:pt x="5" y="653"/>
                    <a:pt x="550" y="1566"/>
                    <a:pt x="1251" y="1597"/>
                  </a:cubicBezTo>
                  <a:cubicBezTo>
                    <a:pt x="1355" y="1597"/>
                    <a:pt x="1373" y="1471"/>
                    <a:pt x="1301" y="1427"/>
                  </a:cubicBezTo>
                  <a:cubicBezTo>
                    <a:pt x="1049" y="1251"/>
                    <a:pt x="779" y="1161"/>
                    <a:pt x="550" y="941"/>
                  </a:cubicBezTo>
                  <a:cubicBezTo>
                    <a:pt x="293" y="693"/>
                    <a:pt x="145" y="356"/>
                    <a:pt x="50" y="18"/>
                  </a:cubicBezTo>
                  <a:cubicBezTo>
                    <a:pt x="46" y="6"/>
                    <a:pt x="35" y="0"/>
                    <a:pt x="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48;p37">
              <a:extLst>
                <a:ext uri="{FF2B5EF4-FFF2-40B4-BE49-F238E27FC236}">
                  <a16:creationId xmlns:a16="http://schemas.microsoft.com/office/drawing/2014/main" id="{2588CE02-5C60-D8CC-481B-9C8450AC95C5}"/>
                </a:ext>
              </a:extLst>
            </p:cNvPr>
            <p:cNvSpPr/>
            <p:nvPr/>
          </p:nvSpPr>
          <p:spPr>
            <a:xfrm>
              <a:off x="3045725" y="752900"/>
              <a:ext cx="16175" cy="20275"/>
            </a:xfrm>
            <a:custGeom>
              <a:avLst/>
              <a:gdLst/>
              <a:ahLst/>
              <a:cxnLst/>
              <a:rect l="l" t="t" r="r" b="b"/>
              <a:pathLst>
                <a:path w="647" h="811" extrusionOk="0">
                  <a:moveTo>
                    <a:pt x="35" y="0"/>
                  </a:moveTo>
                  <a:cubicBezTo>
                    <a:pt x="31" y="0"/>
                    <a:pt x="28" y="3"/>
                    <a:pt x="28" y="8"/>
                  </a:cubicBezTo>
                  <a:cubicBezTo>
                    <a:pt x="1" y="179"/>
                    <a:pt x="5" y="310"/>
                    <a:pt x="100" y="463"/>
                  </a:cubicBezTo>
                  <a:cubicBezTo>
                    <a:pt x="203" y="620"/>
                    <a:pt x="352" y="737"/>
                    <a:pt x="523" y="804"/>
                  </a:cubicBezTo>
                  <a:cubicBezTo>
                    <a:pt x="532" y="808"/>
                    <a:pt x="540" y="810"/>
                    <a:pt x="548" y="810"/>
                  </a:cubicBezTo>
                  <a:cubicBezTo>
                    <a:pt x="607" y="810"/>
                    <a:pt x="646" y="721"/>
                    <a:pt x="599" y="674"/>
                  </a:cubicBezTo>
                  <a:cubicBezTo>
                    <a:pt x="397" y="494"/>
                    <a:pt x="82" y="314"/>
                    <a:pt x="46" y="13"/>
                  </a:cubicBezTo>
                  <a:cubicBezTo>
                    <a:pt x="46" y="5"/>
                    <a:pt x="40"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49;p37">
              <a:extLst>
                <a:ext uri="{FF2B5EF4-FFF2-40B4-BE49-F238E27FC236}">
                  <a16:creationId xmlns:a16="http://schemas.microsoft.com/office/drawing/2014/main" id="{28C601EF-1FF7-259E-453D-91D93EB65D89}"/>
                </a:ext>
              </a:extLst>
            </p:cNvPr>
            <p:cNvSpPr/>
            <p:nvPr/>
          </p:nvSpPr>
          <p:spPr>
            <a:xfrm>
              <a:off x="2657475" y="657500"/>
              <a:ext cx="154350" cy="167975"/>
            </a:xfrm>
            <a:custGeom>
              <a:avLst/>
              <a:gdLst/>
              <a:ahLst/>
              <a:cxnLst/>
              <a:rect l="l" t="t" r="r" b="b"/>
              <a:pathLst>
                <a:path w="6174" h="6719" extrusionOk="0">
                  <a:moveTo>
                    <a:pt x="4253" y="0"/>
                  </a:moveTo>
                  <a:cubicBezTo>
                    <a:pt x="4064" y="355"/>
                    <a:pt x="3692" y="450"/>
                    <a:pt x="3345" y="450"/>
                  </a:cubicBezTo>
                  <a:cubicBezTo>
                    <a:pt x="2940" y="450"/>
                    <a:pt x="2570" y="320"/>
                    <a:pt x="2570" y="320"/>
                  </a:cubicBezTo>
                  <a:cubicBezTo>
                    <a:pt x="2548" y="594"/>
                    <a:pt x="2431" y="855"/>
                    <a:pt x="2233" y="1049"/>
                  </a:cubicBezTo>
                  <a:cubicBezTo>
                    <a:pt x="1716" y="1543"/>
                    <a:pt x="946" y="1588"/>
                    <a:pt x="946" y="1588"/>
                  </a:cubicBezTo>
                  <a:cubicBezTo>
                    <a:pt x="946" y="1588"/>
                    <a:pt x="1036" y="2614"/>
                    <a:pt x="861" y="3023"/>
                  </a:cubicBezTo>
                  <a:cubicBezTo>
                    <a:pt x="861" y="3023"/>
                    <a:pt x="749" y="2903"/>
                    <a:pt x="580" y="2903"/>
                  </a:cubicBezTo>
                  <a:cubicBezTo>
                    <a:pt x="483" y="2903"/>
                    <a:pt x="368" y="2942"/>
                    <a:pt x="245" y="3064"/>
                  </a:cubicBezTo>
                  <a:cubicBezTo>
                    <a:pt x="141" y="3181"/>
                    <a:pt x="74" y="3329"/>
                    <a:pt x="60" y="3487"/>
                  </a:cubicBezTo>
                  <a:cubicBezTo>
                    <a:pt x="1" y="3927"/>
                    <a:pt x="244" y="4474"/>
                    <a:pt x="977" y="4474"/>
                  </a:cubicBezTo>
                  <a:cubicBezTo>
                    <a:pt x="1023" y="4474"/>
                    <a:pt x="1071" y="4472"/>
                    <a:pt x="1122" y="4467"/>
                  </a:cubicBezTo>
                  <a:cubicBezTo>
                    <a:pt x="1536" y="4935"/>
                    <a:pt x="2071" y="5273"/>
                    <a:pt x="2669" y="5448"/>
                  </a:cubicBezTo>
                  <a:cubicBezTo>
                    <a:pt x="2674" y="5484"/>
                    <a:pt x="2782" y="6073"/>
                    <a:pt x="2746" y="6132"/>
                  </a:cubicBezTo>
                  <a:cubicBezTo>
                    <a:pt x="2746" y="6132"/>
                    <a:pt x="3094" y="6718"/>
                    <a:pt x="3741" y="6718"/>
                  </a:cubicBezTo>
                  <a:cubicBezTo>
                    <a:pt x="3760" y="6718"/>
                    <a:pt x="3779" y="6718"/>
                    <a:pt x="3798" y="6717"/>
                  </a:cubicBezTo>
                  <a:cubicBezTo>
                    <a:pt x="4478" y="6676"/>
                    <a:pt x="4379" y="6384"/>
                    <a:pt x="4379" y="6384"/>
                  </a:cubicBezTo>
                  <a:lnTo>
                    <a:pt x="4343" y="5511"/>
                  </a:lnTo>
                  <a:cubicBezTo>
                    <a:pt x="5517" y="5264"/>
                    <a:pt x="6147" y="4431"/>
                    <a:pt x="6165" y="3676"/>
                  </a:cubicBezTo>
                  <a:cubicBezTo>
                    <a:pt x="6174" y="3163"/>
                    <a:pt x="5886" y="2947"/>
                    <a:pt x="5886" y="2888"/>
                  </a:cubicBezTo>
                  <a:cubicBezTo>
                    <a:pt x="5886" y="2834"/>
                    <a:pt x="5859" y="1215"/>
                    <a:pt x="5611" y="513"/>
                  </a:cubicBezTo>
                  <a:cubicBezTo>
                    <a:pt x="5581" y="516"/>
                    <a:pt x="5551" y="517"/>
                    <a:pt x="5521" y="517"/>
                  </a:cubicBezTo>
                  <a:cubicBezTo>
                    <a:pt x="4888" y="517"/>
                    <a:pt x="4253" y="0"/>
                    <a:pt x="42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50;p37">
              <a:extLst>
                <a:ext uri="{FF2B5EF4-FFF2-40B4-BE49-F238E27FC236}">
                  <a16:creationId xmlns:a16="http://schemas.microsoft.com/office/drawing/2014/main" id="{970F0662-297C-5260-0AA1-775D235C6A21}"/>
                </a:ext>
              </a:extLst>
            </p:cNvPr>
            <p:cNvSpPr/>
            <p:nvPr/>
          </p:nvSpPr>
          <p:spPr>
            <a:xfrm>
              <a:off x="2700925" y="1223750"/>
              <a:ext cx="40275" cy="13200"/>
            </a:xfrm>
            <a:custGeom>
              <a:avLst/>
              <a:gdLst/>
              <a:ahLst/>
              <a:cxnLst/>
              <a:rect l="l" t="t" r="r" b="b"/>
              <a:pathLst>
                <a:path w="1611" h="528" extrusionOk="0">
                  <a:moveTo>
                    <a:pt x="0" y="1"/>
                  </a:moveTo>
                  <a:lnTo>
                    <a:pt x="0" y="1"/>
                  </a:lnTo>
                  <a:cubicBezTo>
                    <a:pt x="32" y="149"/>
                    <a:pt x="72" y="253"/>
                    <a:pt x="113" y="284"/>
                  </a:cubicBezTo>
                  <a:cubicBezTo>
                    <a:pt x="304" y="447"/>
                    <a:pt x="832" y="527"/>
                    <a:pt x="1161" y="527"/>
                  </a:cubicBezTo>
                  <a:cubicBezTo>
                    <a:pt x="1305" y="527"/>
                    <a:pt x="1411" y="512"/>
                    <a:pt x="1435" y="482"/>
                  </a:cubicBezTo>
                  <a:cubicBezTo>
                    <a:pt x="1611" y="266"/>
                    <a:pt x="1183" y="32"/>
                    <a:pt x="1183" y="32"/>
                  </a:cubicBezTo>
                  <a:cubicBezTo>
                    <a:pt x="1068" y="85"/>
                    <a:pt x="917" y="103"/>
                    <a:pt x="761" y="103"/>
                  </a:cubicBezTo>
                  <a:cubicBezTo>
                    <a:pt x="423" y="103"/>
                    <a:pt x="62" y="1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51;p37">
              <a:extLst>
                <a:ext uri="{FF2B5EF4-FFF2-40B4-BE49-F238E27FC236}">
                  <a16:creationId xmlns:a16="http://schemas.microsoft.com/office/drawing/2014/main" id="{4AB7319A-BD17-38D4-D248-577D972A96C6}"/>
                </a:ext>
              </a:extLst>
            </p:cNvPr>
            <p:cNvSpPr/>
            <p:nvPr/>
          </p:nvSpPr>
          <p:spPr>
            <a:xfrm>
              <a:off x="2775600" y="1221850"/>
              <a:ext cx="40625" cy="13725"/>
            </a:xfrm>
            <a:custGeom>
              <a:avLst/>
              <a:gdLst/>
              <a:ahLst/>
              <a:cxnLst/>
              <a:rect l="l" t="t" r="r" b="b"/>
              <a:pathLst>
                <a:path w="1625" h="549" extrusionOk="0">
                  <a:moveTo>
                    <a:pt x="1174" y="0"/>
                  </a:moveTo>
                  <a:cubicBezTo>
                    <a:pt x="1066" y="70"/>
                    <a:pt x="874" y="92"/>
                    <a:pt x="675" y="92"/>
                  </a:cubicBezTo>
                  <a:cubicBezTo>
                    <a:pt x="385" y="92"/>
                    <a:pt x="80" y="45"/>
                    <a:pt x="0" y="32"/>
                  </a:cubicBezTo>
                  <a:lnTo>
                    <a:pt x="0" y="32"/>
                  </a:lnTo>
                  <a:cubicBezTo>
                    <a:pt x="36" y="203"/>
                    <a:pt x="77" y="320"/>
                    <a:pt x="126" y="360"/>
                  </a:cubicBezTo>
                  <a:cubicBezTo>
                    <a:pt x="283" y="496"/>
                    <a:pt x="675" y="548"/>
                    <a:pt x="993" y="548"/>
                  </a:cubicBezTo>
                  <a:cubicBezTo>
                    <a:pt x="1223" y="548"/>
                    <a:pt x="1415" y="521"/>
                    <a:pt x="1449" y="477"/>
                  </a:cubicBezTo>
                  <a:cubicBezTo>
                    <a:pt x="1624" y="261"/>
                    <a:pt x="1174" y="0"/>
                    <a:pt x="1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852;p37">
              <a:extLst>
                <a:ext uri="{FF2B5EF4-FFF2-40B4-BE49-F238E27FC236}">
                  <a16:creationId xmlns:a16="http://schemas.microsoft.com/office/drawing/2014/main" id="{46581C64-57F2-4BA5-EEB8-874E21D5856D}"/>
                </a:ext>
              </a:extLst>
            </p:cNvPr>
            <p:cNvSpPr/>
            <p:nvPr/>
          </p:nvSpPr>
          <p:spPr>
            <a:xfrm>
              <a:off x="2714850" y="808875"/>
              <a:ext cx="62000" cy="86950"/>
            </a:xfrm>
            <a:custGeom>
              <a:avLst/>
              <a:gdLst/>
              <a:ahLst/>
              <a:cxnLst/>
              <a:rect l="l" t="t" r="r" b="b"/>
              <a:pathLst>
                <a:path w="2480" h="3478" extrusionOk="0">
                  <a:moveTo>
                    <a:pt x="5" y="0"/>
                  </a:moveTo>
                  <a:lnTo>
                    <a:pt x="1" y="54"/>
                  </a:lnTo>
                  <a:cubicBezTo>
                    <a:pt x="1" y="54"/>
                    <a:pt x="1072" y="2263"/>
                    <a:pt x="1760" y="3361"/>
                  </a:cubicBezTo>
                  <a:lnTo>
                    <a:pt x="1859" y="3478"/>
                  </a:lnTo>
                  <a:cubicBezTo>
                    <a:pt x="2385" y="2232"/>
                    <a:pt x="2376" y="387"/>
                    <a:pt x="2376" y="387"/>
                  </a:cubicBezTo>
                  <a:lnTo>
                    <a:pt x="2480" y="342"/>
                  </a:lnTo>
                  <a:cubicBezTo>
                    <a:pt x="2382" y="332"/>
                    <a:pt x="2284" y="327"/>
                    <a:pt x="2186" y="327"/>
                  </a:cubicBezTo>
                  <a:cubicBezTo>
                    <a:pt x="2153" y="327"/>
                    <a:pt x="2121" y="328"/>
                    <a:pt x="2088" y="329"/>
                  </a:cubicBezTo>
                  <a:cubicBezTo>
                    <a:pt x="2088" y="329"/>
                    <a:pt x="2183" y="621"/>
                    <a:pt x="1503" y="662"/>
                  </a:cubicBezTo>
                  <a:cubicBezTo>
                    <a:pt x="1484" y="663"/>
                    <a:pt x="1465" y="663"/>
                    <a:pt x="1447" y="663"/>
                  </a:cubicBezTo>
                  <a:cubicBezTo>
                    <a:pt x="803" y="663"/>
                    <a:pt x="446" y="77"/>
                    <a:pt x="446" y="77"/>
                  </a:cubicBezTo>
                  <a:cubicBezTo>
                    <a:pt x="302" y="32"/>
                    <a:pt x="154" y="9"/>
                    <a:pt x="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853;p37">
              <a:extLst>
                <a:ext uri="{FF2B5EF4-FFF2-40B4-BE49-F238E27FC236}">
                  <a16:creationId xmlns:a16="http://schemas.microsoft.com/office/drawing/2014/main" id="{6BE1506B-6147-318F-CA47-C42B32DB1111}"/>
                </a:ext>
              </a:extLst>
            </p:cNvPr>
            <p:cNvSpPr/>
            <p:nvPr/>
          </p:nvSpPr>
          <p:spPr>
            <a:xfrm>
              <a:off x="2720825" y="809550"/>
              <a:ext cx="56150" cy="75150"/>
            </a:xfrm>
            <a:custGeom>
              <a:avLst/>
              <a:gdLst/>
              <a:ahLst/>
              <a:cxnLst/>
              <a:rect l="l" t="t" r="r" b="b"/>
              <a:pathLst>
                <a:path w="2246" h="3006" extrusionOk="0">
                  <a:moveTo>
                    <a:pt x="0" y="0"/>
                  </a:moveTo>
                  <a:lnTo>
                    <a:pt x="0" y="0"/>
                  </a:lnTo>
                  <a:cubicBezTo>
                    <a:pt x="504" y="986"/>
                    <a:pt x="1107" y="1975"/>
                    <a:pt x="1575" y="3006"/>
                  </a:cubicBezTo>
                  <a:cubicBezTo>
                    <a:pt x="1741" y="2727"/>
                    <a:pt x="1876" y="2434"/>
                    <a:pt x="1984" y="2133"/>
                  </a:cubicBezTo>
                  <a:cubicBezTo>
                    <a:pt x="2083" y="1543"/>
                    <a:pt x="2133" y="954"/>
                    <a:pt x="2142" y="360"/>
                  </a:cubicBezTo>
                  <a:lnTo>
                    <a:pt x="2245" y="315"/>
                  </a:lnTo>
                  <a:cubicBezTo>
                    <a:pt x="2147" y="305"/>
                    <a:pt x="2047" y="300"/>
                    <a:pt x="1948" y="300"/>
                  </a:cubicBezTo>
                  <a:cubicBezTo>
                    <a:pt x="1915" y="300"/>
                    <a:pt x="1882" y="301"/>
                    <a:pt x="1849" y="302"/>
                  </a:cubicBezTo>
                  <a:cubicBezTo>
                    <a:pt x="1849" y="302"/>
                    <a:pt x="1948" y="594"/>
                    <a:pt x="1264" y="635"/>
                  </a:cubicBezTo>
                  <a:cubicBezTo>
                    <a:pt x="1245" y="636"/>
                    <a:pt x="1226" y="636"/>
                    <a:pt x="1208" y="636"/>
                  </a:cubicBezTo>
                  <a:cubicBezTo>
                    <a:pt x="565" y="636"/>
                    <a:pt x="216" y="50"/>
                    <a:pt x="216" y="50"/>
                  </a:cubicBezTo>
                  <a:cubicBezTo>
                    <a:pt x="144" y="27"/>
                    <a:pt x="72" y="1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854;p37">
              <a:extLst>
                <a:ext uri="{FF2B5EF4-FFF2-40B4-BE49-F238E27FC236}">
                  <a16:creationId xmlns:a16="http://schemas.microsoft.com/office/drawing/2014/main" id="{91EEED93-5F08-5695-BEE8-7B7139589228}"/>
                </a:ext>
              </a:extLst>
            </p:cNvPr>
            <p:cNvSpPr/>
            <p:nvPr/>
          </p:nvSpPr>
          <p:spPr>
            <a:xfrm>
              <a:off x="2646375" y="808700"/>
              <a:ext cx="129025" cy="233650"/>
            </a:xfrm>
            <a:custGeom>
              <a:avLst/>
              <a:gdLst/>
              <a:ahLst/>
              <a:cxnLst/>
              <a:rect l="l" t="t" r="r" b="b"/>
              <a:pathLst>
                <a:path w="5161" h="9346" extrusionOk="0">
                  <a:moveTo>
                    <a:pt x="2570" y="0"/>
                  </a:moveTo>
                  <a:cubicBezTo>
                    <a:pt x="2022" y="0"/>
                    <a:pt x="1488" y="209"/>
                    <a:pt x="1089" y="588"/>
                  </a:cubicBezTo>
                  <a:cubicBezTo>
                    <a:pt x="0" y="1622"/>
                    <a:pt x="104" y="4421"/>
                    <a:pt x="405" y="5302"/>
                  </a:cubicBezTo>
                  <a:cubicBezTo>
                    <a:pt x="495" y="5563"/>
                    <a:pt x="603" y="5815"/>
                    <a:pt x="734" y="6058"/>
                  </a:cubicBezTo>
                  <a:lnTo>
                    <a:pt x="675" y="8321"/>
                  </a:lnTo>
                  <a:cubicBezTo>
                    <a:pt x="761" y="8379"/>
                    <a:pt x="841" y="8438"/>
                    <a:pt x="931" y="8492"/>
                  </a:cubicBezTo>
                  <a:cubicBezTo>
                    <a:pt x="1965" y="9151"/>
                    <a:pt x="3249" y="9346"/>
                    <a:pt x="4409" y="9346"/>
                  </a:cubicBezTo>
                  <a:cubicBezTo>
                    <a:pt x="4667" y="9346"/>
                    <a:pt x="4919" y="9336"/>
                    <a:pt x="5160" y="9320"/>
                  </a:cubicBezTo>
                  <a:lnTo>
                    <a:pt x="5156" y="9275"/>
                  </a:lnTo>
                  <a:cubicBezTo>
                    <a:pt x="5097" y="6391"/>
                    <a:pt x="4593" y="3512"/>
                    <a:pt x="4593" y="3512"/>
                  </a:cubicBezTo>
                  <a:cubicBezTo>
                    <a:pt x="4562" y="3467"/>
                    <a:pt x="4530" y="3417"/>
                    <a:pt x="4499" y="3368"/>
                  </a:cubicBezTo>
                  <a:cubicBezTo>
                    <a:pt x="3811" y="2275"/>
                    <a:pt x="2744" y="66"/>
                    <a:pt x="2744" y="66"/>
                  </a:cubicBezTo>
                  <a:lnTo>
                    <a:pt x="2744" y="7"/>
                  </a:lnTo>
                  <a:cubicBezTo>
                    <a:pt x="2686" y="3"/>
                    <a:pt x="2628" y="0"/>
                    <a:pt x="25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855;p37">
              <a:extLst>
                <a:ext uri="{FF2B5EF4-FFF2-40B4-BE49-F238E27FC236}">
                  <a16:creationId xmlns:a16="http://schemas.microsoft.com/office/drawing/2014/main" id="{2386D184-8185-436A-3F6E-374687054642}"/>
                </a:ext>
              </a:extLst>
            </p:cNvPr>
            <p:cNvSpPr/>
            <p:nvPr/>
          </p:nvSpPr>
          <p:spPr>
            <a:xfrm>
              <a:off x="2646375" y="808675"/>
              <a:ext cx="129025" cy="233675"/>
            </a:xfrm>
            <a:custGeom>
              <a:avLst/>
              <a:gdLst/>
              <a:ahLst/>
              <a:cxnLst/>
              <a:rect l="l" t="t" r="r" b="b"/>
              <a:pathLst>
                <a:path w="5161" h="9347" extrusionOk="0">
                  <a:moveTo>
                    <a:pt x="2561" y="0"/>
                  </a:moveTo>
                  <a:cubicBezTo>
                    <a:pt x="2015" y="0"/>
                    <a:pt x="1489" y="209"/>
                    <a:pt x="1089" y="589"/>
                  </a:cubicBezTo>
                  <a:cubicBezTo>
                    <a:pt x="0" y="1619"/>
                    <a:pt x="104" y="4417"/>
                    <a:pt x="405" y="5303"/>
                  </a:cubicBezTo>
                  <a:cubicBezTo>
                    <a:pt x="491" y="5555"/>
                    <a:pt x="599" y="5803"/>
                    <a:pt x="725" y="6041"/>
                  </a:cubicBezTo>
                  <a:cubicBezTo>
                    <a:pt x="1129" y="6734"/>
                    <a:pt x="1624" y="7337"/>
                    <a:pt x="2358" y="7706"/>
                  </a:cubicBezTo>
                  <a:cubicBezTo>
                    <a:pt x="1728" y="7620"/>
                    <a:pt x="1044" y="7292"/>
                    <a:pt x="720" y="6770"/>
                  </a:cubicBezTo>
                  <a:lnTo>
                    <a:pt x="680" y="8322"/>
                  </a:lnTo>
                  <a:cubicBezTo>
                    <a:pt x="765" y="8380"/>
                    <a:pt x="850" y="8439"/>
                    <a:pt x="936" y="8493"/>
                  </a:cubicBezTo>
                  <a:cubicBezTo>
                    <a:pt x="1970" y="9152"/>
                    <a:pt x="3254" y="9347"/>
                    <a:pt x="4411" y="9347"/>
                  </a:cubicBezTo>
                  <a:cubicBezTo>
                    <a:pt x="4668" y="9347"/>
                    <a:pt x="4919" y="9337"/>
                    <a:pt x="5160" y="9321"/>
                  </a:cubicBezTo>
                  <a:lnTo>
                    <a:pt x="5156" y="9276"/>
                  </a:lnTo>
                  <a:cubicBezTo>
                    <a:pt x="5102" y="6392"/>
                    <a:pt x="4593" y="3508"/>
                    <a:pt x="4593" y="3508"/>
                  </a:cubicBezTo>
                  <a:cubicBezTo>
                    <a:pt x="4566" y="3463"/>
                    <a:pt x="4535" y="3418"/>
                    <a:pt x="4503" y="3369"/>
                  </a:cubicBezTo>
                  <a:cubicBezTo>
                    <a:pt x="3815" y="2271"/>
                    <a:pt x="2744" y="62"/>
                    <a:pt x="2744" y="62"/>
                  </a:cubicBezTo>
                  <a:lnTo>
                    <a:pt x="2749" y="8"/>
                  </a:lnTo>
                  <a:cubicBezTo>
                    <a:pt x="2686" y="3"/>
                    <a:pt x="2623" y="0"/>
                    <a:pt x="2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856;p37">
              <a:extLst>
                <a:ext uri="{FF2B5EF4-FFF2-40B4-BE49-F238E27FC236}">
                  <a16:creationId xmlns:a16="http://schemas.microsoft.com/office/drawing/2014/main" id="{F7B21E2D-EEC2-B126-7D2E-88FF6E57245B}"/>
                </a:ext>
              </a:extLst>
            </p:cNvPr>
            <p:cNvSpPr/>
            <p:nvPr/>
          </p:nvSpPr>
          <p:spPr>
            <a:xfrm>
              <a:off x="2761000" y="817425"/>
              <a:ext cx="98750" cy="224275"/>
            </a:xfrm>
            <a:custGeom>
              <a:avLst/>
              <a:gdLst/>
              <a:ahLst/>
              <a:cxnLst/>
              <a:rect l="l" t="t" r="r" b="b"/>
              <a:pathLst>
                <a:path w="3950" h="8971" extrusionOk="0">
                  <a:moveTo>
                    <a:pt x="638" y="0"/>
                  </a:moveTo>
                  <a:lnTo>
                    <a:pt x="535" y="45"/>
                  </a:lnTo>
                  <a:cubicBezTo>
                    <a:pt x="535" y="45"/>
                    <a:pt x="584" y="1858"/>
                    <a:pt x="58" y="3104"/>
                  </a:cubicBezTo>
                  <a:lnTo>
                    <a:pt x="8" y="3158"/>
                  </a:lnTo>
                  <a:cubicBezTo>
                    <a:pt x="3" y="3150"/>
                    <a:pt x="1" y="3146"/>
                    <a:pt x="1" y="3146"/>
                  </a:cubicBezTo>
                  <a:lnTo>
                    <a:pt x="1" y="3146"/>
                  </a:lnTo>
                  <a:cubicBezTo>
                    <a:pt x="1" y="3146"/>
                    <a:pt x="5" y="3152"/>
                    <a:pt x="8" y="3159"/>
                  </a:cubicBezTo>
                  <a:lnTo>
                    <a:pt x="8" y="3159"/>
                  </a:lnTo>
                  <a:cubicBezTo>
                    <a:pt x="8" y="3159"/>
                    <a:pt x="8" y="3158"/>
                    <a:pt x="8" y="3158"/>
                  </a:cubicBezTo>
                  <a:lnTo>
                    <a:pt x="8" y="3158"/>
                  </a:lnTo>
                  <a:cubicBezTo>
                    <a:pt x="15" y="3171"/>
                    <a:pt x="18" y="3175"/>
                    <a:pt x="18" y="3175"/>
                  </a:cubicBezTo>
                  <a:cubicBezTo>
                    <a:pt x="18" y="3175"/>
                    <a:pt x="13" y="3167"/>
                    <a:pt x="8" y="3159"/>
                  </a:cubicBezTo>
                  <a:lnTo>
                    <a:pt x="8" y="3159"/>
                  </a:lnTo>
                  <a:cubicBezTo>
                    <a:pt x="18" y="3212"/>
                    <a:pt x="517" y="6069"/>
                    <a:pt x="571" y="8921"/>
                  </a:cubicBezTo>
                  <a:lnTo>
                    <a:pt x="575" y="8971"/>
                  </a:lnTo>
                  <a:cubicBezTo>
                    <a:pt x="1299" y="8921"/>
                    <a:pt x="2019" y="8809"/>
                    <a:pt x="2721" y="8638"/>
                  </a:cubicBezTo>
                  <a:cubicBezTo>
                    <a:pt x="2856" y="8606"/>
                    <a:pt x="2928" y="8584"/>
                    <a:pt x="2928" y="8579"/>
                  </a:cubicBezTo>
                  <a:cubicBezTo>
                    <a:pt x="2919" y="8431"/>
                    <a:pt x="2901" y="8278"/>
                    <a:pt x="2887" y="8125"/>
                  </a:cubicBezTo>
                  <a:cubicBezTo>
                    <a:pt x="2712" y="7949"/>
                    <a:pt x="2779" y="7482"/>
                    <a:pt x="2797" y="7369"/>
                  </a:cubicBezTo>
                  <a:lnTo>
                    <a:pt x="2793" y="7324"/>
                  </a:lnTo>
                  <a:cubicBezTo>
                    <a:pt x="3387" y="7203"/>
                    <a:pt x="3711" y="6987"/>
                    <a:pt x="3855" y="6865"/>
                  </a:cubicBezTo>
                  <a:cubicBezTo>
                    <a:pt x="3891" y="6838"/>
                    <a:pt x="3922" y="6807"/>
                    <a:pt x="3949" y="6771"/>
                  </a:cubicBezTo>
                  <a:cubicBezTo>
                    <a:pt x="3571" y="5322"/>
                    <a:pt x="3144" y="2790"/>
                    <a:pt x="2132" y="842"/>
                  </a:cubicBezTo>
                  <a:cubicBezTo>
                    <a:pt x="1808" y="221"/>
                    <a:pt x="1088" y="45"/>
                    <a:pt x="6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857;p37">
              <a:extLst>
                <a:ext uri="{FF2B5EF4-FFF2-40B4-BE49-F238E27FC236}">
                  <a16:creationId xmlns:a16="http://schemas.microsoft.com/office/drawing/2014/main" id="{A68AF3FC-00C1-36F0-17B5-1BBDAB52411A}"/>
                </a:ext>
              </a:extLst>
            </p:cNvPr>
            <p:cNvSpPr/>
            <p:nvPr/>
          </p:nvSpPr>
          <p:spPr>
            <a:xfrm>
              <a:off x="2761200" y="817425"/>
              <a:ext cx="98550" cy="224275"/>
            </a:xfrm>
            <a:custGeom>
              <a:avLst/>
              <a:gdLst/>
              <a:ahLst/>
              <a:cxnLst/>
              <a:rect l="l" t="t" r="r" b="b"/>
              <a:pathLst>
                <a:path w="3942" h="8971" extrusionOk="0">
                  <a:moveTo>
                    <a:pt x="630" y="0"/>
                  </a:moveTo>
                  <a:lnTo>
                    <a:pt x="527" y="45"/>
                  </a:lnTo>
                  <a:cubicBezTo>
                    <a:pt x="527" y="45"/>
                    <a:pt x="572" y="1858"/>
                    <a:pt x="45" y="3104"/>
                  </a:cubicBezTo>
                  <a:lnTo>
                    <a:pt x="0" y="3163"/>
                  </a:lnTo>
                  <a:cubicBezTo>
                    <a:pt x="0" y="3163"/>
                    <a:pt x="0" y="3163"/>
                    <a:pt x="0" y="3163"/>
                  </a:cubicBezTo>
                  <a:lnTo>
                    <a:pt x="0" y="3163"/>
                  </a:lnTo>
                  <a:cubicBezTo>
                    <a:pt x="6" y="3173"/>
                    <a:pt x="8" y="3177"/>
                    <a:pt x="7" y="3177"/>
                  </a:cubicBezTo>
                  <a:cubicBezTo>
                    <a:pt x="7" y="3177"/>
                    <a:pt x="3" y="3170"/>
                    <a:pt x="0" y="3163"/>
                  </a:cubicBezTo>
                  <a:lnTo>
                    <a:pt x="0" y="3163"/>
                  </a:lnTo>
                  <a:cubicBezTo>
                    <a:pt x="5" y="3208"/>
                    <a:pt x="504" y="6065"/>
                    <a:pt x="563" y="8921"/>
                  </a:cubicBezTo>
                  <a:lnTo>
                    <a:pt x="567" y="8971"/>
                  </a:lnTo>
                  <a:cubicBezTo>
                    <a:pt x="1287" y="8917"/>
                    <a:pt x="2007" y="8809"/>
                    <a:pt x="2713" y="8638"/>
                  </a:cubicBezTo>
                  <a:cubicBezTo>
                    <a:pt x="2843" y="8602"/>
                    <a:pt x="2920" y="8579"/>
                    <a:pt x="2920" y="8579"/>
                  </a:cubicBezTo>
                  <a:cubicBezTo>
                    <a:pt x="2906" y="8426"/>
                    <a:pt x="2893" y="8278"/>
                    <a:pt x="2875" y="8125"/>
                  </a:cubicBezTo>
                  <a:cubicBezTo>
                    <a:pt x="2699" y="7945"/>
                    <a:pt x="2767" y="7482"/>
                    <a:pt x="2785" y="7369"/>
                  </a:cubicBezTo>
                  <a:lnTo>
                    <a:pt x="2780" y="7324"/>
                  </a:lnTo>
                  <a:lnTo>
                    <a:pt x="2794" y="7320"/>
                  </a:lnTo>
                  <a:cubicBezTo>
                    <a:pt x="2780" y="7225"/>
                    <a:pt x="2758" y="7135"/>
                    <a:pt x="2744" y="7041"/>
                  </a:cubicBezTo>
                  <a:cubicBezTo>
                    <a:pt x="2407" y="5268"/>
                    <a:pt x="1939" y="3500"/>
                    <a:pt x="1539" y="1728"/>
                  </a:cubicBezTo>
                  <a:lnTo>
                    <a:pt x="1539" y="1728"/>
                  </a:lnTo>
                  <a:cubicBezTo>
                    <a:pt x="2277" y="3433"/>
                    <a:pt x="2812" y="5219"/>
                    <a:pt x="3136" y="7050"/>
                  </a:cubicBezTo>
                  <a:cubicBezTo>
                    <a:pt x="3388" y="7032"/>
                    <a:pt x="3635" y="6964"/>
                    <a:pt x="3860" y="6852"/>
                  </a:cubicBezTo>
                  <a:cubicBezTo>
                    <a:pt x="3892" y="6825"/>
                    <a:pt x="3919" y="6802"/>
                    <a:pt x="3941" y="6771"/>
                  </a:cubicBezTo>
                  <a:cubicBezTo>
                    <a:pt x="3563" y="5322"/>
                    <a:pt x="3131" y="2790"/>
                    <a:pt x="2124" y="846"/>
                  </a:cubicBezTo>
                  <a:cubicBezTo>
                    <a:pt x="1800" y="221"/>
                    <a:pt x="1080" y="45"/>
                    <a:pt x="6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858;p37">
              <a:extLst>
                <a:ext uri="{FF2B5EF4-FFF2-40B4-BE49-F238E27FC236}">
                  <a16:creationId xmlns:a16="http://schemas.microsoft.com/office/drawing/2014/main" id="{0627FFB8-8DE5-5CBD-5072-5C5E88D06D5F}"/>
                </a:ext>
              </a:extLst>
            </p:cNvPr>
            <p:cNvSpPr/>
            <p:nvPr/>
          </p:nvSpPr>
          <p:spPr>
            <a:xfrm>
              <a:off x="2799650" y="860725"/>
              <a:ext cx="58075" cy="139700"/>
            </a:xfrm>
            <a:custGeom>
              <a:avLst/>
              <a:gdLst/>
              <a:ahLst/>
              <a:cxnLst/>
              <a:rect l="l" t="t" r="r" b="b"/>
              <a:pathLst>
                <a:path w="2323" h="5588" extrusionOk="0">
                  <a:moveTo>
                    <a:pt x="1" y="0"/>
                  </a:moveTo>
                  <a:lnTo>
                    <a:pt x="1" y="0"/>
                  </a:lnTo>
                  <a:cubicBezTo>
                    <a:pt x="401" y="1768"/>
                    <a:pt x="874" y="3541"/>
                    <a:pt x="1206" y="5313"/>
                  </a:cubicBezTo>
                  <a:cubicBezTo>
                    <a:pt x="1224" y="5403"/>
                    <a:pt x="1242" y="5498"/>
                    <a:pt x="1260" y="5588"/>
                  </a:cubicBezTo>
                  <a:cubicBezTo>
                    <a:pt x="1382" y="5565"/>
                    <a:pt x="1508" y="5529"/>
                    <a:pt x="1629" y="5493"/>
                  </a:cubicBezTo>
                  <a:cubicBezTo>
                    <a:pt x="1877" y="5417"/>
                    <a:pt x="2106" y="5295"/>
                    <a:pt x="2309" y="5133"/>
                  </a:cubicBezTo>
                  <a:lnTo>
                    <a:pt x="2322" y="5120"/>
                  </a:lnTo>
                  <a:lnTo>
                    <a:pt x="2322" y="5120"/>
                  </a:lnTo>
                  <a:cubicBezTo>
                    <a:pt x="2097" y="5232"/>
                    <a:pt x="1850" y="5300"/>
                    <a:pt x="1598" y="5318"/>
                  </a:cubicBezTo>
                  <a:cubicBezTo>
                    <a:pt x="1274" y="3491"/>
                    <a:pt x="739" y="1705"/>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859;p37">
              <a:extLst>
                <a:ext uri="{FF2B5EF4-FFF2-40B4-BE49-F238E27FC236}">
                  <a16:creationId xmlns:a16="http://schemas.microsoft.com/office/drawing/2014/main" id="{FD08ED27-7437-972E-408C-16A2FD92116E}"/>
                </a:ext>
              </a:extLst>
            </p:cNvPr>
            <p:cNvSpPr/>
            <p:nvPr/>
          </p:nvSpPr>
          <p:spPr>
            <a:xfrm>
              <a:off x="2669200" y="1020975"/>
              <a:ext cx="159825" cy="130275"/>
            </a:xfrm>
            <a:custGeom>
              <a:avLst/>
              <a:gdLst/>
              <a:ahLst/>
              <a:cxnLst/>
              <a:rect l="l" t="t" r="r" b="b"/>
              <a:pathLst>
                <a:path w="6393" h="5211" extrusionOk="0">
                  <a:moveTo>
                    <a:pt x="18" y="1"/>
                  </a:moveTo>
                  <a:lnTo>
                    <a:pt x="0" y="32"/>
                  </a:lnTo>
                  <a:cubicBezTo>
                    <a:pt x="0" y="32"/>
                    <a:pt x="203" y="4387"/>
                    <a:pt x="554" y="4706"/>
                  </a:cubicBezTo>
                  <a:cubicBezTo>
                    <a:pt x="599" y="4751"/>
                    <a:pt x="711" y="4801"/>
                    <a:pt x="878" y="4850"/>
                  </a:cubicBezTo>
                  <a:cubicBezTo>
                    <a:pt x="1265" y="4976"/>
                    <a:pt x="1935" y="5107"/>
                    <a:pt x="2686" y="5174"/>
                  </a:cubicBezTo>
                  <a:cubicBezTo>
                    <a:pt x="2971" y="5198"/>
                    <a:pt x="3256" y="5210"/>
                    <a:pt x="3541" y="5210"/>
                  </a:cubicBezTo>
                  <a:cubicBezTo>
                    <a:pt x="3683" y="5210"/>
                    <a:pt x="3826" y="5207"/>
                    <a:pt x="3968" y="5201"/>
                  </a:cubicBezTo>
                  <a:cubicBezTo>
                    <a:pt x="4612" y="5174"/>
                    <a:pt x="5232" y="5071"/>
                    <a:pt x="5723" y="4846"/>
                  </a:cubicBezTo>
                  <a:cubicBezTo>
                    <a:pt x="5939" y="4747"/>
                    <a:pt x="6137" y="4612"/>
                    <a:pt x="6308" y="4445"/>
                  </a:cubicBezTo>
                  <a:cubicBezTo>
                    <a:pt x="6379" y="4374"/>
                    <a:pt x="6393" y="829"/>
                    <a:pt x="6393" y="496"/>
                  </a:cubicBezTo>
                  <a:lnTo>
                    <a:pt x="6393" y="496"/>
                  </a:lnTo>
                  <a:cubicBezTo>
                    <a:pt x="5691" y="667"/>
                    <a:pt x="4971" y="779"/>
                    <a:pt x="4247" y="829"/>
                  </a:cubicBezTo>
                  <a:cubicBezTo>
                    <a:pt x="4006" y="845"/>
                    <a:pt x="3754" y="855"/>
                    <a:pt x="3496" y="855"/>
                  </a:cubicBezTo>
                  <a:cubicBezTo>
                    <a:pt x="2336" y="855"/>
                    <a:pt x="1052" y="660"/>
                    <a:pt x="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860;p37">
              <a:extLst>
                <a:ext uri="{FF2B5EF4-FFF2-40B4-BE49-F238E27FC236}">
                  <a16:creationId xmlns:a16="http://schemas.microsoft.com/office/drawing/2014/main" id="{EE34C495-7848-02AD-75EC-2394A9EBAB20}"/>
                </a:ext>
              </a:extLst>
            </p:cNvPr>
            <p:cNvSpPr/>
            <p:nvPr/>
          </p:nvSpPr>
          <p:spPr>
            <a:xfrm>
              <a:off x="2679325" y="1033350"/>
              <a:ext cx="149825" cy="111725"/>
            </a:xfrm>
            <a:custGeom>
              <a:avLst/>
              <a:gdLst/>
              <a:ahLst/>
              <a:cxnLst/>
              <a:rect l="l" t="t" r="r" b="b"/>
              <a:pathLst>
                <a:path w="5993" h="4469" extrusionOk="0">
                  <a:moveTo>
                    <a:pt x="5992" y="1"/>
                  </a:moveTo>
                  <a:cubicBezTo>
                    <a:pt x="5862" y="32"/>
                    <a:pt x="5669" y="77"/>
                    <a:pt x="5435" y="122"/>
                  </a:cubicBezTo>
                  <a:cubicBezTo>
                    <a:pt x="4567" y="398"/>
                    <a:pt x="3631" y="548"/>
                    <a:pt x="2703" y="548"/>
                  </a:cubicBezTo>
                  <a:cubicBezTo>
                    <a:pt x="1767" y="548"/>
                    <a:pt x="840" y="396"/>
                    <a:pt x="0" y="64"/>
                  </a:cubicBezTo>
                  <a:lnTo>
                    <a:pt x="0" y="64"/>
                  </a:lnTo>
                  <a:cubicBezTo>
                    <a:pt x="117" y="1292"/>
                    <a:pt x="279" y="2731"/>
                    <a:pt x="770" y="3883"/>
                  </a:cubicBezTo>
                  <a:cubicBezTo>
                    <a:pt x="1709" y="4295"/>
                    <a:pt x="2753" y="4468"/>
                    <a:pt x="3816" y="4468"/>
                  </a:cubicBezTo>
                  <a:cubicBezTo>
                    <a:pt x="4296" y="4468"/>
                    <a:pt x="4780" y="4433"/>
                    <a:pt x="5259" y="4369"/>
                  </a:cubicBezTo>
                  <a:lnTo>
                    <a:pt x="5318" y="4346"/>
                  </a:lnTo>
                  <a:cubicBezTo>
                    <a:pt x="5534" y="4252"/>
                    <a:pt x="5732" y="4117"/>
                    <a:pt x="5903" y="3946"/>
                  </a:cubicBezTo>
                  <a:cubicBezTo>
                    <a:pt x="5974" y="3874"/>
                    <a:pt x="5988" y="329"/>
                    <a:pt x="59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861;p37">
              <a:extLst>
                <a:ext uri="{FF2B5EF4-FFF2-40B4-BE49-F238E27FC236}">
                  <a16:creationId xmlns:a16="http://schemas.microsoft.com/office/drawing/2014/main" id="{16CCBE7C-7ED2-4F1D-B351-28E0AF8E9B47}"/>
                </a:ext>
              </a:extLst>
            </p:cNvPr>
            <p:cNvSpPr/>
            <p:nvPr/>
          </p:nvSpPr>
          <p:spPr>
            <a:xfrm>
              <a:off x="2721725" y="607450"/>
              <a:ext cx="13300" cy="12100"/>
            </a:xfrm>
            <a:custGeom>
              <a:avLst/>
              <a:gdLst/>
              <a:ahLst/>
              <a:cxnLst/>
              <a:rect l="l" t="t" r="r" b="b"/>
              <a:pathLst>
                <a:path w="532" h="484" extrusionOk="0">
                  <a:moveTo>
                    <a:pt x="0" y="0"/>
                  </a:moveTo>
                  <a:lnTo>
                    <a:pt x="0" y="0"/>
                  </a:lnTo>
                  <a:cubicBezTo>
                    <a:pt x="9" y="242"/>
                    <a:pt x="253" y="483"/>
                    <a:pt x="392" y="483"/>
                  </a:cubicBezTo>
                  <a:cubicBezTo>
                    <a:pt x="398" y="483"/>
                    <a:pt x="404" y="483"/>
                    <a:pt x="410" y="482"/>
                  </a:cubicBezTo>
                  <a:cubicBezTo>
                    <a:pt x="531" y="459"/>
                    <a:pt x="347" y="16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862;p37">
              <a:extLst>
                <a:ext uri="{FF2B5EF4-FFF2-40B4-BE49-F238E27FC236}">
                  <a16:creationId xmlns:a16="http://schemas.microsoft.com/office/drawing/2014/main" id="{2AD8C85D-D05A-7D77-3BB1-5A239ADF98A2}"/>
                </a:ext>
              </a:extLst>
            </p:cNvPr>
            <p:cNvSpPr/>
            <p:nvPr/>
          </p:nvSpPr>
          <p:spPr>
            <a:xfrm>
              <a:off x="2776600" y="613625"/>
              <a:ext cx="12175" cy="10825"/>
            </a:xfrm>
            <a:custGeom>
              <a:avLst/>
              <a:gdLst/>
              <a:ahLst/>
              <a:cxnLst/>
              <a:rect l="l" t="t" r="r" b="b"/>
              <a:pathLst>
                <a:path w="487" h="433" extrusionOk="0">
                  <a:moveTo>
                    <a:pt x="172" y="1"/>
                  </a:moveTo>
                  <a:cubicBezTo>
                    <a:pt x="1" y="160"/>
                    <a:pt x="185" y="433"/>
                    <a:pt x="366" y="433"/>
                  </a:cubicBezTo>
                  <a:cubicBezTo>
                    <a:pt x="394" y="433"/>
                    <a:pt x="423" y="426"/>
                    <a:pt x="450" y="410"/>
                  </a:cubicBezTo>
                  <a:cubicBezTo>
                    <a:pt x="486" y="388"/>
                    <a:pt x="379" y="212"/>
                    <a:pt x="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863;p37">
              <a:extLst>
                <a:ext uri="{FF2B5EF4-FFF2-40B4-BE49-F238E27FC236}">
                  <a16:creationId xmlns:a16="http://schemas.microsoft.com/office/drawing/2014/main" id="{B91BCD0C-5505-667D-87C7-DF447F9250DD}"/>
                </a:ext>
              </a:extLst>
            </p:cNvPr>
            <p:cNvSpPr/>
            <p:nvPr/>
          </p:nvSpPr>
          <p:spPr>
            <a:xfrm>
              <a:off x="2685725" y="626000"/>
              <a:ext cx="15450" cy="6950"/>
            </a:xfrm>
            <a:custGeom>
              <a:avLst/>
              <a:gdLst/>
              <a:ahLst/>
              <a:cxnLst/>
              <a:rect l="l" t="t" r="r" b="b"/>
              <a:pathLst>
                <a:path w="618" h="278" extrusionOk="0">
                  <a:moveTo>
                    <a:pt x="1" y="1"/>
                  </a:moveTo>
                  <a:lnTo>
                    <a:pt x="1" y="1"/>
                  </a:lnTo>
                  <a:cubicBezTo>
                    <a:pt x="118" y="171"/>
                    <a:pt x="360" y="278"/>
                    <a:pt x="482" y="278"/>
                  </a:cubicBezTo>
                  <a:cubicBezTo>
                    <a:pt x="505" y="278"/>
                    <a:pt x="523" y="274"/>
                    <a:pt x="536" y="266"/>
                  </a:cubicBezTo>
                  <a:cubicBezTo>
                    <a:pt x="617" y="212"/>
                    <a:pt x="361" y="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864;p37">
              <a:extLst>
                <a:ext uri="{FF2B5EF4-FFF2-40B4-BE49-F238E27FC236}">
                  <a16:creationId xmlns:a16="http://schemas.microsoft.com/office/drawing/2014/main" id="{BD9C3D21-73CD-92E2-A173-D99E173C525F}"/>
                </a:ext>
              </a:extLst>
            </p:cNvPr>
            <p:cNvSpPr/>
            <p:nvPr/>
          </p:nvSpPr>
          <p:spPr>
            <a:xfrm>
              <a:off x="2644125" y="595525"/>
              <a:ext cx="185200" cy="149150"/>
            </a:xfrm>
            <a:custGeom>
              <a:avLst/>
              <a:gdLst/>
              <a:ahLst/>
              <a:cxnLst/>
              <a:rect l="l" t="t" r="r" b="b"/>
              <a:pathLst>
                <a:path w="7408" h="5966" extrusionOk="0">
                  <a:moveTo>
                    <a:pt x="3104" y="477"/>
                  </a:moveTo>
                  <a:lnTo>
                    <a:pt x="3104" y="477"/>
                  </a:lnTo>
                  <a:cubicBezTo>
                    <a:pt x="3451" y="644"/>
                    <a:pt x="3640" y="936"/>
                    <a:pt x="3514" y="959"/>
                  </a:cubicBezTo>
                  <a:cubicBezTo>
                    <a:pt x="3508" y="960"/>
                    <a:pt x="3502" y="960"/>
                    <a:pt x="3496" y="960"/>
                  </a:cubicBezTo>
                  <a:cubicBezTo>
                    <a:pt x="3357" y="960"/>
                    <a:pt x="3113" y="719"/>
                    <a:pt x="3104" y="477"/>
                  </a:cubicBezTo>
                  <a:close/>
                  <a:moveTo>
                    <a:pt x="5471" y="725"/>
                  </a:moveTo>
                  <a:lnTo>
                    <a:pt x="5471" y="725"/>
                  </a:lnTo>
                  <a:cubicBezTo>
                    <a:pt x="5682" y="936"/>
                    <a:pt x="5790" y="1112"/>
                    <a:pt x="5754" y="1134"/>
                  </a:cubicBezTo>
                  <a:cubicBezTo>
                    <a:pt x="5727" y="1150"/>
                    <a:pt x="5698" y="1157"/>
                    <a:pt x="5669" y="1157"/>
                  </a:cubicBezTo>
                  <a:cubicBezTo>
                    <a:pt x="5487" y="1157"/>
                    <a:pt x="5300" y="884"/>
                    <a:pt x="5471" y="725"/>
                  </a:cubicBezTo>
                  <a:close/>
                  <a:moveTo>
                    <a:pt x="1665" y="1220"/>
                  </a:moveTo>
                  <a:cubicBezTo>
                    <a:pt x="2025" y="1224"/>
                    <a:pt x="2272" y="1436"/>
                    <a:pt x="2200" y="1485"/>
                  </a:cubicBezTo>
                  <a:cubicBezTo>
                    <a:pt x="2189" y="1492"/>
                    <a:pt x="2173" y="1495"/>
                    <a:pt x="2152" y="1495"/>
                  </a:cubicBezTo>
                  <a:cubicBezTo>
                    <a:pt x="2034" y="1495"/>
                    <a:pt x="1783" y="1392"/>
                    <a:pt x="1665" y="1220"/>
                  </a:cubicBezTo>
                  <a:close/>
                  <a:moveTo>
                    <a:pt x="3922" y="1"/>
                  </a:moveTo>
                  <a:cubicBezTo>
                    <a:pt x="3836" y="1"/>
                    <a:pt x="3750" y="8"/>
                    <a:pt x="3662" y="23"/>
                  </a:cubicBezTo>
                  <a:cubicBezTo>
                    <a:pt x="3226" y="100"/>
                    <a:pt x="3095" y="289"/>
                    <a:pt x="3104" y="477"/>
                  </a:cubicBezTo>
                  <a:cubicBezTo>
                    <a:pt x="2965" y="411"/>
                    <a:pt x="2799" y="365"/>
                    <a:pt x="2617" y="365"/>
                  </a:cubicBezTo>
                  <a:cubicBezTo>
                    <a:pt x="2391" y="365"/>
                    <a:pt x="2139" y="435"/>
                    <a:pt x="1881" y="621"/>
                  </a:cubicBezTo>
                  <a:cubicBezTo>
                    <a:pt x="1561" y="851"/>
                    <a:pt x="1557" y="1062"/>
                    <a:pt x="1665" y="1220"/>
                  </a:cubicBezTo>
                  <a:cubicBezTo>
                    <a:pt x="1659" y="1220"/>
                    <a:pt x="1652" y="1220"/>
                    <a:pt x="1646" y="1220"/>
                  </a:cubicBezTo>
                  <a:cubicBezTo>
                    <a:pt x="1411" y="1220"/>
                    <a:pt x="1132" y="1303"/>
                    <a:pt x="873" y="1571"/>
                  </a:cubicBezTo>
                  <a:cubicBezTo>
                    <a:pt x="329" y="2124"/>
                    <a:pt x="581" y="2871"/>
                    <a:pt x="581" y="2871"/>
                  </a:cubicBezTo>
                  <a:cubicBezTo>
                    <a:pt x="581" y="2871"/>
                    <a:pt x="257" y="3015"/>
                    <a:pt x="99" y="3617"/>
                  </a:cubicBezTo>
                  <a:cubicBezTo>
                    <a:pt x="0" y="3964"/>
                    <a:pt x="126" y="4337"/>
                    <a:pt x="419" y="4549"/>
                  </a:cubicBezTo>
                  <a:cubicBezTo>
                    <a:pt x="207" y="4760"/>
                    <a:pt x="122" y="5062"/>
                    <a:pt x="185" y="5354"/>
                  </a:cubicBezTo>
                  <a:cubicBezTo>
                    <a:pt x="288" y="5867"/>
                    <a:pt x="594" y="5966"/>
                    <a:pt x="594" y="5966"/>
                  </a:cubicBezTo>
                  <a:cubicBezTo>
                    <a:pt x="612" y="5808"/>
                    <a:pt x="675" y="5660"/>
                    <a:pt x="783" y="5543"/>
                  </a:cubicBezTo>
                  <a:cubicBezTo>
                    <a:pt x="908" y="5418"/>
                    <a:pt x="1023" y="5379"/>
                    <a:pt x="1119" y="5379"/>
                  </a:cubicBezTo>
                  <a:cubicBezTo>
                    <a:pt x="1286" y="5379"/>
                    <a:pt x="1395" y="5500"/>
                    <a:pt x="1395" y="5502"/>
                  </a:cubicBezTo>
                  <a:cubicBezTo>
                    <a:pt x="1570" y="5093"/>
                    <a:pt x="1485" y="4072"/>
                    <a:pt x="1485" y="4072"/>
                  </a:cubicBezTo>
                  <a:cubicBezTo>
                    <a:pt x="1485" y="4072"/>
                    <a:pt x="2254" y="4022"/>
                    <a:pt x="2767" y="3532"/>
                  </a:cubicBezTo>
                  <a:cubicBezTo>
                    <a:pt x="2965" y="3334"/>
                    <a:pt x="3082" y="3078"/>
                    <a:pt x="3104" y="2799"/>
                  </a:cubicBezTo>
                  <a:cubicBezTo>
                    <a:pt x="3104" y="2799"/>
                    <a:pt x="3476" y="2931"/>
                    <a:pt x="3882" y="2931"/>
                  </a:cubicBezTo>
                  <a:cubicBezTo>
                    <a:pt x="4228" y="2931"/>
                    <a:pt x="4599" y="2835"/>
                    <a:pt x="4787" y="2479"/>
                  </a:cubicBezTo>
                  <a:cubicBezTo>
                    <a:pt x="4787" y="2479"/>
                    <a:pt x="5422" y="2996"/>
                    <a:pt x="6055" y="2996"/>
                  </a:cubicBezTo>
                  <a:cubicBezTo>
                    <a:pt x="6085" y="2996"/>
                    <a:pt x="6115" y="2995"/>
                    <a:pt x="6145" y="2992"/>
                  </a:cubicBezTo>
                  <a:cubicBezTo>
                    <a:pt x="6343" y="2979"/>
                    <a:pt x="6532" y="2902"/>
                    <a:pt x="6685" y="2767"/>
                  </a:cubicBezTo>
                  <a:cubicBezTo>
                    <a:pt x="7407" y="2142"/>
                    <a:pt x="6708" y="618"/>
                    <a:pt x="5837" y="618"/>
                  </a:cubicBezTo>
                  <a:cubicBezTo>
                    <a:pt x="5812" y="618"/>
                    <a:pt x="5788" y="619"/>
                    <a:pt x="5763" y="621"/>
                  </a:cubicBezTo>
                  <a:cubicBezTo>
                    <a:pt x="5619" y="635"/>
                    <a:pt x="5529" y="675"/>
                    <a:pt x="5471" y="725"/>
                  </a:cubicBezTo>
                  <a:cubicBezTo>
                    <a:pt x="5145" y="403"/>
                    <a:pt x="4567" y="1"/>
                    <a:pt x="3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865;p37">
              <a:extLst>
                <a:ext uri="{FF2B5EF4-FFF2-40B4-BE49-F238E27FC236}">
                  <a16:creationId xmlns:a16="http://schemas.microsoft.com/office/drawing/2014/main" id="{2A374220-E21A-F356-FAE8-5A4E4277B048}"/>
                </a:ext>
              </a:extLst>
            </p:cNvPr>
            <p:cNvSpPr/>
            <p:nvPr/>
          </p:nvSpPr>
          <p:spPr>
            <a:xfrm>
              <a:off x="2830700" y="989050"/>
              <a:ext cx="37250" cy="42450"/>
            </a:xfrm>
            <a:custGeom>
              <a:avLst/>
              <a:gdLst/>
              <a:ahLst/>
              <a:cxnLst/>
              <a:rect l="l" t="t" r="r" b="b"/>
              <a:pathLst>
                <a:path w="1490" h="1698" extrusionOk="0">
                  <a:moveTo>
                    <a:pt x="1067" y="0"/>
                  </a:moveTo>
                  <a:cubicBezTo>
                    <a:pt x="923" y="126"/>
                    <a:pt x="599" y="342"/>
                    <a:pt x="0" y="464"/>
                  </a:cubicBezTo>
                  <a:lnTo>
                    <a:pt x="9" y="509"/>
                  </a:lnTo>
                  <a:cubicBezTo>
                    <a:pt x="41" y="761"/>
                    <a:pt x="72" y="1012"/>
                    <a:pt x="99" y="1260"/>
                  </a:cubicBezTo>
                  <a:cubicBezTo>
                    <a:pt x="104" y="1269"/>
                    <a:pt x="113" y="1273"/>
                    <a:pt x="122" y="1282"/>
                  </a:cubicBezTo>
                  <a:cubicBezTo>
                    <a:pt x="129" y="1288"/>
                    <a:pt x="136" y="1290"/>
                    <a:pt x="143" y="1290"/>
                  </a:cubicBezTo>
                  <a:cubicBezTo>
                    <a:pt x="243" y="1290"/>
                    <a:pt x="306" y="734"/>
                    <a:pt x="306" y="734"/>
                  </a:cubicBezTo>
                  <a:cubicBezTo>
                    <a:pt x="306" y="734"/>
                    <a:pt x="362" y="1644"/>
                    <a:pt x="503" y="1644"/>
                  </a:cubicBezTo>
                  <a:cubicBezTo>
                    <a:pt x="507" y="1644"/>
                    <a:pt x="510" y="1643"/>
                    <a:pt x="513" y="1642"/>
                  </a:cubicBezTo>
                  <a:cubicBezTo>
                    <a:pt x="572" y="1624"/>
                    <a:pt x="626" y="1530"/>
                    <a:pt x="662" y="1408"/>
                  </a:cubicBezTo>
                  <a:lnTo>
                    <a:pt x="707" y="1422"/>
                  </a:lnTo>
                  <a:cubicBezTo>
                    <a:pt x="707" y="1452"/>
                    <a:pt x="710" y="1698"/>
                    <a:pt x="807" y="1698"/>
                  </a:cubicBezTo>
                  <a:cubicBezTo>
                    <a:pt x="827" y="1698"/>
                    <a:pt x="850" y="1688"/>
                    <a:pt x="878" y="1665"/>
                  </a:cubicBezTo>
                  <a:cubicBezTo>
                    <a:pt x="959" y="1584"/>
                    <a:pt x="1008" y="1480"/>
                    <a:pt x="1026" y="1372"/>
                  </a:cubicBezTo>
                  <a:cubicBezTo>
                    <a:pt x="1045" y="1432"/>
                    <a:pt x="1091" y="1566"/>
                    <a:pt x="1132" y="1566"/>
                  </a:cubicBezTo>
                  <a:cubicBezTo>
                    <a:pt x="1141" y="1566"/>
                    <a:pt x="1149" y="1561"/>
                    <a:pt x="1157" y="1548"/>
                  </a:cubicBezTo>
                  <a:cubicBezTo>
                    <a:pt x="1489" y="994"/>
                    <a:pt x="1094" y="5"/>
                    <a:pt x="1094" y="5"/>
                  </a:cubicBezTo>
                  <a:lnTo>
                    <a:pt x="10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866;p37">
              <a:extLst>
                <a:ext uri="{FF2B5EF4-FFF2-40B4-BE49-F238E27FC236}">
                  <a16:creationId xmlns:a16="http://schemas.microsoft.com/office/drawing/2014/main" id="{CA004FCE-9DDE-56DD-69A3-AA7122BE7EA0}"/>
                </a:ext>
              </a:extLst>
            </p:cNvPr>
            <p:cNvSpPr/>
            <p:nvPr/>
          </p:nvSpPr>
          <p:spPr>
            <a:xfrm>
              <a:off x="2768500" y="1142100"/>
              <a:ext cx="43775" cy="82100"/>
            </a:xfrm>
            <a:custGeom>
              <a:avLst/>
              <a:gdLst/>
              <a:ahLst/>
              <a:cxnLst/>
              <a:rect l="l" t="t" r="r" b="b"/>
              <a:pathLst>
                <a:path w="1751" h="3284" extrusionOk="0">
                  <a:moveTo>
                    <a:pt x="1751" y="1"/>
                  </a:moveTo>
                  <a:lnTo>
                    <a:pt x="1751" y="1"/>
                  </a:lnTo>
                  <a:cubicBezTo>
                    <a:pt x="1265" y="226"/>
                    <a:pt x="640" y="329"/>
                    <a:pt x="1" y="356"/>
                  </a:cubicBezTo>
                  <a:lnTo>
                    <a:pt x="1" y="379"/>
                  </a:lnTo>
                  <a:cubicBezTo>
                    <a:pt x="1" y="379"/>
                    <a:pt x="95" y="2403"/>
                    <a:pt x="284" y="3226"/>
                  </a:cubicBezTo>
                  <a:cubicBezTo>
                    <a:pt x="363" y="3240"/>
                    <a:pt x="661" y="3283"/>
                    <a:pt x="947" y="3283"/>
                  </a:cubicBezTo>
                  <a:cubicBezTo>
                    <a:pt x="1150" y="3283"/>
                    <a:pt x="1348" y="3261"/>
                    <a:pt x="1458" y="3190"/>
                  </a:cubicBezTo>
                  <a:lnTo>
                    <a:pt x="17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67;p37">
              <a:extLst>
                <a:ext uri="{FF2B5EF4-FFF2-40B4-BE49-F238E27FC236}">
                  <a16:creationId xmlns:a16="http://schemas.microsoft.com/office/drawing/2014/main" id="{2B4CD2D4-42C2-8AF9-E977-D5A5EC8C45BB}"/>
                </a:ext>
              </a:extLst>
            </p:cNvPr>
            <p:cNvSpPr/>
            <p:nvPr/>
          </p:nvSpPr>
          <p:spPr>
            <a:xfrm>
              <a:off x="2691125" y="1142100"/>
              <a:ext cx="45250" cy="84200"/>
            </a:xfrm>
            <a:custGeom>
              <a:avLst/>
              <a:gdLst/>
              <a:ahLst/>
              <a:cxnLst/>
              <a:rect l="l" t="t" r="r" b="b"/>
              <a:pathLst>
                <a:path w="1810" h="3368" extrusionOk="0">
                  <a:moveTo>
                    <a:pt x="1" y="1"/>
                  </a:moveTo>
                  <a:lnTo>
                    <a:pt x="1" y="1"/>
                  </a:lnTo>
                  <a:cubicBezTo>
                    <a:pt x="19" y="275"/>
                    <a:pt x="185" y="2457"/>
                    <a:pt x="388" y="3262"/>
                  </a:cubicBezTo>
                  <a:cubicBezTo>
                    <a:pt x="452" y="3281"/>
                    <a:pt x="807" y="3368"/>
                    <a:pt x="1144" y="3368"/>
                  </a:cubicBezTo>
                  <a:cubicBezTo>
                    <a:pt x="1303" y="3368"/>
                    <a:pt x="1457" y="3349"/>
                    <a:pt x="1575" y="3294"/>
                  </a:cubicBezTo>
                  <a:lnTo>
                    <a:pt x="1809" y="325"/>
                  </a:lnTo>
                  <a:cubicBezTo>
                    <a:pt x="1058" y="262"/>
                    <a:pt x="388" y="13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68;p37">
              <a:extLst>
                <a:ext uri="{FF2B5EF4-FFF2-40B4-BE49-F238E27FC236}">
                  <a16:creationId xmlns:a16="http://schemas.microsoft.com/office/drawing/2014/main" id="{B19A1C57-F97C-3745-3D5C-CC0EA8770C56}"/>
                </a:ext>
              </a:extLst>
            </p:cNvPr>
            <p:cNvSpPr/>
            <p:nvPr/>
          </p:nvSpPr>
          <p:spPr>
            <a:xfrm>
              <a:off x="2684950" y="625225"/>
              <a:ext cx="16000" cy="9125"/>
            </a:xfrm>
            <a:custGeom>
              <a:avLst/>
              <a:gdLst/>
              <a:ahLst/>
              <a:cxnLst/>
              <a:rect l="l" t="t" r="r" b="b"/>
              <a:pathLst>
                <a:path w="640" h="365" extrusionOk="0">
                  <a:moveTo>
                    <a:pt x="536" y="248"/>
                  </a:moveTo>
                  <a:cubicBezTo>
                    <a:pt x="538" y="248"/>
                    <a:pt x="537" y="248"/>
                    <a:pt x="534" y="248"/>
                  </a:cubicBezTo>
                  <a:lnTo>
                    <a:pt x="534" y="248"/>
                  </a:lnTo>
                  <a:cubicBezTo>
                    <a:pt x="535" y="248"/>
                    <a:pt x="535" y="248"/>
                    <a:pt x="536" y="248"/>
                  </a:cubicBezTo>
                  <a:close/>
                  <a:moveTo>
                    <a:pt x="131" y="81"/>
                  </a:moveTo>
                  <a:cubicBezTo>
                    <a:pt x="158" y="86"/>
                    <a:pt x="189" y="95"/>
                    <a:pt x="221" y="104"/>
                  </a:cubicBezTo>
                  <a:cubicBezTo>
                    <a:pt x="284" y="117"/>
                    <a:pt x="342" y="144"/>
                    <a:pt x="401" y="176"/>
                  </a:cubicBezTo>
                  <a:cubicBezTo>
                    <a:pt x="428" y="189"/>
                    <a:pt x="459" y="207"/>
                    <a:pt x="486" y="230"/>
                  </a:cubicBezTo>
                  <a:cubicBezTo>
                    <a:pt x="492" y="235"/>
                    <a:pt x="498" y="242"/>
                    <a:pt x="505" y="250"/>
                  </a:cubicBezTo>
                  <a:lnTo>
                    <a:pt x="505" y="250"/>
                  </a:lnTo>
                  <a:cubicBezTo>
                    <a:pt x="495" y="250"/>
                    <a:pt x="484" y="249"/>
                    <a:pt x="473" y="248"/>
                  </a:cubicBezTo>
                  <a:cubicBezTo>
                    <a:pt x="441" y="239"/>
                    <a:pt x="405" y="230"/>
                    <a:pt x="374" y="221"/>
                  </a:cubicBezTo>
                  <a:cubicBezTo>
                    <a:pt x="315" y="198"/>
                    <a:pt x="257" y="167"/>
                    <a:pt x="203" y="135"/>
                  </a:cubicBezTo>
                  <a:cubicBezTo>
                    <a:pt x="176" y="117"/>
                    <a:pt x="153" y="95"/>
                    <a:pt x="131" y="81"/>
                  </a:cubicBezTo>
                  <a:close/>
                  <a:moveTo>
                    <a:pt x="23" y="0"/>
                  </a:moveTo>
                  <a:cubicBezTo>
                    <a:pt x="5" y="9"/>
                    <a:pt x="0" y="27"/>
                    <a:pt x="9" y="45"/>
                  </a:cubicBezTo>
                  <a:lnTo>
                    <a:pt x="9" y="50"/>
                  </a:lnTo>
                  <a:cubicBezTo>
                    <a:pt x="18" y="63"/>
                    <a:pt x="27" y="81"/>
                    <a:pt x="36" y="95"/>
                  </a:cubicBezTo>
                  <a:cubicBezTo>
                    <a:pt x="68" y="135"/>
                    <a:pt x="104" y="176"/>
                    <a:pt x="149" y="207"/>
                  </a:cubicBezTo>
                  <a:cubicBezTo>
                    <a:pt x="203" y="252"/>
                    <a:pt x="266" y="293"/>
                    <a:pt x="333" y="320"/>
                  </a:cubicBezTo>
                  <a:cubicBezTo>
                    <a:pt x="374" y="338"/>
                    <a:pt x="414" y="351"/>
                    <a:pt x="455" y="356"/>
                  </a:cubicBezTo>
                  <a:cubicBezTo>
                    <a:pt x="482" y="360"/>
                    <a:pt x="504" y="365"/>
                    <a:pt x="527" y="365"/>
                  </a:cubicBezTo>
                  <a:cubicBezTo>
                    <a:pt x="545" y="365"/>
                    <a:pt x="558" y="360"/>
                    <a:pt x="576" y="356"/>
                  </a:cubicBezTo>
                  <a:lnTo>
                    <a:pt x="590" y="351"/>
                  </a:lnTo>
                  <a:lnTo>
                    <a:pt x="594" y="347"/>
                  </a:lnTo>
                  <a:lnTo>
                    <a:pt x="599" y="347"/>
                  </a:lnTo>
                  <a:lnTo>
                    <a:pt x="608" y="338"/>
                  </a:lnTo>
                  <a:lnTo>
                    <a:pt x="621" y="324"/>
                  </a:lnTo>
                  <a:cubicBezTo>
                    <a:pt x="630" y="306"/>
                    <a:pt x="639" y="288"/>
                    <a:pt x="639" y="270"/>
                  </a:cubicBezTo>
                  <a:cubicBezTo>
                    <a:pt x="635" y="257"/>
                    <a:pt x="635" y="248"/>
                    <a:pt x="630" y="234"/>
                  </a:cubicBezTo>
                  <a:cubicBezTo>
                    <a:pt x="626" y="221"/>
                    <a:pt x="617" y="207"/>
                    <a:pt x="608" y="194"/>
                  </a:cubicBezTo>
                  <a:cubicBezTo>
                    <a:pt x="594" y="176"/>
                    <a:pt x="576" y="158"/>
                    <a:pt x="558" y="144"/>
                  </a:cubicBezTo>
                  <a:cubicBezTo>
                    <a:pt x="522" y="117"/>
                    <a:pt x="486" y="95"/>
                    <a:pt x="446" y="77"/>
                  </a:cubicBezTo>
                  <a:cubicBezTo>
                    <a:pt x="383" y="45"/>
                    <a:pt x="311" y="23"/>
                    <a:pt x="239" y="9"/>
                  </a:cubicBezTo>
                  <a:cubicBezTo>
                    <a:pt x="189" y="0"/>
                    <a:pt x="140" y="0"/>
                    <a:pt x="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69;p37">
              <a:extLst>
                <a:ext uri="{FF2B5EF4-FFF2-40B4-BE49-F238E27FC236}">
                  <a16:creationId xmlns:a16="http://schemas.microsoft.com/office/drawing/2014/main" id="{F61AD3DA-1860-0DC4-37CA-9F39DA2D016E}"/>
                </a:ext>
              </a:extLst>
            </p:cNvPr>
            <p:cNvSpPr/>
            <p:nvPr/>
          </p:nvSpPr>
          <p:spPr>
            <a:xfrm>
              <a:off x="2720925" y="606650"/>
              <a:ext cx="13425" cy="14325"/>
            </a:xfrm>
            <a:custGeom>
              <a:avLst/>
              <a:gdLst/>
              <a:ahLst/>
              <a:cxnLst/>
              <a:rect l="l" t="t" r="r" b="b"/>
              <a:pathLst>
                <a:path w="537" h="573" extrusionOk="0">
                  <a:moveTo>
                    <a:pt x="82" y="100"/>
                  </a:moveTo>
                  <a:lnTo>
                    <a:pt x="82" y="100"/>
                  </a:lnTo>
                  <a:cubicBezTo>
                    <a:pt x="109" y="118"/>
                    <a:pt x="149" y="149"/>
                    <a:pt x="190" y="181"/>
                  </a:cubicBezTo>
                  <a:cubicBezTo>
                    <a:pt x="248" y="226"/>
                    <a:pt x="298" y="275"/>
                    <a:pt x="343" y="329"/>
                  </a:cubicBezTo>
                  <a:cubicBezTo>
                    <a:pt x="365" y="356"/>
                    <a:pt x="388" y="388"/>
                    <a:pt x="406" y="424"/>
                  </a:cubicBezTo>
                  <a:cubicBezTo>
                    <a:pt x="413" y="434"/>
                    <a:pt x="417" y="445"/>
                    <a:pt x="418" y="455"/>
                  </a:cubicBezTo>
                  <a:lnTo>
                    <a:pt x="418" y="455"/>
                  </a:lnTo>
                  <a:cubicBezTo>
                    <a:pt x="396" y="453"/>
                    <a:pt x="375" y="448"/>
                    <a:pt x="356" y="437"/>
                  </a:cubicBezTo>
                  <a:cubicBezTo>
                    <a:pt x="325" y="419"/>
                    <a:pt x="293" y="397"/>
                    <a:pt x="266" y="374"/>
                  </a:cubicBezTo>
                  <a:cubicBezTo>
                    <a:pt x="212" y="329"/>
                    <a:pt x="167" y="275"/>
                    <a:pt x="136" y="217"/>
                  </a:cubicBezTo>
                  <a:cubicBezTo>
                    <a:pt x="118" y="194"/>
                    <a:pt x="109" y="167"/>
                    <a:pt x="95" y="145"/>
                  </a:cubicBezTo>
                  <a:cubicBezTo>
                    <a:pt x="91" y="131"/>
                    <a:pt x="82" y="113"/>
                    <a:pt x="82" y="100"/>
                  </a:cubicBezTo>
                  <a:close/>
                  <a:moveTo>
                    <a:pt x="437" y="451"/>
                  </a:moveTo>
                  <a:lnTo>
                    <a:pt x="433" y="455"/>
                  </a:lnTo>
                  <a:cubicBezTo>
                    <a:pt x="431" y="455"/>
                    <a:pt x="430" y="455"/>
                    <a:pt x="429" y="455"/>
                  </a:cubicBezTo>
                  <a:lnTo>
                    <a:pt x="429" y="455"/>
                  </a:lnTo>
                  <a:cubicBezTo>
                    <a:pt x="433" y="455"/>
                    <a:pt x="437" y="451"/>
                    <a:pt x="437" y="451"/>
                  </a:cubicBezTo>
                  <a:close/>
                  <a:moveTo>
                    <a:pt x="37" y="1"/>
                  </a:moveTo>
                  <a:cubicBezTo>
                    <a:pt x="19" y="1"/>
                    <a:pt x="5" y="19"/>
                    <a:pt x="5" y="32"/>
                  </a:cubicBezTo>
                  <a:lnTo>
                    <a:pt x="5" y="50"/>
                  </a:lnTo>
                  <a:cubicBezTo>
                    <a:pt x="1" y="68"/>
                    <a:pt x="1" y="82"/>
                    <a:pt x="5" y="95"/>
                  </a:cubicBezTo>
                  <a:cubicBezTo>
                    <a:pt x="10" y="154"/>
                    <a:pt x="28" y="212"/>
                    <a:pt x="50" y="262"/>
                  </a:cubicBezTo>
                  <a:cubicBezTo>
                    <a:pt x="68" y="298"/>
                    <a:pt x="86" y="329"/>
                    <a:pt x="109" y="361"/>
                  </a:cubicBezTo>
                  <a:cubicBezTo>
                    <a:pt x="131" y="392"/>
                    <a:pt x="158" y="428"/>
                    <a:pt x="190" y="455"/>
                  </a:cubicBezTo>
                  <a:cubicBezTo>
                    <a:pt x="226" y="487"/>
                    <a:pt x="262" y="514"/>
                    <a:pt x="302" y="536"/>
                  </a:cubicBezTo>
                  <a:cubicBezTo>
                    <a:pt x="338" y="560"/>
                    <a:pt x="376" y="572"/>
                    <a:pt x="415" y="572"/>
                  </a:cubicBezTo>
                  <a:cubicBezTo>
                    <a:pt x="434" y="572"/>
                    <a:pt x="454" y="569"/>
                    <a:pt x="473" y="563"/>
                  </a:cubicBezTo>
                  <a:lnTo>
                    <a:pt x="482" y="559"/>
                  </a:lnTo>
                  <a:cubicBezTo>
                    <a:pt x="491" y="554"/>
                    <a:pt x="496" y="550"/>
                    <a:pt x="505" y="545"/>
                  </a:cubicBezTo>
                  <a:cubicBezTo>
                    <a:pt x="514" y="536"/>
                    <a:pt x="523" y="523"/>
                    <a:pt x="527" y="509"/>
                  </a:cubicBezTo>
                  <a:cubicBezTo>
                    <a:pt x="536" y="487"/>
                    <a:pt x="536" y="469"/>
                    <a:pt x="536" y="446"/>
                  </a:cubicBezTo>
                  <a:cubicBezTo>
                    <a:pt x="527" y="419"/>
                    <a:pt x="518" y="392"/>
                    <a:pt x="505" y="370"/>
                  </a:cubicBezTo>
                  <a:cubicBezTo>
                    <a:pt x="482" y="329"/>
                    <a:pt x="455" y="289"/>
                    <a:pt x="424" y="257"/>
                  </a:cubicBezTo>
                  <a:cubicBezTo>
                    <a:pt x="370" y="199"/>
                    <a:pt x="311" y="149"/>
                    <a:pt x="244" y="104"/>
                  </a:cubicBezTo>
                  <a:cubicBezTo>
                    <a:pt x="199" y="77"/>
                    <a:pt x="149" y="50"/>
                    <a:pt x="100" y="28"/>
                  </a:cubicBezTo>
                  <a:lnTo>
                    <a:pt x="46" y="5"/>
                  </a:lnTo>
                  <a:cubicBezTo>
                    <a:pt x="41" y="5"/>
                    <a:pt x="37" y="5"/>
                    <a:pt x="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70;p37">
              <a:extLst>
                <a:ext uri="{FF2B5EF4-FFF2-40B4-BE49-F238E27FC236}">
                  <a16:creationId xmlns:a16="http://schemas.microsoft.com/office/drawing/2014/main" id="{643D30E1-FEBB-28B7-197B-0A931ADF730A}"/>
                </a:ext>
              </a:extLst>
            </p:cNvPr>
            <p:cNvSpPr/>
            <p:nvPr/>
          </p:nvSpPr>
          <p:spPr>
            <a:xfrm>
              <a:off x="2778175" y="612950"/>
              <a:ext cx="11275" cy="12850"/>
            </a:xfrm>
            <a:custGeom>
              <a:avLst/>
              <a:gdLst/>
              <a:ahLst/>
              <a:cxnLst/>
              <a:rect l="l" t="t" r="r" b="b"/>
              <a:pathLst>
                <a:path w="451" h="514" extrusionOk="0">
                  <a:moveTo>
                    <a:pt x="362" y="386"/>
                  </a:moveTo>
                  <a:cubicBezTo>
                    <a:pt x="363" y="386"/>
                    <a:pt x="362" y="386"/>
                    <a:pt x="361" y="388"/>
                  </a:cubicBezTo>
                  <a:lnTo>
                    <a:pt x="358" y="388"/>
                  </a:lnTo>
                  <a:lnTo>
                    <a:pt x="358" y="388"/>
                  </a:lnTo>
                  <a:cubicBezTo>
                    <a:pt x="360" y="387"/>
                    <a:pt x="362" y="386"/>
                    <a:pt x="362" y="386"/>
                  </a:cubicBezTo>
                  <a:close/>
                  <a:moveTo>
                    <a:pt x="109" y="82"/>
                  </a:moveTo>
                  <a:cubicBezTo>
                    <a:pt x="131" y="104"/>
                    <a:pt x="163" y="145"/>
                    <a:pt x="199" y="199"/>
                  </a:cubicBezTo>
                  <a:cubicBezTo>
                    <a:pt x="235" y="244"/>
                    <a:pt x="271" y="298"/>
                    <a:pt x="302" y="347"/>
                  </a:cubicBezTo>
                  <a:cubicBezTo>
                    <a:pt x="311" y="363"/>
                    <a:pt x="320" y="380"/>
                    <a:pt x="327" y="398"/>
                  </a:cubicBezTo>
                  <a:lnTo>
                    <a:pt x="327" y="398"/>
                  </a:lnTo>
                  <a:cubicBezTo>
                    <a:pt x="320" y="400"/>
                    <a:pt x="314" y="401"/>
                    <a:pt x="307" y="401"/>
                  </a:cubicBezTo>
                  <a:cubicBezTo>
                    <a:pt x="248" y="397"/>
                    <a:pt x="199" y="370"/>
                    <a:pt x="163" y="329"/>
                  </a:cubicBezTo>
                  <a:cubicBezTo>
                    <a:pt x="140" y="307"/>
                    <a:pt x="127" y="284"/>
                    <a:pt x="113" y="262"/>
                  </a:cubicBezTo>
                  <a:cubicBezTo>
                    <a:pt x="100" y="239"/>
                    <a:pt x="95" y="217"/>
                    <a:pt x="91" y="194"/>
                  </a:cubicBezTo>
                  <a:cubicBezTo>
                    <a:pt x="86" y="172"/>
                    <a:pt x="86" y="154"/>
                    <a:pt x="91" y="131"/>
                  </a:cubicBezTo>
                  <a:cubicBezTo>
                    <a:pt x="91" y="113"/>
                    <a:pt x="104" y="104"/>
                    <a:pt x="104" y="91"/>
                  </a:cubicBezTo>
                  <a:lnTo>
                    <a:pt x="109" y="82"/>
                  </a:lnTo>
                  <a:close/>
                  <a:moveTo>
                    <a:pt x="106" y="0"/>
                  </a:moveTo>
                  <a:cubicBezTo>
                    <a:pt x="101" y="0"/>
                    <a:pt x="96" y="2"/>
                    <a:pt x="91" y="5"/>
                  </a:cubicBezTo>
                  <a:cubicBezTo>
                    <a:pt x="91" y="5"/>
                    <a:pt x="77" y="14"/>
                    <a:pt x="55" y="41"/>
                  </a:cubicBezTo>
                  <a:cubicBezTo>
                    <a:pt x="41" y="59"/>
                    <a:pt x="28" y="82"/>
                    <a:pt x="19" y="104"/>
                  </a:cubicBezTo>
                  <a:cubicBezTo>
                    <a:pt x="5" y="131"/>
                    <a:pt x="1" y="163"/>
                    <a:pt x="1" y="194"/>
                  </a:cubicBezTo>
                  <a:cubicBezTo>
                    <a:pt x="5" y="266"/>
                    <a:pt x="32" y="338"/>
                    <a:pt x="82" y="397"/>
                  </a:cubicBezTo>
                  <a:cubicBezTo>
                    <a:pt x="109" y="428"/>
                    <a:pt x="145" y="455"/>
                    <a:pt x="181" y="478"/>
                  </a:cubicBezTo>
                  <a:cubicBezTo>
                    <a:pt x="221" y="500"/>
                    <a:pt x="266" y="514"/>
                    <a:pt x="316" y="514"/>
                  </a:cubicBezTo>
                  <a:cubicBezTo>
                    <a:pt x="338" y="509"/>
                    <a:pt x="365" y="505"/>
                    <a:pt x="387" y="496"/>
                  </a:cubicBezTo>
                  <a:lnTo>
                    <a:pt x="419" y="482"/>
                  </a:lnTo>
                  <a:lnTo>
                    <a:pt x="432" y="473"/>
                  </a:lnTo>
                  <a:cubicBezTo>
                    <a:pt x="437" y="464"/>
                    <a:pt x="441" y="460"/>
                    <a:pt x="446" y="451"/>
                  </a:cubicBezTo>
                  <a:cubicBezTo>
                    <a:pt x="450" y="442"/>
                    <a:pt x="450" y="433"/>
                    <a:pt x="450" y="419"/>
                  </a:cubicBezTo>
                  <a:lnTo>
                    <a:pt x="450" y="406"/>
                  </a:lnTo>
                  <a:cubicBezTo>
                    <a:pt x="441" y="365"/>
                    <a:pt x="423" y="325"/>
                    <a:pt x="396" y="289"/>
                  </a:cubicBezTo>
                  <a:cubicBezTo>
                    <a:pt x="356" y="235"/>
                    <a:pt x="316" y="181"/>
                    <a:pt x="271" y="136"/>
                  </a:cubicBezTo>
                  <a:cubicBezTo>
                    <a:pt x="226" y="91"/>
                    <a:pt x="181" y="46"/>
                    <a:pt x="131" y="10"/>
                  </a:cubicBezTo>
                  <a:cubicBezTo>
                    <a:pt x="123" y="4"/>
                    <a:pt x="114"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71;p37">
              <a:extLst>
                <a:ext uri="{FF2B5EF4-FFF2-40B4-BE49-F238E27FC236}">
                  <a16:creationId xmlns:a16="http://schemas.microsoft.com/office/drawing/2014/main" id="{7E270FC9-18CB-EEBD-EB8A-6840D40D5AC8}"/>
                </a:ext>
              </a:extLst>
            </p:cNvPr>
            <p:cNvSpPr/>
            <p:nvPr/>
          </p:nvSpPr>
          <p:spPr>
            <a:xfrm>
              <a:off x="2656150" y="594075"/>
              <a:ext cx="164575" cy="103950"/>
            </a:xfrm>
            <a:custGeom>
              <a:avLst/>
              <a:gdLst/>
              <a:ahLst/>
              <a:cxnLst/>
              <a:rect l="l" t="t" r="r" b="b"/>
              <a:pathLst>
                <a:path w="6583" h="4158" extrusionOk="0">
                  <a:moveTo>
                    <a:pt x="3447" y="0"/>
                  </a:moveTo>
                  <a:cubicBezTo>
                    <a:pt x="3388" y="5"/>
                    <a:pt x="3330" y="5"/>
                    <a:pt x="3267" y="14"/>
                  </a:cubicBezTo>
                  <a:lnTo>
                    <a:pt x="3177" y="27"/>
                  </a:lnTo>
                  <a:lnTo>
                    <a:pt x="3091" y="45"/>
                  </a:lnTo>
                  <a:cubicBezTo>
                    <a:pt x="3028" y="59"/>
                    <a:pt x="2970" y="77"/>
                    <a:pt x="2916" y="104"/>
                  </a:cubicBezTo>
                  <a:cubicBezTo>
                    <a:pt x="2884" y="113"/>
                    <a:pt x="2857" y="126"/>
                    <a:pt x="2830" y="144"/>
                  </a:cubicBezTo>
                  <a:cubicBezTo>
                    <a:pt x="2803" y="158"/>
                    <a:pt x="2776" y="176"/>
                    <a:pt x="2749" y="194"/>
                  </a:cubicBezTo>
                  <a:cubicBezTo>
                    <a:pt x="2722" y="212"/>
                    <a:pt x="2700" y="234"/>
                    <a:pt x="2682" y="261"/>
                  </a:cubicBezTo>
                  <a:lnTo>
                    <a:pt x="2646" y="297"/>
                  </a:lnTo>
                  <a:lnTo>
                    <a:pt x="2623" y="342"/>
                  </a:lnTo>
                  <a:cubicBezTo>
                    <a:pt x="2603" y="380"/>
                    <a:pt x="2590" y="421"/>
                    <a:pt x="2585" y="464"/>
                  </a:cubicBezTo>
                  <a:lnTo>
                    <a:pt x="2585" y="464"/>
                  </a:lnTo>
                  <a:lnTo>
                    <a:pt x="2529" y="441"/>
                  </a:lnTo>
                  <a:cubicBezTo>
                    <a:pt x="2488" y="427"/>
                    <a:pt x="2448" y="414"/>
                    <a:pt x="2403" y="405"/>
                  </a:cubicBezTo>
                  <a:cubicBezTo>
                    <a:pt x="2362" y="391"/>
                    <a:pt x="2317" y="391"/>
                    <a:pt x="2277" y="383"/>
                  </a:cubicBezTo>
                  <a:cubicBezTo>
                    <a:pt x="2245" y="379"/>
                    <a:pt x="2213" y="376"/>
                    <a:pt x="2183" y="376"/>
                  </a:cubicBezTo>
                  <a:cubicBezTo>
                    <a:pt x="2171" y="376"/>
                    <a:pt x="2158" y="377"/>
                    <a:pt x="2146" y="378"/>
                  </a:cubicBezTo>
                  <a:lnTo>
                    <a:pt x="2079" y="378"/>
                  </a:lnTo>
                  <a:cubicBezTo>
                    <a:pt x="2056" y="378"/>
                    <a:pt x="2034" y="383"/>
                    <a:pt x="2012" y="383"/>
                  </a:cubicBezTo>
                  <a:cubicBezTo>
                    <a:pt x="1971" y="387"/>
                    <a:pt x="1926" y="396"/>
                    <a:pt x="1886" y="405"/>
                  </a:cubicBezTo>
                  <a:lnTo>
                    <a:pt x="1760" y="441"/>
                  </a:lnTo>
                  <a:cubicBezTo>
                    <a:pt x="1719" y="454"/>
                    <a:pt x="1679" y="472"/>
                    <a:pt x="1638" y="490"/>
                  </a:cubicBezTo>
                  <a:cubicBezTo>
                    <a:pt x="1598" y="504"/>
                    <a:pt x="1557" y="526"/>
                    <a:pt x="1521" y="544"/>
                  </a:cubicBezTo>
                  <a:lnTo>
                    <a:pt x="1409" y="616"/>
                  </a:lnTo>
                  <a:lnTo>
                    <a:pt x="1382" y="634"/>
                  </a:lnTo>
                  <a:lnTo>
                    <a:pt x="1377" y="639"/>
                  </a:lnTo>
                  <a:lnTo>
                    <a:pt x="1368" y="643"/>
                  </a:lnTo>
                  <a:lnTo>
                    <a:pt x="1355" y="652"/>
                  </a:lnTo>
                  <a:lnTo>
                    <a:pt x="1305" y="693"/>
                  </a:lnTo>
                  <a:cubicBezTo>
                    <a:pt x="1274" y="720"/>
                    <a:pt x="1238" y="751"/>
                    <a:pt x="1211" y="783"/>
                  </a:cubicBezTo>
                  <a:cubicBezTo>
                    <a:pt x="1179" y="819"/>
                    <a:pt x="1152" y="859"/>
                    <a:pt x="1130" y="895"/>
                  </a:cubicBezTo>
                  <a:cubicBezTo>
                    <a:pt x="1121" y="918"/>
                    <a:pt x="1112" y="940"/>
                    <a:pt x="1103" y="963"/>
                  </a:cubicBezTo>
                  <a:cubicBezTo>
                    <a:pt x="1094" y="985"/>
                    <a:pt x="1089" y="1008"/>
                    <a:pt x="1085" y="1030"/>
                  </a:cubicBezTo>
                  <a:cubicBezTo>
                    <a:pt x="1076" y="1080"/>
                    <a:pt x="1080" y="1129"/>
                    <a:pt x="1094" y="1174"/>
                  </a:cubicBezTo>
                  <a:cubicBezTo>
                    <a:pt x="1098" y="1194"/>
                    <a:pt x="1105" y="1213"/>
                    <a:pt x="1113" y="1232"/>
                  </a:cubicBezTo>
                  <a:lnTo>
                    <a:pt x="1113" y="1232"/>
                  </a:lnTo>
                  <a:cubicBezTo>
                    <a:pt x="1088" y="1234"/>
                    <a:pt x="1064" y="1237"/>
                    <a:pt x="1040" y="1242"/>
                  </a:cubicBezTo>
                  <a:cubicBezTo>
                    <a:pt x="990" y="1246"/>
                    <a:pt x="941" y="1255"/>
                    <a:pt x="896" y="1269"/>
                  </a:cubicBezTo>
                  <a:cubicBezTo>
                    <a:pt x="846" y="1282"/>
                    <a:pt x="801" y="1300"/>
                    <a:pt x="756" y="1323"/>
                  </a:cubicBezTo>
                  <a:cubicBezTo>
                    <a:pt x="707" y="1341"/>
                    <a:pt x="666" y="1363"/>
                    <a:pt x="626" y="1390"/>
                  </a:cubicBezTo>
                  <a:cubicBezTo>
                    <a:pt x="581" y="1417"/>
                    <a:pt x="540" y="1444"/>
                    <a:pt x="504" y="1476"/>
                  </a:cubicBezTo>
                  <a:cubicBezTo>
                    <a:pt x="464" y="1507"/>
                    <a:pt x="428" y="1539"/>
                    <a:pt x="392" y="1575"/>
                  </a:cubicBezTo>
                  <a:cubicBezTo>
                    <a:pt x="356" y="1611"/>
                    <a:pt x="325" y="1647"/>
                    <a:pt x="293" y="1683"/>
                  </a:cubicBezTo>
                  <a:cubicBezTo>
                    <a:pt x="262" y="1723"/>
                    <a:pt x="230" y="1764"/>
                    <a:pt x="203" y="1804"/>
                  </a:cubicBezTo>
                  <a:cubicBezTo>
                    <a:pt x="176" y="1845"/>
                    <a:pt x="154" y="1890"/>
                    <a:pt x="136" y="1935"/>
                  </a:cubicBezTo>
                  <a:cubicBezTo>
                    <a:pt x="113" y="1980"/>
                    <a:pt x="91" y="2024"/>
                    <a:pt x="77" y="2069"/>
                  </a:cubicBezTo>
                  <a:cubicBezTo>
                    <a:pt x="59" y="2114"/>
                    <a:pt x="41" y="2159"/>
                    <a:pt x="32" y="2209"/>
                  </a:cubicBezTo>
                  <a:cubicBezTo>
                    <a:pt x="19" y="2254"/>
                    <a:pt x="14" y="2303"/>
                    <a:pt x="5" y="2353"/>
                  </a:cubicBezTo>
                  <a:cubicBezTo>
                    <a:pt x="1" y="2402"/>
                    <a:pt x="1" y="2452"/>
                    <a:pt x="1" y="2497"/>
                  </a:cubicBezTo>
                  <a:cubicBezTo>
                    <a:pt x="1" y="2546"/>
                    <a:pt x="1" y="2596"/>
                    <a:pt x="5" y="2645"/>
                  </a:cubicBezTo>
                  <a:cubicBezTo>
                    <a:pt x="14" y="2744"/>
                    <a:pt x="32" y="2839"/>
                    <a:pt x="64" y="2933"/>
                  </a:cubicBezTo>
                  <a:cubicBezTo>
                    <a:pt x="67" y="2944"/>
                    <a:pt x="80" y="2952"/>
                    <a:pt x="92" y="2952"/>
                  </a:cubicBezTo>
                  <a:cubicBezTo>
                    <a:pt x="95" y="2952"/>
                    <a:pt x="97" y="2952"/>
                    <a:pt x="100" y="2951"/>
                  </a:cubicBezTo>
                  <a:cubicBezTo>
                    <a:pt x="118" y="2947"/>
                    <a:pt x="127" y="2929"/>
                    <a:pt x="122" y="2915"/>
                  </a:cubicBezTo>
                  <a:cubicBezTo>
                    <a:pt x="95" y="2825"/>
                    <a:pt x="77" y="2735"/>
                    <a:pt x="73" y="2641"/>
                  </a:cubicBezTo>
                  <a:cubicBezTo>
                    <a:pt x="68" y="2596"/>
                    <a:pt x="68" y="2546"/>
                    <a:pt x="68" y="2501"/>
                  </a:cubicBezTo>
                  <a:cubicBezTo>
                    <a:pt x="68" y="2452"/>
                    <a:pt x="73" y="2407"/>
                    <a:pt x="77" y="2362"/>
                  </a:cubicBezTo>
                  <a:cubicBezTo>
                    <a:pt x="82" y="2317"/>
                    <a:pt x="91" y="2267"/>
                    <a:pt x="100" y="2222"/>
                  </a:cubicBezTo>
                  <a:cubicBezTo>
                    <a:pt x="109" y="2177"/>
                    <a:pt x="122" y="2132"/>
                    <a:pt x="140" y="2092"/>
                  </a:cubicBezTo>
                  <a:cubicBezTo>
                    <a:pt x="154" y="2047"/>
                    <a:pt x="167" y="2002"/>
                    <a:pt x="190" y="1962"/>
                  </a:cubicBezTo>
                  <a:cubicBezTo>
                    <a:pt x="212" y="1921"/>
                    <a:pt x="235" y="1881"/>
                    <a:pt x="262" y="1845"/>
                  </a:cubicBezTo>
                  <a:cubicBezTo>
                    <a:pt x="284" y="1804"/>
                    <a:pt x="311" y="1768"/>
                    <a:pt x="343" y="1732"/>
                  </a:cubicBezTo>
                  <a:cubicBezTo>
                    <a:pt x="370" y="1696"/>
                    <a:pt x="406" y="1660"/>
                    <a:pt x="437" y="1629"/>
                  </a:cubicBezTo>
                  <a:cubicBezTo>
                    <a:pt x="468" y="1597"/>
                    <a:pt x="504" y="1566"/>
                    <a:pt x="540" y="1539"/>
                  </a:cubicBezTo>
                  <a:cubicBezTo>
                    <a:pt x="576" y="1507"/>
                    <a:pt x="617" y="1485"/>
                    <a:pt x="653" y="1458"/>
                  </a:cubicBezTo>
                  <a:cubicBezTo>
                    <a:pt x="693" y="1435"/>
                    <a:pt x="734" y="1413"/>
                    <a:pt x="774" y="1395"/>
                  </a:cubicBezTo>
                  <a:cubicBezTo>
                    <a:pt x="819" y="1377"/>
                    <a:pt x="860" y="1363"/>
                    <a:pt x="905" y="1350"/>
                  </a:cubicBezTo>
                  <a:cubicBezTo>
                    <a:pt x="950" y="1336"/>
                    <a:pt x="995" y="1332"/>
                    <a:pt x="1040" y="1323"/>
                  </a:cubicBezTo>
                  <a:cubicBezTo>
                    <a:pt x="1085" y="1318"/>
                    <a:pt x="1130" y="1318"/>
                    <a:pt x="1175" y="1318"/>
                  </a:cubicBezTo>
                  <a:cubicBezTo>
                    <a:pt x="1184" y="1318"/>
                    <a:pt x="1188" y="1314"/>
                    <a:pt x="1197" y="1309"/>
                  </a:cubicBezTo>
                  <a:cubicBezTo>
                    <a:pt x="1220" y="1300"/>
                    <a:pt x="1224" y="1269"/>
                    <a:pt x="1215" y="1246"/>
                  </a:cubicBezTo>
                  <a:lnTo>
                    <a:pt x="1184" y="1201"/>
                  </a:lnTo>
                  <a:cubicBezTo>
                    <a:pt x="1179" y="1183"/>
                    <a:pt x="1175" y="1165"/>
                    <a:pt x="1166" y="1147"/>
                  </a:cubicBezTo>
                  <a:cubicBezTo>
                    <a:pt x="1157" y="1116"/>
                    <a:pt x="1157" y="1080"/>
                    <a:pt x="1161" y="1044"/>
                  </a:cubicBezTo>
                  <a:cubicBezTo>
                    <a:pt x="1166" y="1026"/>
                    <a:pt x="1170" y="1008"/>
                    <a:pt x="1175" y="990"/>
                  </a:cubicBezTo>
                  <a:cubicBezTo>
                    <a:pt x="1184" y="972"/>
                    <a:pt x="1193" y="954"/>
                    <a:pt x="1197" y="940"/>
                  </a:cubicBezTo>
                  <a:cubicBezTo>
                    <a:pt x="1220" y="904"/>
                    <a:pt x="1242" y="877"/>
                    <a:pt x="1265" y="846"/>
                  </a:cubicBezTo>
                  <a:cubicBezTo>
                    <a:pt x="1292" y="819"/>
                    <a:pt x="1323" y="787"/>
                    <a:pt x="1355" y="765"/>
                  </a:cubicBezTo>
                  <a:lnTo>
                    <a:pt x="1400" y="724"/>
                  </a:lnTo>
                  <a:lnTo>
                    <a:pt x="1413" y="715"/>
                  </a:lnTo>
                  <a:lnTo>
                    <a:pt x="1418" y="711"/>
                  </a:lnTo>
                  <a:lnTo>
                    <a:pt x="1422" y="706"/>
                  </a:lnTo>
                  <a:lnTo>
                    <a:pt x="1449" y="693"/>
                  </a:lnTo>
                  <a:lnTo>
                    <a:pt x="1553" y="630"/>
                  </a:lnTo>
                  <a:cubicBezTo>
                    <a:pt x="1589" y="607"/>
                    <a:pt x="1625" y="589"/>
                    <a:pt x="1661" y="571"/>
                  </a:cubicBezTo>
                  <a:cubicBezTo>
                    <a:pt x="1701" y="553"/>
                    <a:pt x="1737" y="540"/>
                    <a:pt x="1773" y="526"/>
                  </a:cubicBezTo>
                  <a:lnTo>
                    <a:pt x="1890" y="495"/>
                  </a:lnTo>
                  <a:cubicBezTo>
                    <a:pt x="1931" y="486"/>
                    <a:pt x="1971" y="477"/>
                    <a:pt x="2012" y="477"/>
                  </a:cubicBezTo>
                  <a:cubicBezTo>
                    <a:pt x="2030" y="472"/>
                    <a:pt x="2048" y="468"/>
                    <a:pt x="2070" y="468"/>
                  </a:cubicBezTo>
                  <a:lnTo>
                    <a:pt x="2128" y="468"/>
                  </a:lnTo>
                  <a:cubicBezTo>
                    <a:pt x="2169" y="468"/>
                    <a:pt x="2209" y="468"/>
                    <a:pt x="2250" y="472"/>
                  </a:cubicBezTo>
                  <a:cubicBezTo>
                    <a:pt x="2290" y="481"/>
                    <a:pt x="2331" y="481"/>
                    <a:pt x="2367" y="495"/>
                  </a:cubicBezTo>
                  <a:cubicBezTo>
                    <a:pt x="2407" y="504"/>
                    <a:pt x="2443" y="517"/>
                    <a:pt x="2484" y="526"/>
                  </a:cubicBezTo>
                  <a:lnTo>
                    <a:pt x="2596" y="571"/>
                  </a:lnTo>
                  <a:cubicBezTo>
                    <a:pt x="2601" y="576"/>
                    <a:pt x="2610" y="576"/>
                    <a:pt x="2614" y="576"/>
                  </a:cubicBezTo>
                  <a:cubicBezTo>
                    <a:pt x="2641" y="576"/>
                    <a:pt x="2664" y="558"/>
                    <a:pt x="2668" y="526"/>
                  </a:cubicBezTo>
                  <a:cubicBezTo>
                    <a:pt x="2664" y="477"/>
                    <a:pt x="2677" y="427"/>
                    <a:pt x="2700" y="383"/>
                  </a:cubicBezTo>
                  <a:lnTo>
                    <a:pt x="2713" y="351"/>
                  </a:lnTo>
                  <a:lnTo>
                    <a:pt x="2740" y="324"/>
                  </a:lnTo>
                  <a:cubicBezTo>
                    <a:pt x="2758" y="302"/>
                    <a:pt x="2776" y="284"/>
                    <a:pt x="2799" y="270"/>
                  </a:cubicBezTo>
                  <a:cubicBezTo>
                    <a:pt x="2817" y="252"/>
                    <a:pt x="2839" y="239"/>
                    <a:pt x="2866" y="230"/>
                  </a:cubicBezTo>
                  <a:cubicBezTo>
                    <a:pt x="2889" y="216"/>
                    <a:pt x="2911" y="203"/>
                    <a:pt x="2938" y="194"/>
                  </a:cubicBezTo>
                  <a:cubicBezTo>
                    <a:pt x="2988" y="171"/>
                    <a:pt x="3042" y="158"/>
                    <a:pt x="3096" y="144"/>
                  </a:cubicBezTo>
                  <a:lnTo>
                    <a:pt x="3181" y="126"/>
                  </a:lnTo>
                  <a:lnTo>
                    <a:pt x="3267" y="117"/>
                  </a:lnTo>
                  <a:cubicBezTo>
                    <a:pt x="3306" y="110"/>
                    <a:pt x="3348" y="106"/>
                    <a:pt x="3389" y="106"/>
                  </a:cubicBezTo>
                  <a:cubicBezTo>
                    <a:pt x="3404" y="106"/>
                    <a:pt x="3419" y="107"/>
                    <a:pt x="3433" y="108"/>
                  </a:cubicBezTo>
                  <a:cubicBezTo>
                    <a:pt x="3492" y="108"/>
                    <a:pt x="3546" y="108"/>
                    <a:pt x="3604" y="117"/>
                  </a:cubicBezTo>
                  <a:cubicBezTo>
                    <a:pt x="3658" y="122"/>
                    <a:pt x="3716" y="131"/>
                    <a:pt x="3770" y="144"/>
                  </a:cubicBezTo>
                  <a:cubicBezTo>
                    <a:pt x="3883" y="167"/>
                    <a:pt x="3991" y="203"/>
                    <a:pt x="4094" y="248"/>
                  </a:cubicBezTo>
                  <a:cubicBezTo>
                    <a:pt x="4202" y="288"/>
                    <a:pt x="4306" y="342"/>
                    <a:pt x="4400" y="400"/>
                  </a:cubicBezTo>
                  <a:cubicBezTo>
                    <a:pt x="4598" y="517"/>
                    <a:pt x="4783" y="657"/>
                    <a:pt x="4945" y="819"/>
                  </a:cubicBezTo>
                  <a:cubicBezTo>
                    <a:pt x="4956" y="828"/>
                    <a:pt x="4969" y="832"/>
                    <a:pt x="4983" y="832"/>
                  </a:cubicBezTo>
                  <a:cubicBezTo>
                    <a:pt x="4996" y="832"/>
                    <a:pt x="5010" y="828"/>
                    <a:pt x="5021" y="819"/>
                  </a:cubicBezTo>
                  <a:cubicBezTo>
                    <a:pt x="5098" y="760"/>
                    <a:pt x="5197" y="729"/>
                    <a:pt x="5291" y="729"/>
                  </a:cubicBezTo>
                  <a:cubicBezTo>
                    <a:pt x="5309" y="727"/>
                    <a:pt x="5327" y="727"/>
                    <a:pt x="5345" y="727"/>
                  </a:cubicBezTo>
                  <a:cubicBezTo>
                    <a:pt x="5430" y="727"/>
                    <a:pt x="5514" y="743"/>
                    <a:pt x="5592" y="769"/>
                  </a:cubicBezTo>
                  <a:cubicBezTo>
                    <a:pt x="5790" y="850"/>
                    <a:pt x="5961" y="976"/>
                    <a:pt x="6087" y="1147"/>
                  </a:cubicBezTo>
                  <a:cubicBezTo>
                    <a:pt x="6218" y="1314"/>
                    <a:pt x="6317" y="1503"/>
                    <a:pt x="6380" y="1710"/>
                  </a:cubicBezTo>
                  <a:cubicBezTo>
                    <a:pt x="6443" y="1912"/>
                    <a:pt x="6456" y="2123"/>
                    <a:pt x="6416" y="2330"/>
                  </a:cubicBezTo>
                  <a:cubicBezTo>
                    <a:pt x="6393" y="2434"/>
                    <a:pt x="6357" y="2528"/>
                    <a:pt x="6299" y="2618"/>
                  </a:cubicBezTo>
                  <a:cubicBezTo>
                    <a:pt x="6245" y="2704"/>
                    <a:pt x="6173" y="2780"/>
                    <a:pt x="6083" y="2834"/>
                  </a:cubicBezTo>
                  <a:cubicBezTo>
                    <a:pt x="6002" y="2893"/>
                    <a:pt x="5907" y="2938"/>
                    <a:pt x="5808" y="2965"/>
                  </a:cubicBezTo>
                  <a:cubicBezTo>
                    <a:pt x="5763" y="2978"/>
                    <a:pt x="5696" y="2983"/>
                    <a:pt x="5651" y="2992"/>
                  </a:cubicBezTo>
                  <a:lnTo>
                    <a:pt x="5493" y="2992"/>
                  </a:lnTo>
                  <a:cubicBezTo>
                    <a:pt x="5390" y="2983"/>
                    <a:pt x="5282" y="2965"/>
                    <a:pt x="5179" y="2933"/>
                  </a:cubicBezTo>
                  <a:cubicBezTo>
                    <a:pt x="5080" y="2906"/>
                    <a:pt x="4976" y="2866"/>
                    <a:pt x="4877" y="2821"/>
                  </a:cubicBezTo>
                  <a:cubicBezTo>
                    <a:pt x="4684" y="2731"/>
                    <a:pt x="4499" y="2623"/>
                    <a:pt x="4328" y="2492"/>
                  </a:cubicBezTo>
                  <a:cubicBezTo>
                    <a:pt x="4318" y="2486"/>
                    <a:pt x="4308" y="2483"/>
                    <a:pt x="4298" y="2483"/>
                  </a:cubicBezTo>
                  <a:cubicBezTo>
                    <a:pt x="4281" y="2483"/>
                    <a:pt x="4265" y="2492"/>
                    <a:pt x="4256" y="2506"/>
                  </a:cubicBezTo>
                  <a:lnTo>
                    <a:pt x="4198" y="2600"/>
                  </a:lnTo>
                  <a:cubicBezTo>
                    <a:pt x="4180" y="2627"/>
                    <a:pt x="4153" y="2659"/>
                    <a:pt x="4126" y="2681"/>
                  </a:cubicBezTo>
                  <a:cubicBezTo>
                    <a:pt x="4103" y="2708"/>
                    <a:pt x="4076" y="2731"/>
                    <a:pt x="4045" y="2753"/>
                  </a:cubicBezTo>
                  <a:cubicBezTo>
                    <a:pt x="4018" y="2776"/>
                    <a:pt x="3986" y="2794"/>
                    <a:pt x="3955" y="2812"/>
                  </a:cubicBezTo>
                  <a:lnTo>
                    <a:pt x="3856" y="2861"/>
                  </a:lnTo>
                  <a:cubicBezTo>
                    <a:pt x="3820" y="2870"/>
                    <a:pt x="3784" y="2879"/>
                    <a:pt x="3748" y="2893"/>
                  </a:cubicBezTo>
                  <a:cubicBezTo>
                    <a:pt x="3716" y="2902"/>
                    <a:pt x="3676" y="2911"/>
                    <a:pt x="3640" y="2915"/>
                  </a:cubicBezTo>
                  <a:cubicBezTo>
                    <a:pt x="3604" y="2924"/>
                    <a:pt x="3568" y="2929"/>
                    <a:pt x="3528" y="2929"/>
                  </a:cubicBezTo>
                  <a:cubicBezTo>
                    <a:pt x="3492" y="2933"/>
                    <a:pt x="3456" y="2938"/>
                    <a:pt x="3415" y="2938"/>
                  </a:cubicBezTo>
                  <a:lnTo>
                    <a:pt x="3303" y="2938"/>
                  </a:lnTo>
                  <a:cubicBezTo>
                    <a:pt x="3231" y="2929"/>
                    <a:pt x="3154" y="2924"/>
                    <a:pt x="3078" y="2915"/>
                  </a:cubicBezTo>
                  <a:cubicBezTo>
                    <a:pt x="2929" y="2893"/>
                    <a:pt x="2781" y="2857"/>
                    <a:pt x="2637" y="2812"/>
                  </a:cubicBezTo>
                  <a:lnTo>
                    <a:pt x="2623" y="2812"/>
                  </a:lnTo>
                  <a:cubicBezTo>
                    <a:pt x="2621" y="2811"/>
                    <a:pt x="2619" y="2811"/>
                    <a:pt x="2617" y="2811"/>
                  </a:cubicBezTo>
                  <a:cubicBezTo>
                    <a:pt x="2597" y="2811"/>
                    <a:pt x="2578" y="2832"/>
                    <a:pt x="2574" y="2852"/>
                  </a:cubicBezTo>
                  <a:cubicBezTo>
                    <a:pt x="2574" y="2897"/>
                    <a:pt x="2565" y="2942"/>
                    <a:pt x="2556" y="2987"/>
                  </a:cubicBezTo>
                  <a:cubicBezTo>
                    <a:pt x="2547" y="3028"/>
                    <a:pt x="2538" y="3073"/>
                    <a:pt x="2524" y="3113"/>
                  </a:cubicBezTo>
                  <a:cubicBezTo>
                    <a:pt x="2511" y="3158"/>
                    <a:pt x="2493" y="3199"/>
                    <a:pt x="2475" y="3239"/>
                  </a:cubicBezTo>
                  <a:cubicBezTo>
                    <a:pt x="2457" y="3280"/>
                    <a:pt x="2439" y="3320"/>
                    <a:pt x="2412" y="3361"/>
                  </a:cubicBezTo>
                  <a:cubicBezTo>
                    <a:pt x="2389" y="3397"/>
                    <a:pt x="2367" y="3433"/>
                    <a:pt x="2335" y="3469"/>
                  </a:cubicBezTo>
                  <a:cubicBezTo>
                    <a:pt x="2304" y="3500"/>
                    <a:pt x="2272" y="3541"/>
                    <a:pt x="2245" y="3568"/>
                  </a:cubicBezTo>
                  <a:lnTo>
                    <a:pt x="2137" y="3653"/>
                  </a:lnTo>
                  <a:cubicBezTo>
                    <a:pt x="2106" y="3684"/>
                    <a:pt x="2070" y="3711"/>
                    <a:pt x="2030" y="3738"/>
                  </a:cubicBezTo>
                  <a:lnTo>
                    <a:pt x="1913" y="3806"/>
                  </a:lnTo>
                  <a:lnTo>
                    <a:pt x="1854" y="3842"/>
                  </a:lnTo>
                  <a:lnTo>
                    <a:pt x="1796" y="3873"/>
                  </a:lnTo>
                  <a:lnTo>
                    <a:pt x="1670" y="3927"/>
                  </a:lnTo>
                  <a:cubicBezTo>
                    <a:pt x="1625" y="3945"/>
                    <a:pt x="1580" y="3959"/>
                    <a:pt x="1539" y="3972"/>
                  </a:cubicBezTo>
                  <a:cubicBezTo>
                    <a:pt x="1494" y="3990"/>
                    <a:pt x="1449" y="4004"/>
                    <a:pt x="1409" y="4017"/>
                  </a:cubicBezTo>
                  <a:lnTo>
                    <a:pt x="1274" y="4049"/>
                  </a:lnTo>
                  <a:cubicBezTo>
                    <a:pt x="1184" y="4071"/>
                    <a:pt x="1094" y="4085"/>
                    <a:pt x="999" y="4094"/>
                  </a:cubicBezTo>
                  <a:lnTo>
                    <a:pt x="1004" y="4094"/>
                  </a:lnTo>
                  <a:cubicBezTo>
                    <a:pt x="961" y="4094"/>
                    <a:pt x="963" y="4158"/>
                    <a:pt x="1001" y="4158"/>
                  </a:cubicBezTo>
                  <a:cubicBezTo>
                    <a:pt x="1003" y="4158"/>
                    <a:pt x="1006" y="4157"/>
                    <a:pt x="1008" y="4157"/>
                  </a:cubicBezTo>
                  <a:cubicBezTo>
                    <a:pt x="1103" y="4148"/>
                    <a:pt x="1197" y="4134"/>
                    <a:pt x="1292" y="4112"/>
                  </a:cubicBezTo>
                  <a:lnTo>
                    <a:pt x="1427" y="4080"/>
                  </a:lnTo>
                  <a:cubicBezTo>
                    <a:pt x="1476" y="4071"/>
                    <a:pt x="1521" y="4053"/>
                    <a:pt x="1566" y="4040"/>
                  </a:cubicBezTo>
                  <a:cubicBezTo>
                    <a:pt x="1611" y="4022"/>
                    <a:pt x="1656" y="4013"/>
                    <a:pt x="1697" y="3995"/>
                  </a:cubicBezTo>
                  <a:lnTo>
                    <a:pt x="1827" y="3936"/>
                  </a:lnTo>
                  <a:lnTo>
                    <a:pt x="1895" y="3909"/>
                  </a:lnTo>
                  <a:lnTo>
                    <a:pt x="1958" y="3873"/>
                  </a:lnTo>
                  <a:lnTo>
                    <a:pt x="2079" y="3801"/>
                  </a:lnTo>
                  <a:cubicBezTo>
                    <a:pt x="2119" y="3774"/>
                    <a:pt x="2155" y="3747"/>
                    <a:pt x="2191" y="3716"/>
                  </a:cubicBezTo>
                  <a:lnTo>
                    <a:pt x="2304" y="3626"/>
                  </a:lnTo>
                  <a:cubicBezTo>
                    <a:pt x="2340" y="3595"/>
                    <a:pt x="2371" y="3559"/>
                    <a:pt x="2403" y="3523"/>
                  </a:cubicBezTo>
                  <a:cubicBezTo>
                    <a:pt x="2434" y="3487"/>
                    <a:pt x="2461" y="3446"/>
                    <a:pt x="2488" y="3406"/>
                  </a:cubicBezTo>
                  <a:cubicBezTo>
                    <a:pt x="2515" y="3365"/>
                    <a:pt x="2538" y="3320"/>
                    <a:pt x="2556" y="3275"/>
                  </a:cubicBezTo>
                  <a:cubicBezTo>
                    <a:pt x="2578" y="3235"/>
                    <a:pt x="2596" y="3190"/>
                    <a:pt x="2614" y="3140"/>
                  </a:cubicBezTo>
                  <a:cubicBezTo>
                    <a:pt x="2628" y="3095"/>
                    <a:pt x="2641" y="3050"/>
                    <a:pt x="2650" y="3001"/>
                  </a:cubicBezTo>
                  <a:cubicBezTo>
                    <a:pt x="2659" y="2973"/>
                    <a:pt x="2663" y="2944"/>
                    <a:pt x="2667" y="2914"/>
                  </a:cubicBezTo>
                  <a:lnTo>
                    <a:pt x="2667" y="2914"/>
                  </a:lnTo>
                  <a:cubicBezTo>
                    <a:pt x="2799" y="2955"/>
                    <a:pt x="2934" y="2985"/>
                    <a:pt x="3073" y="3005"/>
                  </a:cubicBezTo>
                  <a:cubicBezTo>
                    <a:pt x="3150" y="3019"/>
                    <a:pt x="3226" y="3023"/>
                    <a:pt x="3307" y="3028"/>
                  </a:cubicBezTo>
                  <a:lnTo>
                    <a:pt x="3424" y="3028"/>
                  </a:lnTo>
                  <a:cubicBezTo>
                    <a:pt x="3432" y="3029"/>
                    <a:pt x="3440" y="3029"/>
                    <a:pt x="3448" y="3029"/>
                  </a:cubicBezTo>
                  <a:cubicBezTo>
                    <a:pt x="3481" y="3029"/>
                    <a:pt x="3513" y="3023"/>
                    <a:pt x="3546" y="3023"/>
                  </a:cubicBezTo>
                  <a:cubicBezTo>
                    <a:pt x="3586" y="3023"/>
                    <a:pt x="3627" y="3019"/>
                    <a:pt x="3662" y="3010"/>
                  </a:cubicBezTo>
                  <a:cubicBezTo>
                    <a:pt x="3703" y="3005"/>
                    <a:pt x="3743" y="2996"/>
                    <a:pt x="3779" y="2987"/>
                  </a:cubicBezTo>
                  <a:cubicBezTo>
                    <a:pt x="3820" y="2974"/>
                    <a:pt x="3860" y="2965"/>
                    <a:pt x="3896" y="2951"/>
                  </a:cubicBezTo>
                  <a:lnTo>
                    <a:pt x="4009" y="2897"/>
                  </a:lnTo>
                  <a:cubicBezTo>
                    <a:pt x="4045" y="2879"/>
                    <a:pt x="4081" y="2857"/>
                    <a:pt x="4112" y="2830"/>
                  </a:cubicBezTo>
                  <a:cubicBezTo>
                    <a:pt x="4175" y="2780"/>
                    <a:pt x="4234" y="2722"/>
                    <a:pt x="4283" y="2659"/>
                  </a:cubicBezTo>
                  <a:lnTo>
                    <a:pt x="4320" y="2602"/>
                  </a:lnTo>
                  <a:lnTo>
                    <a:pt x="4320" y="2602"/>
                  </a:lnTo>
                  <a:cubicBezTo>
                    <a:pt x="4394" y="2661"/>
                    <a:pt x="4474" y="2713"/>
                    <a:pt x="4553" y="2762"/>
                  </a:cubicBezTo>
                  <a:cubicBezTo>
                    <a:pt x="4652" y="2821"/>
                    <a:pt x="4751" y="2870"/>
                    <a:pt x="4850" y="2920"/>
                  </a:cubicBezTo>
                  <a:cubicBezTo>
                    <a:pt x="4954" y="2965"/>
                    <a:pt x="5057" y="3005"/>
                    <a:pt x="5165" y="3037"/>
                  </a:cubicBezTo>
                  <a:cubicBezTo>
                    <a:pt x="5273" y="3068"/>
                    <a:pt x="5385" y="3091"/>
                    <a:pt x="5502" y="3095"/>
                  </a:cubicBezTo>
                  <a:cubicBezTo>
                    <a:pt x="5529" y="3097"/>
                    <a:pt x="5558" y="3099"/>
                    <a:pt x="5586" y="3099"/>
                  </a:cubicBezTo>
                  <a:cubicBezTo>
                    <a:pt x="5615" y="3099"/>
                    <a:pt x="5644" y="3097"/>
                    <a:pt x="5673" y="3095"/>
                  </a:cubicBezTo>
                  <a:cubicBezTo>
                    <a:pt x="5736" y="3086"/>
                    <a:pt x="5786" y="3086"/>
                    <a:pt x="5840" y="3068"/>
                  </a:cubicBezTo>
                  <a:cubicBezTo>
                    <a:pt x="5957" y="3041"/>
                    <a:pt x="6065" y="2992"/>
                    <a:pt x="6159" y="2924"/>
                  </a:cubicBezTo>
                  <a:cubicBezTo>
                    <a:pt x="6258" y="2861"/>
                    <a:pt x="6344" y="2776"/>
                    <a:pt x="6407" y="2677"/>
                  </a:cubicBezTo>
                  <a:cubicBezTo>
                    <a:pt x="6470" y="2578"/>
                    <a:pt x="6515" y="2470"/>
                    <a:pt x="6537" y="2357"/>
                  </a:cubicBezTo>
                  <a:cubicBezTo>
                    <a:pt x="6582" y="2132"/>
                    <a:pt x="6569" y="1899"/>
                    <a:pt x="6501" y="1678"/>
                  </a:cubicBezTo>
                  <a:cubicBezTo>
                    <a:pt x="6438" y="1458"/>
                    <a:pt x="6335" y="1255"/>
                    <a:pt x="6191" y="1075"/>
                  </a:cubicBezTo>
                  <a:cubicBezTo>
                    <a:pt x="6051" y="891"/>
                    <a:pt x="5862" y="751"/>
                    <a:pt x="5646" y="666"/>
                  </a:cubicBezTo>
                  <a:cubicBezTo>
                    <a:pt x="5548" y="630"/>
                    <a:pt x="5445" y="616"/>
                    <a:pt x="5339" y="616"/>
                  </a:cubicBezTo>
                  <a:cubicBezTo>
                    <a:pt x="5325" y="616"/>
                    <a:pt x="5310" y="616"/>
                    <a:pt x="5295" y="616"/>
                  </a:cubicBezTo>
                  <a:cubicBezTo>
                    <a:pt x="5193" y="624"/>
                    <a:pt x="5094" y="654"/>
                    <a:pt x="5006" y="706"/>
                  </a:cubicBezTo>
                  <a:lnTo>
                    <a:pt x="5006" y="706"/>
                  </a:lnTo>
                  <a:cubicBezTo>
                    <a:pt x="4843" y="553"/>
                    <a:pt x="4662" y="420"/>
                    <a:pt x="4472" y="306"/>
                  </a:cubicBezTo>
                  <a:cubicBezTo>
                    <a:pt x="4369" y="248"/>
                    <a:pt x="4261" y="194"/>
                    <a:pt x="4153" y="149"/>
                  </a:cubicBezTo>
                  <a:cubicBezTo>
                    <a:pt x="4040" y="104"/>
                    <a:pt x="3923" y="68"/>
                    <a:pt x="3806" y="41"/>
                  </a:cubicBezTo>
                  <a:cubicBezTo>
                    <a:pt x="3748" y="27"/>
                    <a:pt x="3689" y="18"/>
                    <a:pt x="3631" y="14"/>
                  </a:cubicBezTo>
                  <a:cubicBezTo>
                    <a:pt x="3568" y="5"/>
                    <a:pt x="3510" y="0"/>
                    <a:pt x="34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72;p37">
              <a:extLst>
                <a:ext uri="{FF2B5EF4-FFF2-40B4-BE49-F238E27FC236}">
                  <a16:creationId xmlns:a16="http://schemas.microsoft.com/office/drawing/2014/main" id="{B30C80DB-9195-8786-8AB8-535F36D49A73}"/>
                </a:ext>
              </a:extLst>
            </p:cNvPr>
            <p:cNvSpPr/>
            <p:nvPr/>
          </p:nvSpPr>
          <p:spPr>
            <a:xfrm>
              <a:off x="2712800" y="808650"/>
              <a:ext cx="63950" cy="233300"/>
            </a:xfrm>
            <a:custGeom>
              <a:avLst/>
              <a:gdLst/>
              <a:ahLst/>
              <a:cxnLst/>
              <a:rect l="l" t="t" r="r" b="b"/>
              <a:pathLst>
                <a:path w="2558" h="9332" extrusionOk="0">
                  <a:moveTo>
                    <a:pt x="84" y="1"/>
                  </a:moveTo>
                  <a:cubicBezTo>
                    <a:pt x="43" y="1"/>
                    <a:pt x="0" y="44"/>
                    <a:pt x="24" y="95"/>
                  </a:cubicBezTo>
                  <a:cubicBezTo>
                    <a:pt x="159" y="392"/>
                    <a:pt x="303" y="684"/>
                    <a:pt x="443" y="981"/>
                  </a:cubicBezTo>
                  <a:cubicBezTo>
                    <a:pt x="515" y="1125"/>
                    <a:pt x="582" y="1274"/>
                    <a:pt x="659" y="1418"/>
                  </a:cubicBezTo>
                  <a:lnTo>
                    <a:pt x="884" y="1854"/>
                  </a:lnTo>
                  <a:lnTo>
                    <a:pt x="1109" y="2295"/>
                  </a:lnTo>
                  <a:cubicBezTo>
                    <a:pt x="1145" y="2367"/>
                    <a:pt x="1176" y="2439"/>
                    <a:pt x="1221" y="2511"/>
                  </a:cubicBezTo>
                  <a:lnTo>
                    <a:pt x="1343" y="2722"/>
                  </a:lnTo>
                  <a:lnTo>
                    <a:pt x="1585" y="3150"/>
                  </a:lnTo>
                  <a:lnTo>
                    <a:pt x="1707" y="3365"/>
                  </a:lnTo>
                  <a:cubicBezTo>
                    <a:pt x="1743" y="3429"/>
                    <a:pt x="1783" y="3490"/>
                    <a:pt x="1823" y="3550"/>
                  </a:cubicBezTo>
                  <a:lnTo>
                    <a:pt x="1823" y="3550"/>
                  </a:lnTo>
                  <a:cubicBezTo>
                    <a:pt x="1862" y="3778"/>
                    <a:pt x="1897" y="4010"/>
                    <a:pt x="1932" y="4243"/>
                  </a:cubicBezTo>
                  <a:lnTo>
                    <a:pt x="1981" y="4603"/>
                  </a:lnTo>
                  <a:lnTo>
                    <a:pt x="2031" y="4958"/>
                  </a:lnTo>
                  <a:cubicBezTo>
                    <a:pt x="2067" y="5201"/>
                    <a:pt x="2098" y="5439"/>
                    <a:pt x="2121" y="5678"/>
                  </a:cubicBezTo>
                  <a:cubicBezTo>
                    <a:pt x="2148" y="5916"/>
                    <a:pt x="2184" y="6155"/>
                    <a:pt x="2202" y="6393"/>
                  </a:cubicBezTo>
                  <a:lnTo>
                    <a:pt x="2278" y="7113"/>
                  </a:lnTo>
                  <a:cubicBezTo>
                    <a:pt x="2301" y="7356"/>
                    <a:pt x="2319" y="7594"/>
                    <a:pt x="2337" y="7833"/>
                  </a:cubicBezTo>
                  <a:lnTo>
                    <a:pt x="2368" y="8192"/>
                  </a:lnTo>
                  <a:lnTo>
                    <a:pt x="2391" y="8557"/>
                  </a:lnTo>
                  <a:lnTo>
                    <a:pt x="2436" y="9277"/>
                  </a:lnTo>
                  <a:cubicBezTo>
                    <a:pt x="2440" y="9314"/>
                    <a:pt x="2468" y="9332"/>
                    <a:pt x="2496" y="9332"/>
                  </a:cubicBezTo>
                  <a:cubicBezTo>
                    <a:pt x="2525" y="9332"/>
                    <a:pt x="2555" y="9311"/>
                    <a:pt x="2557" y="9272"/>
                  </a:cubicBezTo>
                  <a:lnTo>
                    <a:pt x="2548" y="8548"/>
                  </a:lnTo>
                  <a:lnTo>
                    <a:pt x="2539" y="8183"/>
                  </a:lnTo>
                  <a:lnTo>
                    <a:pt x="2521" y="7819"/>
                  </a:lnTo>
                  <a:cubicBezTo>
                    <a:pt x="2508" y="7576"/>
                    <a:pt x="2494" y="7338"/>
                    <a:pt x="2481" y="7095"/>
                  </a:cubicBezTo>
                  <a:lnTo>
                    <a:pt x="2418" y="6375"/>
                  </a:lnTo>
                  <a:cubicBezTo>
                    <a:pt x="2400" y="6132"/>
                    <a:pt x="2368" y="5889"/>
                    <a:pt x="2341" y="5651"/>
                  </a:cubicBezTo>
                  <a:cubicBezTo>
                    <a:pt x="2319" y="5408"/>
                    <a:pt x="2287" y="5169"/>
                    <a:pt x="2256" y="4931"/>
                  </a:cubicBezTo>
                  <a:cubicBezTo>
                    <a:pt x="2229" y="4688"/>
                    <a:pt x="2193" y="4450"/>
                    <a:pt x="2161" y="4211"/>
                  </a:cubicBezTo>
                  <a:cubicBezTo>
                    <a:pt x="2125" y="3968"/>
                    <a:pt x="2089" y="3734"/>
                    <a:pt x="2049" y="3491"/>
                  </a:cubicBezTo>
                  <a:cubicBezTo>
                    <a:pt x="2044" y="3478"/>
                    <a:pt x="2040" y="3464"/>
                    <a:pt x="2031" y="3451"/>
                  </a:cubicBezTo>
                  <a:cubicBezTo>
                    <a:pt x="1986" y="3383"/>
                    <a:pt x="1941" y="3316"/>
                    <a:pt x="1900" y="3244"/>
                  </a:cubicBezTo>
                  <a:lnTo>
                    <a:pt x="1779" y="3033"/>
                  </a:lnTo>
                  <a:lnTo>
                    <a:pt x="1536" y="2614"/>
                  </a:lnTo>
                  <a:lnTo>
                    <a:pt x="1410" y="2403"/>
                  </a:lnTo>
                  <a:cubicBezTo>
                    <a:pt x="1370" y="2335"/>
                    <a:pt x="1334" y="2263"/>
                    <a:pt x="1293" y="2191"/>
                  </a:cubicBezTo>
                  <a:lnTo>
                    <a:pt x="1059" y="1764"/>
                  </a:lnTo>
                  <a:lnTo>
                    <a:pt x="825" y="1337"/>
                  </a:lnTo>
                  <a:lnTo>
                    <a:pt x="596" y="905"/>
                  </a:lnTo>
                  <a:lnTo>
                    <a:pt x="141" y="36"/>
                  </a:lnTo>
                  <a:lnTo>
                    <a:pt x="137" y="36"/>
                  </a:lnTo>
                  <a:cubicBezTo>
                    <a:pt x="125" y="11"/>
                    <a:pt x="105" y="1"/>
                    <a:pt x="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73;p37">
              <a:extLst>
                <a:ext uri="{FF2B5EF4-FFF2-40B4-BE49-F238E27FC236}">
                  <a16:creationId xmlns:a16="http://schemas.microsoft.com/office/drawing/2014/main" id="{0686EB4A-3E52-B47E-CF0B-9B98CABBEB5A}"/>
                </a:ext>
              </a:extLst>
            </p:cNvPr>
            <p:cNvSpPr/>
            <p:nvPr/>
          </p:nvSpPr>
          <p:spPr>
            <a:xfrm>
              <a:off x="2759600" y="817200"/>
              <a:ext cx="16700" cy="81125"/>
            </a:xfrm>
            <a:custGeom>
              <a:avLst/>
              <a:gdLst/>
              <a:ahLst/>
              <a:cxnLst/>
              <a:rect l="l" t="t" r="r" b="b"/>
              <a:pathLst>
                <a:path w="668" h="3245" extrusionOk="0">
                  <a:moveTo>
                    <a:pt x="587" y="0"/>
                  </a:moveTo>
                  <a:cubicBezTo>
                    <a:pt x="558" y="0"/>
                    <a:pt x="530" y="18"/>
                    <a:pt x="528" y="54"/>
                  </a:cubicBezTo>
                  <a:cubicBezTo>
                    <a:pt x="528" y="54"/>
                    <a:pt x="505" y="252"/>
                    <a:pt x="478" y="549"/>
                  </a:cubicBezTo>
                  <a:cubicBezTo>
                    <a:pt x="469" y="626"/>
                    <a:pt x="465" y="702"/>
                    <a:pt x="451" y="788"/>
                  </a:cubicBezTo>
                  <a:cubicBezTo>
                    <a:pt x="442" y="873"/>
                    <a:pt x="429" y="968"/>
                    <a:pt x="420" y="1058"/>
                  </a:cubicBezTo>
                  <a:cubicBezTo>
                    <a:pt x="411" y="1148"/>
                    <a:pt x="397" y="1242"/>
                    <a:pt x="384" y="1336"/>
                  </a:cubicBezTo>
                  <a:cubicBezTo>
                    <a:pt x="370" y="1435"/>
                    <a:pt x="361" y="1534"/>
                    <a:pt x="343" y="1629"/>
                  </a:cubicBezTo>
                  <a:cubicBezTo>
                    <a:pt x="330" y="1728"/>
                    <a:pt x="312" y="1822"/>
                    <a:pt x="294" y="1921"/>
                  </a:cubicBezTo>
                  <a:cubicBezTo>
                    <a:pt x="276" y="2016"/>
                    <a:pt x="267" y="2110"/>
                    <a:pt x="249" y="2200"/>
                  </a:cubicBezTo>
                  <a:cubicBezTo>
                    <a:pt x="226" y="2290"/>
                    <a:pt x="208" y="2380"/>
                    <a:pt x="190" y="2461"/>
                  </a:cubicBezTo>
                  <a:cubicBezTo>
                    <a:pt x="172" y="2542"/>
                    <a:pt x="159" y="2623"/>
                    <a:pt x="141" y="2695"/>
                  </a:cubicBezTo>
                  <a:cubicBezTo>
                    <a:pt x="96" y="2834"/>
                    <a:pt x="64" y="2951"/>
                    <a:pt x="42" y="3037"/>
                  </a:cubicBezTo>
                  <a:lnTo>
                    <a:pt x="6" y="3167"/>
                  </a:lnTo>
                  <a:lnTo>
                    <a:pt x="6" y="3176"/>
                  </a:lnTo>
                  <a:cubicBezTo>
                    <a:pt x="0" y="3217"/>
                    <a:pt x="33" y="3244"/>
                    <a:pt x="68" y="3244"/>
                  </a:cubicBezTo>
                  <a:cubicBezTo>
                    <a:pt x="86" y="3244"/>
                    <a:pt x="106" y="3236"/>
                    <a:pt x="118" y="3217"/>
                  </a:cubicBezTo>
                  <a:cubicBezTo>
                    <a:pt x="118" y="3217"/>
                    <a:pt x="141" y="3172"/>
                    <a:pt x="172" y="3086"/>
                  </a:cubicBezTo>
                  <a:cubicBezTo>
                    <a:pt x="208" y="3005"/>
                    <a:pt x="258" y="2888"/>
                    <a:pt x="316" y="2749"/>
                  </a:cubicBezTo>
                  <a:cubicBezTo>
                    <a:pt x="339" y="2673"/>
                    <a:pt x="361" y="2596"/>
                    <a:pt x="384" y="2511"/>
                  </a:cubicBezTo>
                  <a:cubicBezTo>
                    <a:pt x="406" y="2430"/>
                    <a:pt x="433" y="2340"/>
                    <a:pt x="460" y="2250"/>
                  </a:cubicBezTo>
                  <a:cubicBezTo>
                    <a:pt x="483" y="2155"/>
                    <a:pt x="501" y="2061"/>
                    <a:pt x="519" y="1962"/>
                  </a:cubicBezTo>
                  <a:cubicBezTo>
                    <a:pt x="537" y="1863"/>
                    <a:pt x="564" y="1764"/>
                    <a:pt x="577" y="1665"/>
                  </a:cubicBezTo>
                  <a:cubicBezTo>
                    <a:pt x="586" y="1566"/>
                    <a:pt x="600" y="1462"/>
                    <a:pt x="613" y="1363"/>
                  </a:cubicBezTo>
                  <a:cubicBezTo>
                    <a:pt x="622" y="1264"/>
                    <a:pt x="636" y="1170"/>
                    <a:pt x="640" y="1076"/>
                  </a:cubicBezTo>
                  <a:cubicBezTo>
                    <a:pt x="654" y="887"/>
                    <a:pt x="658" y="711"/>
                    <a:pt x="663" y="558"/>
                  </a:cubicBezTo>
                  <a:cubicBezTo>
                    <a:pt x="667" y="410"/>
                    <a:pt x="663" y="279"/>
                    <a:pt x="658" y="194"/>
                  </a:cubicBezTo>
                  <a:cubicBezTo>
                    <a:pt x="654" y="104"/>
                    <a:pt x="649" y="54"/>
                    <a:pt x="649" y="54"/>
                  </a:cubicBezTo>
                  <a:cubicBezTo>
                    <a:pt x="645" y="18"/>
                    <a:pt x="615" y="0"/>
                    <a:pt x="5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74;p37">
              <a:extLst>
                <a:ext uri="{FF2B5EF4-FFF2-40B4-BE49-F238E27FC236}">
                  <a16:creationId xmlns:a16="http://schemas.microsoft.com/office/drawing/2014/main" id="{1E3DA681-2A5A-3767-E5A5-F0236AC3A5F9}"/>
                </a:ext>
              </a:extLst>
            </p:cNvPr>
            <p:cNvSpPr/>
            <p:nvPr/>
          </p:nvSpPr>
          <p:spPr>
            <a:xfrm>
              <a:off x="2828675" y="1000350"/>
              <a:ext cx="10250" cy="22250"/>
            </a:xfrm>
            <a:custGeom>
              <a:avLst/>
              <a:gdLst/>
              <a:ahLst/>
              <a:cxnLst/>
              <a:rect l="l" t="t" r="r" b="b"/>
              <a:pathLst>
                <a:path w="410" h="890" extrusionOk="0">
                  <a:moveTo>
                    <a:pt x="176" y="749"/>
                  </a:moveTo>
                  <a:cubicBezTo>
                    <a:pt x="192" y="749"/>
                    <a:pt x="205" y="757"/>
                    <a:pt x="213" y="765"/>
                  </a:cubicBezTo>
                  <a:lnTo>
                    <a:pt x="213" y="765"/>
                  </a:lnTo>
                  <a:cubicBezTo>
                    <a:pt x="213" y="765"/>
                    <a:pt x="213" y="765"/>
                    <a:pt x="213" y="766"/>
                  </a:cubicBezTo>
                  <a:lnTo>
                    <a:pt x="213" y="766"/>
                  </a:lnTo>
                  <a:lnTo>
                    <a:pt x="176" y="749"/>
                  </a:lnTo>
                  <a:close/>
                  <a:moveTo>
                    <a:pt x="221" y="770"/>
                  </a:moveTo>
                  <a:cubicBezTo>
                    <a:pt x="221" y="771"/>
                    <a:pt x="222" y="772"/>
                    <a:pt x="223" y="773"/>
                  </a:cubicBezTo>
                  <a:lnTo>
                    <a:pt x="223" y="773"/>
                  </a:lnTo>
                  <a:cubicBezTo>
                    <a:pt x="222" y="773"/>
                    <a:pt x="222" y="773"/>
                    <a:pt x="222" y="773"/>
                  </a:cubicBezTo>
                  <a:lnTo>
                    <a:pt x="222" y="773"/>
                  </a:lnTo>
                  <a:lnTo>
                    <a:pt x="225" y="776"/>
                  </a:lnTo>
                  <a:cubicBezTo>
                    <a:pt x="224" y="775"/>
                    <a:pt x="223" y="774"/>
                    <a:pt x="223" y="773"/>
                  </a:cubicBezTo>
                  <a:lnTo>
                    <a:pt x="223" y="773"/>
                  </a:lnTo>
                  <a:cubicBezTo>
                    <a:pt x="224" y="773"/>
                    <a:pt x="226" y="774"/>
                    <a:pt x="228" y="774"/>
                  </a:cubicBezTo>
                  <a:lnTo>
                    <a:pt x="228" y="774"/>
                  </a:lnTo>
                  <a:lnTo>
                    <a:pt x="234" y="781"/>
                  </a:lnTo>
                  <a:lnTo>
                    <a:pt x="230" y="781"/>
                  </a:lnTo>
                  <a:lnTo>
                    <a:pt x="225" y="776"/>
                  </a:lnTo>
                  <a:lnTo>
                    <a:pt x="225" y="776"/>
                  </a:lnTo>
                  <a:cubicBezTo>
                    <a:pt x="225" y="781"/>
                    <a:pt x="230" y="785"/>
                    <a:pt x="230" y="790"/>
                  </a:cubicBezTo>
                  <a:cubicBezTo>
                    <a:pt x="239" y="808"/>
                    <a:pt x="234" y="830"/>
                    <a:pt x="221" y="844"/>
                  </a:cubicBezTo>
                  <a:lnTo>
                    <a:pt x="221" y="773"/>
                  </a:lnTo>
                  <a:lnTo>
                    <a:pt x="221" y="773"/>
                  </a:lnTo>
                  <a:cubicBezTo>
                    <a:pt x="221" y="773"/>
                    <a:pt x="222" y="773"/>
                    <a:pt x="222" y="773"/>
                  </a:cubicBezTo>
                  <a:lnTo>
                    <a:pt x="222" y="773"/>
                  </a:lnTo>
                  <a:lnTo>
                    <a:pt x="221" y="772"/>
                  </a:lnTo>
                  <a:lnTo>
                    <a:pt x="221" y="770"/>
                  </a:lnTo>
                  <a:close/>
                  <a:moveTo>
                    <a:pt x="86" y="0"/>
                  </a:moveTo>
                  <a:cubicBezTo>
                    <a:pt x="73" y="0"/>
                    <a:pt x="60" y="8"/>
                    <a:pt x="54" y="25"/>
                  </a:cubicBezTo>
                  <a:cubicBezTo>
                    <a:pt x="18" y="156"/>
                    <a:pt x="0" y="295"/>
                    <a:pt x="0" y="430"/>
                  </a:cubicBezTo>
                  <a:cubicBezTo>
                    <a:pt x="0" y="502"/>
                    <a:pt x="9" y="574"/>
                    <a:pt x="23" y="646"/>
                  </a:cubicBezTo>
                  <a:cubicBezTo>
                    <a:pt x="36" y="682"/>
                    <a:pt x="45" y="718"/>
                    <a:pt x="63" y="749"/>
                  </a:cubicBezTo>
                  <a:cubicBezTo>
                    <a:pt x="81" y="785"/>
                    <a:pt x="104" y="821"/>
                    <a:pt x="131" y="848"/>
                  </a:cubicBezTo>
                  <a:lnTo>
                    <a:pt x="131" y="844"/>
                  </a:lnTo>
                  <a:lnTo>
                    <a:pt x="131" y="844"/>
                  </a:lnTo>
                  <a:cubicBezTo>
                    <a:pt x="132" y="845"/>
                    <a:pt x="133" y="846"/>
                    <a:pt x="135" y="848"/>
                  </a:cubicBezTo>
                  <a:lnTo>
                    <a:pt x="135" y="848"/>
                  </a:lnTo>
                  <a:lnTo>
                    <a:pt x="135" y="848"/>
                  </a:lnTo>
                  <a:lnTo>
                    <a:pt x="135" y="848"/>
                  </a:lnTo>
                  <a:cubicBezTo>
                    <a:pt x="138" y="851"/>
                    <a:pt x="142" y="854"/>
                    <a:pt x="145" y="856"/>
                  </a:cubicBezTo>
                  <a:lnTo>
                    <a:pt x="145" y="856"/>
                  </a:lnTo>
                  <a:lnTo>
                    <a:pt x="153" y="862"/>
                  </a:lnTo>
                  <a:lnTo>
                    <a:pt x="158" y="866"/>
                  </a:lnTo>
                  <a:lnTo>
                    <a:pt x="167" y="875"/>
                  </a:lnTo>
                  <a:lnTo>
                    <a:pt x="176" y="880"/>
                  </a:lnTo>
                  <a:cubicBezTo>
                    <a:pt x="187" y="886"/>
                    <a:pt x="200" y="889"/>
                    <a:pt x="213" y="889"/>
                  </a:cubicBezTo>
                  <a:cubicBezTo>
                    <a:pt x="236" y="889"/>
                    <a:pt x="260" y="879"/>
                    <a:pt x="275" y="862"/>
                  </a:cubicBezTo>
                  <a:cubicBezTo>
                    <a:pt x="302" y="835"/>
                    <a:pt x="320" y="808"/>
                    <a:pt x="333" y="772"/>
                  </a:cubicBezTo>
                  <a:cubicBezTo>
                    <a:pt x="351" y="718"/>
                    <a:pt x="369" y="664"/>
                    <a:pt x="378" y="610"/>
                  </a:cubicBezTo>
                  <a:cubicBezTo>
                    <a:pt x="396" y="502"/>
                    <a:pt x="405" y="389"/>
                    <a:pt x="410" y="282"/>
                  </a:cubicBezTo>
                  <a:cubicBezTo>
                    <a:pt x="410" y="262"/>
                    <a:pt x="395" y="251"/>
                    <a:pt x="380" y="251"/>
                  </a:cubicBezTo>
                  <a:cubicBezTo>
                    <a:pt x="368" y="251"/>
                    <a:pt x="355" y="258"/>
                    <a:pt x="351" y="273"/>
                  </a:cubicBezTo>
                  <a:cubicBezTo>
                    <a:pt x="329" y="381"/>
                    <a:pt x="306" y="484"/>
                    <a:pt x="279" y="587"/>
                  </a:cubicBezTo>
                  <a:cubicBezTo>
                    <a:pt x="266" y="632"/>
                    <a:pt x="252" y="682"/>
                    <a:pt x="230" y="731"/>
                  </a:cubicBezTo>
                  <a:cubicBezTo>
                    <a:pt x="227" y="743"/>
                    <a:pt x="222" y="752"/>
                    <a:pt x="216" y="761"/>
                  </a:cubicBezTo>
                  <a:lnTo>
                    <a:pt x="216" y="761"/>
                  </a:lnTo>
                  <a:cubicBezTo>
                    <a:pt x="200" y="741"/>
                    <a:pt x="184" y="720"/>
                    <a:pt x="176" y="700"/>
                  </a:cubicBezTo>
                  <a:cubicBezTo>
                    <a:pt x="162" y="673"/>
                    <a:pt x="153" y="646"/>
                    <a:pt x="144" y="614"/>
                  </a:cubicBezTo>
                  <a:cubicBezTo>
                    <a:pt x="126" y="556"/>
                    <a:pt x="117" y="493"/>
                    <a:pt x="117" y="430"/>
                  </a:cubicBezTo>
                  <a:cubicBezTo>
                    <a:pt x="108" y="295"/>
                    <a:pt x="113" y="165"/>
                    <a:pt x="126" y="34"/>
                  </a:cubicBezTo>
                  <a:lnTo>
                    <a:pt x="117" y="34"/>
                  </a:lnTo>
                  <a:cubicBezTo>
                    <a:pt x="120" y="14"/>
                    <a:pt x="103"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75;p37">
              <a:extLst>
                <a:ext uri="{FF2B5EF4-FFF2-40B4-BE49-F238E27FC236}">
                  <a16:creationId xmlns:a16="http://schemas.microsoft.com/office/drawing/2014/main" id="{6314F1C3-77BD-8D3D-DCC7-4DA6DA66FFB4}"/>
                </a:ext>
              </a:extLst>
            </p:cNvPr>
            <p:cNvSpPr/>
            <p:nvPr/>
          </p:nvSpPr>
          <p:spPr>
            <a:xfrm>
              <a:off x="2855125" y="988450"/>
              <a:ext cx="9225" cy="40875"/>
            </a:xfrm>
            <a:custGeom>
              <a:avLst/>
              <a:gdLst/>
              <a:ahLst/>
              <a:cxnLst/>
              <a:rect l="l" t="t" r="r" b="b"/>
              <a:pathLst>
                <a:path w="369" h="1635" extrusionOk="0">
                  <a:moveTo>
                    <a:pt x="162" y="1545"/>
                  </a:moveTo>
                  <a:cubicBezTo>
                    <a:pt x="166" y="1547"/>
                    <a:pt x="167" y="1548"/>
                    <a:pt x="167" y="1548"/>
                  </a:cubicBezTo>
                  <a:cubicBezTo>
                    <a:pt x="166" y="1548"/>
                    <a:pt x="164" y="1547"/>
                    <a:pt x="162" y="1545"/>
                  </a:cubicBezTo>
                  <a:close/>
                  <a:moveTo>
                    <a:pt x="115" y="1"/>
                  </a:moveTo>
                  <a:cubicBezTo>
                    <a:pt x="113" y="1"/>
                    <a:pt x="110" y="1"/>
                    <a:pt x="108" y="2"/>
                  </a:cubicBezTo>
                  <a:cubicBezTo>
                    <a:pt x="94" y="6"/>
                    <a:pt x="85" y="24"/>
                    <a:pt x="90" y="42"/>
                  </a:cubicBezTo>
                  <a:cubicBezTo>
                    <a:pt x="90" y="42"/>
                    <a:pt x="126" y="155"/>
                    <a:pt x="162" y="321"/>
                  </a:cubicBezTo>
                  <a:cubicBezTo>
                    <a:pt x="184" y="407"/>
                    <a:pt x="198" y="506"/>
                    <a:pt x="220" y="614"/>
                  </a:cubicBezTo>
                  <a:cubicBezTo>
                    <a:pt x="229" y="668"/>
                    <a:pt x="234" y="722"/>
                    <a:pt x="243" y="780"/>
                  </a:cubicBezTo>
                  <a:cubicBezTo>
                    <a:pt x="247" y="834"/>
                    <a:pt x="247" y="892"/>
                    <a:pt x="252" y="946"/>
                  </a:cubicBezTo>
                  <a:cubicBezTo>
                    <a:pt x="256" y="1005"/>
                    <a:pt x="256" y="1059"/>
                    <a:pt x="252" y="1117"/>
                  </a:cubicBezTo>
                  <a:cubicBezTo>
                    <a:pt x="247" y="1171"/>
                    <a:pt x="243" y="1225"/>
                    <a:pt x="234" y="1279"/>
                  </a:cubicBezTo>
                  <a:cubicBezTo>
                    <a:pt x="220" y="1329"/>
                    <a:pt x="211" y="1378"/>
                    <a:pt x="193" y="1423"/>
                  </a:cubicBezTo>
                  <a:cubicBezTo>
                    <a:pt x="182" y="1460"/>
                    <a:pt x="162" y="1498"/>
                    <a:pt x="150" y="1527"/>
                  </a:cubicBezTo>
                  <a:lnTo>
                    <a:pt x="150" y="1527"/>
                  </a:lnTo>
                  <a:cubicBezTo>
                    <a:pt x="145" y="1520"/>
                    <a:pt x="140" y="1512"/>
                    <a:pt x="135" y="1504"/>
                  </a:cubicBezTo>
                  <a:cubicBezTo>
                    <a:pt x="121" y="1477"/>
                    <a:pt x="108" y="1450"/>
                    <a:pt x="94" y="1423"/>
                  </a:cubicBezTo>
                  <a:cubicBezTo>
                    <a:pt x="85" y="1401"/>
                    <a:pt x="81" y="1387"/>
                    <a:pt x="76" y="1374"/>
                  </a:cubicBezTo>
                  <a:lnTo>
                    <a:pt x="67" y="1351"/>
                  </a:lnTo>
                  <a:cubicBezTo>
                    <a:pt x="64" y="1335"/>
                    <a:pt x="52" y="1329"/>
                    <a:pt x="39" y="1329"/>
                  </a:cubicBezTo>
                  <a:cubicBezTo>
                    <a:pt x="20" y="1329"/>
                    <a:pt x="0" y="1345"/>
                    <a:pt x="9" y="1369"/>
                  </a:cubicBezTo>
                  <a:cubicBezTo>
                    <a:pt x="9" y="1369"/>
                    <a:pt x="9" y="1374"/>
                    <a:pt x="13" y="1392"/>
                  </a:cubicBezTo>
                  <a:cubicBezTo>
                    <a:pt x="18" y="1410"/>
                    <a:pt x="22" y="1428"/>
                    <a:pt x="27" y="1450"/>
                  </a:cubicBezTo>
                  <a:cubicBezTo>
                    <a:pt x="36" y="1482"/>
                    <a:pt x="49" y="1513"/>
                    <a:pt x="63" y="1540"/>
                  </a:cubicBezTo>
                  <a:cubicBezTo>
                    <a:pt x="72" y="1563"/>
                    <a:pt x="81" y="1581"/>
                    <a:pt x="94" y="1599"/>
                  </a:cubicBezTo>
                  <a:cubicBezTo>
                    <a:pt x="108" y="1617"/>
                    <a:pt x="126" y="1630"/>
                    <a:pt x="148" y="1635"/>
                  </a:cubicBezTo>
                  <a:cubicBezTo>
                    <a:pt x="166" y="1635"/>
                    <a:pt x="180" y="1630"/>
                    <a:pt x="198" y="1621"/>
                  </a:cubicBezTo>
                  <a:cubicBezTo>
                    <a:pt x="202" y="1617"/>
                    <a:pt x="211" y="1608"/>
                    <a:pt x="216" y="1603"/>
                  </a:cubicBezTo>
                  <a:cubicBezTo>
                    <a:pt x="234" y="1572"/>
                    <a:pt x="238" y="1558"/>
                    <a:pt x="252" y="1531"/>
                  </a:cubicBezTo>
                  <a:cubicBezTo>
                    <a:pt x="265" y="1509"/>
                    <a:pt x="279" y="1486"/>
                    <a:pt x="288" y="1464"/>
                  </a:cubicBezTo>
                  <a:cubicBezTo>
                    <a:pt x="310" y="1410"/>
                    <a:pt x="324" y="1356"/>
                    <a:pt x="337" y="1302"/>
                  </a:cubicBezTo>
                  <a:cubicBezTo>
                    <a:pt x="351" y="1243"/>
                    <a:pt x="360" y="1185"/>
                    <a:pt x="364" y="1126"/>
                  </a:cubicBezTo>
                  <a:cubicBezTo>
                    <a:pt x="369" y="1068"/>
                    <a:pt x="369" y="1005"/>
                    <a:pt x="369" y="946"/>
                  </a:cubicBezTo>
                  <a:cubicBezTo>
                    <a:pt x="360" y="726"/>
                    <a:pt x="319" y="506"/>
                    <a:pt x="252" y="299"/>
                  </a:cubicBezTo>
                  <a:cubicBezTo>
                    <a:pt x="225" y="200"/>
                    <a:pt x="189" y="105"/>
                    <a:pt x="144" y="15"/>
                  </a:cubicBezTo>
                  <a:lnTo>
                    <a:pt x="144" y="15"/>
                  </a:lnTo>
                  <a:lnTo>
                    <a:pt x="148" y="20"/>
                  </a:lnTo>
                  <a:cubicBezTo>
                    <a:pt x="141" y="9"/>
                    <a:pt x="127"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876;p37">
              <a:extLst>
                <a:ext uri="{FF2B5EF4-FFF2-40B4-BE49-F238E27FC236}">
                  <a16:creationId xmlns:a16="http://schemas.microsoft.com/office/drawing/2014/main" id="{6755AB98-61A0-C4F6-0F66-906882C1E23B}"/>
                </a:ext>
              </a:extLst>
            </p:cNvPr>
            <p:cNvSpPr/>
            <p:nvPr/>
          </p:nvSpPr>
          <p:spPr>
            <a:xfrm>
              <a:off x="2837450" y="1006675"/>
              <a:ext cx="12625" cy="24975"/>
            </a:xfrm>
            <a:custGeom>
              <a:avLst/>
              <a:gdLst/>
              <a:ahLst/>
              <a:cxnLst/>
              <a:rect l="l" t="t" r="r" b="b"/>
              <a:pathLst>
                <a:path w="505" h="999" extrusionOk="0">
                  <a:moveTo>
                    <a:pt x="226" y="880"/>
                  </a:moveTo>
                  <a:cubicBezTo>
                    <a:pt x="225" y="881"/>
                    <a:pt x="223" y="882"/>
                    <a:pt x="221" y="883"/>
                  </a:cubicBezTo>
                  <a:cubicBezTo>
                    <a:pt x="222" y="882"/>
                    <a:pt x="224" y="881"/>
                    <a:pt x="226" y="880"/>
                  </a:cubicBezTo>
                  <a:close/>
                  <a:moveTo>
                    <a:pt x="35" y="0"/>
                  </a:moveTo>
                  <a:cubicBezTo>
                    <a:pt x="19" y="0"/>
                    <a:pt x="3" y="12"/>
                    <a:pt x="5" y="33"/>
                  </a:cubicBezTo>
                  <a:cubicBezTo>
                    <a:pt x="5" y="33"/>
                    <a:pt x="0" y="154"/>
                    <a:pt x="14" y="330"/>
                  </a:cubicBezTo>
                  <a:cubicBezTo>
                    <a:pt x="23" y="420"/>
                    <a:pt x="27" y="523"/>
                    <a:pt x="45" y="636"/>
                  </a:cubicBezTo>
                  <a:cubicBezTo>
                    <a:pt x="59" y="690"/>
                    <a:pt x="68" y="748"/>
                    <a:pt x="86" y="807"/>
                  </a:cubicBezTo>
                  <a:cubicBezTo>
                    <a:pt x="90" y="838"/>
                    <a:pt x="104" y="870"/>
                    <a:pt x="113" y="897"/>
                  </a:cubicBezTo>
                  <a:cubicBezTo>
                    <a:pt x="122" y="915"/>
                    <a:pt x="131" y="933"/>
                    <a:pt x="140" y="946"/>
                  </a:cubicBezTo>
                  <a:cubicBezTo>
                    <a:pt x="158" y="969"/>
                    <a:pt x="180" y="987"/>
                    <a:pt x="207" y="996"/>
                  </a:cubicBezTo>
                  <a:cubicBezTo>
                    <a:pt x="217" y="998"/>
                    <a:pt x="225" y="999"/>
                    <a:pt x="233" y="999"/>
                  </a:cubicBezTo>
                  <a:cubicBezTo>
                    <a:pt x="245" y="999"/>
                    <a:pt x="255" y="997"/>
                    <a:pt x="266" y="991"/>
                  </a:cubicBezTo>
                  <a:cubicBezTo>
                    <a:pt x="275" y="987"/>
                    <a:pt x="284" y="982"/>
                    <a:pt x="288" y="978"/>
                  </a:cubicBezTo>
                  <a:cubicBezTo>
                    <a:pt x="306" y="969"/>
                    <a:pt x="324" y="955"/>
                    <a:pt x="338" y="937"/>
                  </a:cubicBezTo>
                  <a:cubicBezTo>
                    <a:pt x="360" y="910"/>
                    <a:pt x="378" y="883"/>
                    <a:pt x="396" y="852"/>
                  </a:cubicBezTo>
                  <a:cubicBezTo>
                    <a:pt x="423" y="798"/>
                    <a:pt x="441" y="739"/>
                    <a:pt x="455" y="681"/>
                  </a:cubicBezTo>
                  <a:cubicBezTo>
                    <a:pt x="468" y="627"/>
                    <a:pt x="482" y="573"/>
                    <a:pt x="486" y="523"/>
                  </a:cubicBezTo>
                  <a:cubicBezTo>
                    <a:pt x="495" y="469"/>
                    <a:pt x="504" y="420"/>
                    <a:pt x="504" y="375"/>
                  </a:cubicBezTo>
                  <a:lnTo>
                    <a:pt x="504" y="249"/>
                  </a:lnTo>
                  <a:cubicBezTo>
                    <a:pt x="504" y="217"/>
                    <a:pt x="504" y="186"/>
                    <a:pt x="500" y="154"/>
                  </a:cubicBezTo>
                  <a:cubicBezTo>
                    <a:pt x="491" y="101"/>
                    <a:pt x="486" y="69"/>
                    <a:pt x="486" y="69"/>
                  </a:cubicBezTo>
                  <a:cubicBezTo>
                    <a:pt x="484" y="50"/>
                    <a:pt x="470" y="41"/>
                    <a:pt x="456" y="41"/>
                  </a:cubicBezTo>
                  <a:cubicBezTo>
                    <a:pt x="441" y="41"/>
                    <a:pt x="425" y="52"/>
                    <a:pt x="428" y="74"/>
                  </a:cubicBezTo>
                  <a:lnTo>
                    <a:pt x="428" y="154"/>
                  </a:lnTo>
                  <a:cubicBezTo>
                    <a:pt x="428" y="181"/>
                    <a:pt x="428" y="213"/>
                    <a:pt x="428" y="244"/>
                  </a:cubicBezTo>
                  <a:cubicBezTo>
                    <a:pt x="423" y="276"/>
                    <a:pt x="419" y="316"/>
                    <a:pt x="414" y="361"/>
                  </a:cubicBezTo>
                  <a:cubicBezTo>
                    <a:pt x="410" y="402"/>
                    <a:pt x="396" y="447"/>
                    <a:pt x="392" y="496"/>
                  </a:cubicBezTo>
                  <a:cubicBezTo>
                    <a:pt x="387" y="541"/>
                    <a:pt x="365" y="595"/>
                    <a:pt x="351" y="645"/>
                  </a:cubicBezTo>
                  <a:cubicBezTo>
                    <a:pt x="338" y="699"/>
                    <a:pt x="320" y="748"/>
                    <a:pt x="293" y="798"/>
                  </a:cubicBezTo>
                  <a:cubicBezTo>
                    <a:pt x="284" y="816"/>
                    <a:pt x="270" y="838"/>
                    <a:pt x="257" y="856"/>
                  </a:cubicBezTo>
                  <a:cubicBezTo>
                    <a:pt x="248" y="865"/>
                    <a:pt x="239" y="870"/>
                    <a:pt x="239" y="874"/>
                  </a:cubicBezTo>
                  <a:cubicBezTo>
                    <a:pt x="238" y="874"/>
                    <a:pt x="237" y="874"/>
                    <a:pt x="237" y="875"/>
                  </a:cubicBezTo>
                  <a:lnTo>
                    <a:pt x="237" y="875"/>
                  </a:lnTo>
                  <a:cubicBezTo>
                    <a:pt x="232" y="867"/>
                    <a:pt x="225" y="857"/>
                    <a:pt x="221" y="847"/>
                  </a:cubicBezTo>
                  <a:cubicBezTo>
                    <a:pt x="212" y="825"/>
                    <a:pt x="203" y="798"/>
                    <a:pt x="194" y="775"/>
                  </a:cubicBezTo>
                  <a:cubicBezTo>
                    <a:pt x="180" y="721"/>
                    <a:pt x="167" y="667"/>
                    <a:pt x="158" y="613"/>
                  </a:cubicBezTo>
                  <a:cubicBezTo>
                    <a:pt x="135" y="505"/>
                    <a:pt x="117" y="406"/>
                    <a:pt x="108" y="321"/>
                  </a:cubicBezTo>
                  <a:lnTo>
                    <a:pt x="68" y="29"/>
                  </a:lnTo>
                  <a:lnTo>
                    <a:pt x="63" y="29"/>
                  </a:lnTo>
                  <a:cubicBezTo>
                    <a:pt x="63" y="9"/>
                    <a:pt x="49"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877;p37">
              <a:extLst>
                <a:ext uri="{FF2B5EF4-FFF2-40B4-BE49-F238E27FC236}">
                  <a16:creationId xmlns:a16="http://schemas.microsoft.com/office/drawing/2014/main" id="{CECCD0F6-ECAA-4C8F-F069-BC9E0002EE06}"/>
                </a:ext>
              </a:extLst>
            </p:cNvPr>
            <p:cNvSpPr/>
            <p:nvPr/>
          </p:nvSpPr>
          <p:spPr>
            <a:xfrm>
              <a:off x="2847450" y="1007150"/>
              <a:ext cx="10825" cy="25675"/>
            </a:xfrm>
            <a:custGeom>
              <a:avLst/>
              <a:gdLst/>
              <a:ahLst/>
              <a:cxnLst/>
              <a:rect l="l" t="t" r="r" b="b"/>
              <a:pathLst>
                <a:path w="433" h="1027" extrusionOk="0">
                  <a:moveTo>
                    <a:pt x="347" y="1"/>
                  </a:moveTo>
                  <a:cubicBezTo>
                    <a:pt x="334" y="5"/>
                    <a:pt x="320" y="19"/>
                    <a:pt x="320" y="32"/>
                  </a:cubicBezTo>
                  <a:cubicBezTo>
                    <a:pt x="320" y="32"/>
                    <a:pt x="320" y="50"/>
                    <a:pt x="320" y="91"/>
                  </a:cubicBezTo>
                  <a:cubicBezTo>
                    <a:pt x="320" y="126"/>
                    <a:pt x="325" y="180"/>
                    <a:pt x="325" y="239"/>
                  </a:cubicBezTo>
                  <a:lnTo>
                    <a:pt x="325" y="342"/>
                  </a:lnTo>
                  <a:cubicBezTo>
                    <a:pt x="325" y="378"/>
                    <a:pt x="320" y="414"/>
                    <a:pt x="320" y="450"/>
                  </a:cubicBezTo>
                  <a:cubicBezTo>
                    <a:pt x="316" y="491"/>
                    <a:pt x="316" y="531"/>
                    <a:pt x="307" y="567"/>
                  </a:cubicBezTo>
                  <a:lnTo>
                    <a:pt x="298" y="630"/>
                  </a:lnTo>
                  <a:cubicBezTo>
                    <a:pt x="293" y="644"/>
                    <a:pt x="289" y="666"/>
                    <a:pt x="284" y="689"/>
                  </a:cubicBezTo>
                  <a:cubicBezTo>
                    <a:pt x="275" y="725"/>
                    <a:pt x="262" y="761"/>
                    <a:pt x="248" y="797"/>
                  </a:cubicBezTo>
                  <a:cubicBezTo>
                    <a:pt x="235" y="828"/>
                    <a:pt x="212" y="855"/>
                    <a:pt x="190" y="882"/>
                  </a:cubicBezTo>
                  <a:lnTo>
                    <a:pt x="167" y="905"/>
                  </a:lnTo>
                  <a:cubicBezTo>
                    <a:pt x="168" y="904"/>
                    <a:pt x="168" y="903"/>
                    <a:pt x="168" y="903"/>
                  </a:cubicBezTo>
                  <a:lnTo>
                    <a:pt x="168" y="903"/>
                  </a:lnTo>
                  <a:cubicBezTo>
                    <a:pt x="167" y="903"/>
                    <a:pt x="158" y="909"/>
                    <a:pt x="158" y="909"/>
                  </a:cubicBezTo>
                  <a:cubicBezTo>
                    <a:pt x="149" y="914"/>
                    <a:pt x="145" y="918"/>
                    <a:pt x="136" y="923"/>
                  </a:cubicBezTo>
                  <a:cubicBezTo>
                    <a:pt x="136" y="923"/>
                    <a:pt x="135" y="924"/>
                    <a:pt x="135" y="924"/>
                  </a:cubicBezTo>
                  <a:cubicBezTo>
                    <a:pt x="131" y="924"/>
                    <a:pt x="117" y="910"/>
                    <a:pt x="109" y="887"/>
                  </a:cubicBezTo>
                  <a:cubicBezTo>
                    <a:pt x="91" y="842"/>
                    <a:pt x="77" y="797"/>
                    <a:pt x="73" y="752"/>
                  </a:cubicBezTo>
                  <a:lnTo>
                    <a:pt x="64" y="693"/>
                  </a:lnTo>
                  <a:lnTo>
                    <a:pt x="68" y="698"/>
                  </a:lnTo>
                  <a:cubicBezTo>
                    <a:pt x="66" y="680"/>
                    <a:pt x="51" y="671"/>
                    <a:pt x="37" y="671"/>
                  </a:cubicBezTo>
                  <a:cubicBezTo>
                    <a:pt x="22" y="671"/>
                    <a:pt x="8" y="680"/>
                    <a:pt x="5" y="698"/>
                  </a:cubicBezTo>
                  <a:cubicBezTo>
                    <a:pt x="5" y="720"/>
                    <a:pt x="1" y="738"/>
                    <a:pt x="5" y="761"/>
                  </a:cubicBezTo>
                  <a:cubicBezTo>
                    <a:pt x="1" y="815"/>
                    <a:pt x="10" y="869"/>
                    <a:pt x="23" y="923"/>
                  </a:cubicBezTo>
                  <a:cubicBezTo>
                    <a:pt x="28" y="945"/>
                    <a:pt x="41" y="963"/>
                    <a:pt x="50" y="981"/>
                  </a:cubicBezTo>
                  <a:cubicBezTo>
                    <a:pt x="68" y="1004"/>
                    <a:pt x="100" y="1022"/>
                    <a:pt x="131" y="1026"/>
                  </a:cubicBezTo>
                  <a:cubicBezTo>
                    <a:pt x="158" y="1026"/>
                    <a:pt x="190" y="1022"/>
                    <a:pt x="217" y="1004"/>
                  </a:cubicBezTo>
                  <a:cubicBezTo>
                    <a:pt x="226" y="999"/>
                    <a:pt x="239" y="990"/>
                    <a:pt x="248" y="981"/>
                  </a:cubicBezTo>
                  <a:lnTo>
                    <a:pt x="271" y="959"/>
                  </a:lnTo>
                  <a:cubicBezTo>
                    <a:pt x="302" y="927"/>
                    <a:pt x="329" y="887"/>
                    <a:pt x="352" y="846"/>
                  </a:cubicBezTo>
                  <a:cubicBezTo>
                    <a:pt x="370" y="806"/>
                    <a:pt x="388" y="761"/>
                    <a:pt x="397" y="720"/>
                  </a:cubicBezTo>
                  <a:cubicBezTo>
                    <a:pt x="406" y="693"/>
                    <a:pt x="410" y="675"/>
                    <a:pt x="415" y="648"/>
                  </a:cubicBezTo>
                  <a:lnTo>
                    <a:pt x="419" y="585"/>
                  </a:lnTo>
                  <a:cubicBezTo>
                    <a:pt x="428" y="545"/>
                    <a:pt x="428" y="504"/>
                    <a:pt x="428" y="464"/>
                  </a:cubicBezTo>
                  <a:cubicBezTo>
                    <a:pt x="433" y="387"/>
                    <a:pt x="428" y="311"/>
                    <a:pt x="419" y="239"/>
                  </a:cubicBezTo>
                  <a:cubicBezTo>
                    <a:pt x="415" y="171"/>
                    <a:pt x="397" y="122"/>
                    <a:pt x="392" y="82"/>
                  </a:cubicBezTo>
                  <a:lnTo>
                    <a:pt x="379" y="28"/>
                  </a:lnTo>
                  <a:cubicBezTo>
                    <a:pt x="379" y="14"/>
                    <a:pt x="365"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78;p37">
              <a:extLst>
                <a:ext uri="{FF2B5EF4-FFF2-40B4-BE49-F238E27FC236}">
                  <a16:creationId xmlns:a16="http://schemas.microsoft.com/office/drawing/2014/main" id="{EC273873-AD91-D2E6-58F1-A2B6D2A9C58F}"/>
                </a:ext>
              </a:extLst>
            </p:cNvPr>
            <p:cNvSpPr/>
            <p:nvPr/>
          </p:nvSpPr>
          <p:spPr>
            <a:xfrm>
              <a:off x="2664325" y="740175"/>
              <a:ext cx="18050" cy="10125"/>
            </a:xfrm>
            <a:custGeom>
              <a:avLst/>
              <a:gdLst/>
              <a:ahLst/>
              <a:cxnLst/>
              <a:rect l="l" t="t" r="r" b="b"/>
              <a:pathLst>
                <a:path w="722" h="405" extrusionOk="0">
                  <a:moveTo>
                    <a:pt x="310" y="1"/>
                  </a:moveTo>
                  <a:cubicBezTo>
                    <a:pt x="296" y="1"/>
                    <a:pt x="281" y="2"/>
                    <a:pt x="267" y="4"/>
                  </a:cubicBezTo>
                  <a:cubicBezTo>
                    <a:pt x="222" y="13"/>
                    <a:pt x="173" y="27"/>
                    <a:pt x="132" y="49"/>
                  </a:cubicBezTo>
                  <a:cubicBezTo>
                    <a:pt x="92" y="72"/>
                    <a:pt x="52" y="99"/>
                    <a:pt x="20" y="130"/>
                  </a:cubicBezTo>
                  <a:lnTo>
                    <a:pt x="20" y="135"/>
                  </a:lnTo>
                  <a:cubicBezTo>
                    <a:pt x="1" y="158"/>
                    <a:pt x="21" y="187"/>
                    <a:pt x="47" y="187"/>
                  </a:cubicBezTo>
                  <a:cubicBezTo>
                    <a:pt x="51" y="187"/>
                    <a:pt x="56" y="186"/>
                    <a:pt x="61" y="184"/>
                  </a:cubicBezTo>
                  <a:cubicBezTo>
                    <a:pt x="97" y="166"/>
                    <a:pt x="132" y="153"/>
                    <a:pt x="173" y="139"/>
                  </a:cubicBezTo>
                  <a:cubicBezTo>
                    <a:pt x="209" y="130"/>
                    <a:pt x="245" y="121"/>
                    <a:pt x="285" y="117"/>
                  </a:cubicBezTo>
                  <a:lnTo>
                    <a:pt x="344" y="117"/>
                  </a:lnTo>
                  <a:cubicBezTo>
                    <a:pt x="366" y="121"/>
                    <a:pt x="384" y="126"/>
                    <a:pt x="407" y="130"/>
                  </a:cubicBezTo>
                  <a:cubicBezTo>
                    <a:pt x="425" y="139"/>
                    <a:pt x="443" y="148"/>
                    <a:pt x="461" y="157"/>
                  </a:cubicBezTo>
                  <a:cubicBezTo>
                    <a:pt x="479" y="171"/>
                    <a:pt x="497" y="180"/>
                    <a:pt x="510" y="193"/>
                  </a:cubicBezTo>
                  <a:cubicBezTo>
                    <a:pt x="524" y="211"/>
                    <a:pt x="537" y="225"/>
                    <a:pt x="555" y="238"/>
                  </a:cubicBezTo>
                  <a:lnTo>
                    <a:pt x="587" y="283"/>
                  </a:lnTo>
                  <a:cubicBezTo>
                    <a:pt x="605" y="306"/>
                    <a:pt x="618" y="328"/>
                    <a:pt x="636" y="355"/>
                  </a:cubicBezTo>
                  <a:cubicBezTo>
                    <a:pt x="650" y="373"/>
                    <a:pt x="654" y="382"/>
                    <a:pt x="654" y="382"/>
                  </a:cubicBezTo>
                  <a:lnTo>
                    <a:pt x="654" y="387"/>
                  </a:lnTo>
                  <a:cubicBezTo>
                    <a:pt x="661" y="399"/>
                    <a:pt x="671" y="405"/>
                    <a:pt x="682" y="405"/>
                  </a:cubicBezTo>
                  <a:cubicBezTo>
                    <a:pt x="702" y="405"/>
                    <a:pt x="722" y="386"/>
                    <a:pt x="713" y="360"/>
                  </a:cubicBezTo>
                  <a:lnTo>
                    <a:pt x="699" y="328"/>
                  </a:lnTo>
                  <a:cubicBezTo>
                    <a:pt x="690" y="297"/>
                    <a:pt x="681" y="265"/>
                    <a:pt x="663" y="234"/>
                  </a:cubicBezTo>
                  <a:lnTo>
                    <a:pt x="632" y="180"/>
                  </a:lnTo>
                  <a:cubicBezTo>
                    <a:pt x="618" y="162"/>
                    <a:pt x="605" y="139"/>
                    <a:pt x="587" y="117"/>
                  </a:cubicBezTo>
                  <a:cubicBezTo>
                    <a:pt x="564" y="99"/>
                    <a:pt x="542" y="81"/>
                    <a:pt x="519" y="63"/>
                  </a:cubicBezTo>
                  <a:cubicBezTo>
                    <a:pt x="497" y="45"/>
                    <a:pt x="470" y="31"/>
                    <a:pt x="443" y="22"/>
                  </a:cubicBezTo>
                  <a:cubicBezTo>
                    <a:pt x="411" y="13"/>
                    <a:pt x="384" y="4"/>
                    <a:pt x="353" y="4"/>
                  </a:cubicBezTo>
                  <a:cubicBezTo>
                    <a:pt x="339" y="2"/>
                    <a:pt x="325" y="1"/>
                    <a:pt x="3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79;p37">
              <a:extLst>
                <a:ext uri="{FF2B5EF4-FFF2-40B4-BE49-F238E27FC236}">
                  <a16:creationId xmlns:a16="http://schemas.microsoft.com/office/drawing/2014/main" id="{7D9BD400-8000-C9EB-45F3-6E5F0161BEF9}"/>
                </a:ext>
              </a:extLst>
            </p:cNvPr>
            <p:cNvSpPr/>
            <p:nvPr/>
          </p:nvSpPr>
          <p:spPr>
            <a:xfrm>
              <a:off x="2703950" y="690700"/>
              <a:ext cx="27925" cy="13375"/>
            </a:xfrm>
            <a:custGeom>
              <a:avLst/>
              <a:gdLst/>
              <a:ahLst/>
              <a:cxnLst/>
              <a:rect l="l" t="t" r="r" b="b"/>
              <a:pathLst>
                <a:path w="1117" h="535" extrusionOk="0">
                  <a:moveTo>
                    <a:pt x="808" y="0"/>
                  </a:moveTo>
                  <a:cubicBezTo>
                    <a:pt x="701" y="0"/>
                    <a:pt x="578" y="29"/>
                    <a:pt x="459" y="80"/>
                  </a:cubicBezTo>
                  <a:cubicBezTo>
                    <a:pt x="212" y="188"/>
                    <a:pt x="1" y="400"/>
                    <a:pt x="68" y="490"/>
                  </a:cubicBezTo>
                  <a:cubicBezTo>
                    <a:pt x="92" y="522"/>
                    <a:pt x="131" y="535"/>
                    <a:pt x="180" y="535"/>
                  </a:cubicBezTo>
                  <a:cubicBezTo>
                    <a:pt x="294" y="535"/>
                    <a:pt x="467" y="466"/>
                    <a:pt x="653" y="422"/>
                  </a:cubicBezTo>
                  <a:cubicBezTo>
                    <a:pt x="896" y="364"/>
                    <a:pt x="1116" y="332"/>
                    <a:pt x="1103" y="206"/>
                  </a:cubicBezTo>
                  <a:cubicBezTo>
                    <a:pt x="1084" y="62"/>
                    <a:pt x="964" y="0"/>
                    <a:pt x="8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80;p37">
              <a:extLst>
                <a:ext uri="{FF2B5EF4-FFF2-40B4-BE49-F238E27FC236}">
                  <a16:creationId xmlns:a16="http://schemas.microsoft.com/office/drawing/2014/main" id="{7AFAD114-BF34-69D8-06D6-F93623C5E586}"/>
                </a:ext>
              </a:extLst>
            </p:cNvPr>
            <p:cNvSpPr/>
            <p:nvPr/>
          </p:nvSpPr>
          <p:spPr>
            <a:xfrm>
              <a:off x="2769625" y="687625"/>
              <a:ext cx="25225" cy="11700"/>
            </a:xfrm>
            <a:custGeom>
              <a:avLst/>
              <a:gdLst/>
              <a:ahLst/>
              <a:cxnLst/>
              <a:rect l="l" t="t" r="r" b="b"/>
              <a:pathLst>
                <a:path w="1009" h="468" extrusionOk="0">
                  <a:moveTo>
                    <a:pt x="305" y="0"/>
                  </a:moveTo>
                  <a:cubicBezTo>
                    <a:pt x="133" y="0"/>
                    <a:pt x="1" y="74"/>
                    <a:pt x="1" y="239"/>
                  </a:cubicBezTo>
                  <a:cubicBezTo>
                    <a:pt x="5" y="365"/>
                    <a:pt x="208" y="374"/>
                    <a:pt x="428" y="406"/>
                  </a:cubicBezTo>
                  <a:cubicBezTo>
                    <a:pt x="579" y="428"/>
                    <a:pt x="724" y="468"/>
                    <a:pt x="826" y="468"/>
                  </a:cubicBezTo>
                  <a:cubicBezTo>
                    <a:pt x="888" y="468"/>
                    <a:pt x="934" y="453"/>
                    <a:pt x="954" y="410"/>
                  </a:cubicBezTo>
                  <a:cubicBezTo>
                    <a:pt x="1008" y="316"/>
                    <a:pt x="797" y="127"/>
                    <a:pt x="563" y="46"/>
                  </a:cubicBezTo>
                  <a:cubicBezTo>
                    <a:pt x="474" y="16"/>
                    <a:pt x="385"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881;p37">
              <a:extLst>
                <a:ext uri="{FF2B5EF4-FFF2-40B4-BE49-F238E27FC236}">
                  <a16:creationId xmlns:a16="http://schemas.microsoft.com/office/drawing/2014/main" id="{EA2704E8-BDE9-C1EB-7AB4-BC3CD80BA075}"/>
                </a:ext>
              </a:extLst>
            </p:cNvPr>
            <p:cNvSpPr/>
            <p:nvPr/>
          </p:nvSpPr>
          <p:spPr>
            <a:xfrm>
              <a:off x="2695300" y="742075"/>
              <a:ext cx="39050" cy="33450"/>
            </a:xfrm>
            <a:custGeom>
              <a:avLst/>
              <a:gdLst/>
              <a:ahLst/>
              <a:cxnLst/>
              <a:rect l="l" t="t" r="r" b="b"/>
              <a:pathLst>
                <a:path w="1562" h="1338" extrusionOk="0">
                  <a:moveTo>
                    <a:pt x="891" y="0"/>
                  </a:moveTo>
                  <a:cubicBezTo>
                    <a:pt x="297" y="0"/>
                    <a:pt x="0" y="720"/>
                    <a:pt x="419" y="1138"/>
                  </a:cubicBezTo>
                  <a:cubicBezTo>
                    <a:pt x="556" y="1276"/>
                    <a:pt x="724" y="1337"/>
                    <a:pt x="890" y="1337"/>
                  </a:cubicBezTo>
                  <a:cubicBezTo>
                    <a:pt x="1233" y="1337"/>
                    <a:pt x="1561" y="1072"/>
                    <a:pt x="1561" y="671"/>
                  </a:cubicBezTo>
                  <a:cubicBezTo>
                    <a:pt x="1561" y="302"/>
                    <a:pt x="1260" y="0"/>
                    <a:pt x="8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882;p37">
              <a:extLst>
                <a:ext uri="{FF2B5EF4-FFF2-40B4-BE49-F238E27FC236}">
                  <a16:creationId xmlns:a16="http://schemas.microsoft.com/office/drawing/2014/main" id="{9657CF62-E8A9-8CA8-2298-6D41AB5120E7}"/>
                </a:ext>
              </a:extLst>
            </p:cNvPr>
            <p:cNvSpPr/>
            <p:nvPr/>
          </p:nvSpPr>
          <p:spPr>
            <a:xfrm>
              <a:off x="2771775" y="737450"/>
              <a:ext cx="35550" cy="30500"/>
            </a:xfrm>
            <a:custGeom>
              <a:avLst/>
              <a:gdLst/>
              <a:ahLst/>
              <a:cxnLst/>
              <a:rect l="l" t="t" r="r" b="b"/>
              <a:pathLst>
                <a:path w="1422" h="1220" extrusionOk="0">
                  <a:moveTo>
                    <a:pt x="814" y="1"/>
                  </a:moveTo>
                  <a:cubicBezTo>
                    <a:pt x="270" y="1"/>
                    <a:pt x="0" y="653"/>
                    <a:pt x="383" y="1040"/>
                  </a:cubicBezTo>
                  <a:cubicBezTo>
                    <a:pt x="506" y="1164"/>
                    <a:pt x="659" y="1219"/>
                    <a:pt x="808" y="1219"/>
                  </a:cubicBezTo>
                  <a:cubicBezTo>
                    <a:pt x="1121" y="1219"/>
                    <a:pt x="1422" y="976"/>
                    <a:pt x="1422" y="608"/>
                  </a:cubicBezTo>
                  <a:cubicBezTo>
                    <a:pt x="1422" y="271"/>
                    <a:pt x="1147" y="1"/>
                    <a:pt x="8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83;p37">
              <a:extLst>
                <a:ext uri="{FF2B5EF4-FFF2-40B4-BE49-F238E27FC236}">
                  <a16:creationId xmlns:a16="http://schemas.microsoft.com/office/drawing/2014/main" id="{DBB5E384-6F8E-68DA-ACFC-CC0B4FD42BC7}"/>
                </a:ext>
              </a:extLst>
            </p:cNvPr>
            <p:cNvSpPr/>
            <p:nvPr/>
          </p:nvSpPr>
          <p:spPr>
            <a:xfrm>
              <a:off x="2717325" y="725975"/>
              <a:ext cx="10500" cy="10500"/>
            </a:xfrm>
            <a:custGeom>
              <a:avLst/>
              <a:gdLst/>
              <a:ahLst/>
              <a:cxnLst/>
              <a:rect l="l" t="t" r="r" b="b"/>
              <a:pathLst>
                <a:path w="420" h="420" extrusionOk="0">
                  <a:moveTo>
                    <a:pt x="212" y="1"/>
                  </a:moveTo>
                  <a:cubicBezTo>
                    <a:pt x="95" y="1"/>
                    <a:pt x="1" y="91"/>
                    <a:pt x="1" y="208"/>
                  </a:cubicBezTo>
                  <a:cubicBezTo>
                    <a:pt x="1" y="325"/>
                    <a:pt x="95" y="419"/>
                    <a:pt x="212" y="419"/>
                  </a:cubicBezTo>
                  <a:cubicBezTo>
                    <a:pt x="325" y="419"/>
                    <a:pt x="419" y="325"/>
                    <a:pt x="419" y="208"/>
                  </a:cubicBezTo>
                  <a:cubicBezTo>
                    <a:pt x="419" y="91"/>
                    <a:pt x="325" y="1"/>
                    <a:pt x="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84;p37">
              <a:extLst>
                <a:ext uri="{FF2B5EF4-FFF2-40B4-BE49-F238E27FC236}">
                  <a16:creationId xmlns:a16="http://schemas.microsoft.com/office/drawing/2014/main" id="{D5874875-970B-6FF3-1302-EC0542A00186}"/>
                </a:ext>
              </a:extLst>
            </p:cNvPr>
            <p:cNvSpPr/>
            <p:nvPr/>
          </p:nvSpPr>
          <p:spPr>
            <a:xfrm>
              <a:off x="2721500" y="721000"/>
              <a:ext cx="4300" cy="7200"/>
            </a:xfrm>
            <a:custGeom>
              <a:avLst/>
              <a:gdLst/>
              <a:ahLst/>
              <a:cxnLst/>
              <a:rect l="l" t="t" r="r" b="b"/>
              <a:pathLst>
                <a:path w="172" h="288" extrusionOk="0">
                  <a:moveTo>
                    <a:pt x="134" y="0"/>
                  </a:moveTo>
                  <a:cubicBezTo>
                    <a:pt x="131" y="0"/>
                    <a:pt x="129" y="1"/>
                    <a:pt x="126" y="2"/>
                  </a:cubicBezTo>
                  <a:cubicBezTo>
                    <a:pt x="117" y="2"/>
                    <a:pt x="117" y="11"/>
                    <a:pt x="113" y="16"/>
                  </a:cubicBezTo>
                  <a:lnTo>
                    <a:pt x="108" y="61"/>
                  </a:lnTo>
                  <a:cubicBezTo>
                    <a:pt x="104" y="92"/>
                    <a:pt x="99" y="119"/>
                    <a:pt x="90" y="151"/>
                  </a:cubicBezTo>
                  <a:cubicBezTo>
                    <a:pt x="86" y="164"/>
                    <a:pt x="77" y="178"/>
                    <a:pt x="68" y="191"/>
                  </a:cubicBezTo>
                  <a:cubicBezTo>
                    <a:pt x="63" y="200"/>
                    <a:pt x="54" y="213"/>
                    <a:pt x="45" y="222"/>
                  </a:cubicBezTo>
                  <a:cubicBezTo>
                    <a:pt x="41" y="227"/>
                    <a:pt x="32" y="236"/>
                    <a:pt x="23" y="240"/>
                  </a:cubicBezTo>
                  <a:cubicBezTo>
                    <a:pt x="18" y="245"/>
                    <a:pt x="18" y="245"/>
                    <a:pt x="14" y="249"/>
                  </a:cubicBezTo>
                  <a:cubicBezTo>
                    <a:pt x="5" y="254"/>
                    <a:pt x="0" y="263"/>
                    <a:pt x="5" y="276"/>
                  </a:cubicBezTo>
                  <a:cubicBezTo>
                    <a:pt x="5" y="283"/>
                    <a:pt x="12" y="287"/>
                    <a:pt x="19" y="287"/>
                  </a:cubicBezTo>
                  <a:cubicBezTo>
                    <a:pt x="22" y="287"/>
                    <a:pt x="25" y="287"/>
                    <a:pt x="27" y="285"/>
                  </a:cubicBezTo>
                  <a:cubicBezTo>
                    <a:pt x="45" y="285"/>
                    <a:pt x="63" y="276"/>
                    <a:pt x="81" y="272"/>
                  </a:cubicBezTo>
                  <a:cubicBezTo>
                    <a:pt x="99" y="258"/>
                    <a:pt x="113" y="249"/>
                    <a:pt x="126" y="231"/>
                  </a:cubicBezTo>
                  <a:cubicBezTo>
                    <a:pt x="140" y="213"/>
                    <a:pt x="149" y="195"/>
                    <a:pt x="158" y="178"/>
                  </a:cubicBezTo>
                  <a:cubicBezTo>
                    <a:pt x="167" y="155"/>
                    <a:pt x="171" y="137"/>
                    <a:pt x="171" y="115"/>
                  </a:cubicBezTo>
                  <a:cubicBezTo>
                    <a:pt x="171" y="97"/>
                    <a:pt x="171" y="79"/>
                    <a:pt x="167" y="61"/>
                  </a:cubicBezTo>
                  <a:cubicBezTo>
                    <a:pt x="167" y="43"/>
                    <a:pt x="162" y="25"/>
                    <a:pt x="153" y="11"/>
                  </a:cubicBezTo>
                  <a:cubicBezTo>
                    <a:pt x="150" y="4"/>
                    <a:pt x="142" y="0"/>
                    <a:pt x="1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885;p37">
              <a:extLst>
                <a:ext uri="{FF2B5EF4-FFF2-40B4-BE49-F238E27FC236}">
                  <a16:creationId xmlns:a16="http://schemas.microsoft.com/office/drawing/2014/main" id="{08C64C6F-5719-AA87-DCDE-B7A4F8D52A98}"/>
                </a:ext>
              </a:extLst>
            </p:cNvPr>
            <p:cNvSpPr/>
            <p:nvPr/>
          </p:nvSpPr>
          <p:spPr>
            <a:xfrm>
              <a:off x="2724075" y="722225"/>
              <a:ext cx="4750" cy="7075"/>
            </a:xfrm>
            <a:custGeom>
              <a:avLst/>
              <a:gdLst/>
              <a:ahLst/>
              <a:cxnLst/>
              <a:rect l="l" t="t" r="r" b="b"/>
              <a:pathLst>
                <a:path w="190" h="283" extrusionOk="0">
                  <a:moveTo>
                    <a:pt x="157" y="1"/>
                  </a:moveTo>
                  <a:cubicBezTo>
                    <a:pt x="154" y="1"/>
                    <a:pt x="151" y="1"/>
                    <a:pt x="149" y="3"/>
                  </a:cubicBezTo>
                  <a:cubicBezTo>
                    <a:pt x="145" y="7"/>
                    <a:pt x="140" y="12"/>
                    <a:pt x="136" y="16"/>
                  </a:cubicBezTo>
                  <a:lnTo>
                    <a:pt x="136" y="21"/>
                  </a:lnTo>
                  <a:cubicBezTo>
                    <a:pt x="136" y="21"/>
                    <a:pt x="131" y="39"/>
                    <a:pt x="127" y="61"/>
                  </a:cubicBezTo>
                  <a:cubicBezTo>
                    <a:pt x="122" y="93"/>
                    <a:pt x="113" y="124"/>
                    <a:pt x="100" y="151"/>
                  </a:cubicBezTo>
                  <a:cubicBezTo>
                    <a:pt x="86" y="178"/>
                    <a:pt x="73" y="200"/>
                    <a:pt x="50" y="218"/>
                  </a:cubicBezTo>
                  <a:cubicBezTo>
                    <a:pt x="41" y="223"/>
                    <a:pt x="37" y="232"/>
                    <a:pt x="28" y="236"/>
                  </a:cubicBezTo>
                  <a:lnTo>
                    <a:pt x="19" y="241"/>
                  </a:lnTo>
                  <a:cubicBezTo>
                    <a:pt x="5" y="245"/>
                    <a:pt x="1" y="254"/>
                    <a:pt x="1" y="268"/>
                  </a:cubicBezTo>
                  <a:cubicBezTo>
                    <a:pt x="4" y="275"/>
                    <a:pt x="14" y="283"/>
                    <a:pt x="22" y="283"/>
                  </a:cubicBezTo>
                  <a:cubicBezTo>
                    <a:pt x="24" y="283"/>
                    <a:pt x="26" y="282"/>
                    <a:pt x="28" y="281"/>
                  </a:cubicBezTo>
                  <a:cubicBezTo>
                    <a:pt x="46" y="281"/>
                    <a:pt x="68" y="277"/>
                    <a:pt x="82" y="268"/>
                  </a:cubicBezTo>
                  <a:cubicBezTo>
                    <a:pt x="100" y="259"/>
                    <a:pt x="118" y="250"/>
                    <a:pt x="131" y="236"/>
                  </a:cubicBezTo>
                  <a:cubicBezTo>
                    <a:pt x="149" y="218"/>
                    <a:pt x="163" y="200"/>
                    <a:pt x="172" y="178"/>
                  </a:cubicBezTo>
                  <a:cubicBezTo>
                    <a:pt x="181" y="160"/>
                    <a:pt x="185" y="137"/>
                    <a:pt x="185" y="120"/>
                  </a:cubicBezTo>
                  <a:cubicBezTo>
                    <a:pt x="190" y="102"/>
                    <a:pt x="190" y="84"/>
                    <a:pt x="185" y="66"/>
                  </a:cubicBezTo>
                  <a:cubicBezTo>
                    <a:pt x="185" y="48"/>
                    <a:pt x="181" y="30"/>
                    <a:pt x="176" y="16"/>
                  </a:cubicBezTo>
                  <a:cubicBezTo>
                    <a:pt x="173" y="6"/>
                    <a:pt x="164" y="1"/>
                    <a:pt x="1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886;p37">
              <a:extLst>
                <a:ext uri="{FF2B5EF4-FFF2-40B4-BE49-F238E27FC236}">
                  <a16:creationId xmlns:a16="http://schemas.microsoft.com/office/drawing/2014/main" id="{34A48460-D499-0D31-DF23-DDF7D56126D5}"/>
                </a:ext>
              </a:extLst>
            </p:cNvPr>
            <p:cNvSpPr/>
            <p:nvPr/>
          </p:nvSpPr>
          <p:spPr>
            <a:xfrm>
              <a:off x="2718675" y="721625"/>
              <a:ext cx="3525" cy="7725"/>
            </a:xfrm>
            <a:custGeom>
              <a:avLst/>
              <a:gdLst/>
              <a:ahLst/>
              <a:cxnLst/>
              <a:rect l="l" t="t" r="r" b="b"/>
              <a:pathLst>
                <a:path w="141" h="309" extrusionOk="0">
                  <a:moveTo>
                    <a:pt x="77" y="1"/>
                  </a:moveTo>
                  <a:cubicBezTo>
                    <a:pt x="73" y="1"/>
                    <a:pt x="68" y="2"/>
                    <a:pt x="64" y="4"/>
                  </a:cubicBezTo>
                  <a:cubicBezTo>
                    <a:pt x="59" y="9"/>
                    <a:pt x="55" y="18"/>
                    <a:pt x="55" y="22"/>
                  </a:cubicBezTo>
                  <a:lnTo>
                    <a:pt x="59" y="67"/>
                  </a:lnTo>
                  <a:cubicBezTo>
                    <a:pt x="64" y="94"/>
                    <a:pt x="68" y="126"/>
                    <a:pt x="64" y="157"/>
                  </a:cubicBezTo>
                  <a:cubicBezTo>
                    <a:pt x="64" y="170"/>
                    <a:pt x="64" y="184"/>
                    <a:pt x="55" y="202"/>
                  </a:cubicBezTo>
                  <a:cubicBezTo>
                    <a:pt x="55" y="211"/>
                    <a:pt x="50" y="224"/>
                    <a:pt x="41" y="238"/>
                  </a:cubicBezTo>
                  <a:cubicBezTo>
                    <a:pt x="37" y="247"/>
                    <a:pt x="32" y="251"/>
                    <a:pt x="23" y="260"/>
                  </a:cubicBezTo>
                  <a:lnTo>
                    <a:pt x="19" y="269"/>
                  </a:lnTo>
                  <a:cubicBezTo>
                    <a:pt x="0" y="284"/>
                    <a:pt x="13" y="309"/>
                    <a:pt x="30" y="309"/>
                  </a:cubicBezTo>
                  <a:cubicBezTo>
                    <a:pt x="34" y="309"/>
                    <a:pt x="38" y="308"/>
                    <a:pt x="41" y="305"/>
                  </a:cubicBezTo>
                  <a:cubicBezTo>
                    <a:pt x="59" y="296"/>
                    <a:pt x="73" y="287"/>
                    <a:pt x="86" y="274"/>
                  </a:cubicBezTo>
                  <a:cubicBezTo>
                    <a:pt x="100" y="260"/>
                    <a:pt x="113" y="242"/>
                    <a:pt x="122" y="229"/>
                  </a:cubicBezTo>
                  <a:cubicBezTo>
                    <a:pt x="131" y="206"/>
                    <a:pt x="136" y="184"/>
                    <a:pt x="140" y="161"/>
                  </a:cubicBezTo>
                  <a:cubicBezTo>
                    <a:pt x="140" y="126"/>
                    <a:pt x="136" y="85"/>
                    <a:pt x="118" y="49"/>
                  </a:cubicBezTo>
                  <a:cubicBezTo>
                    <a:pt x="113" y="36"/>
                    <a:pt x="104" y="18"/>
                    <a:pt x="91" y="4"/>
                  </a:cubicBezTo>
                  <a:cubicBezTo>
                    <a:pt x="86" y="2"/>
                    <a:pt x="82" y="1"/>
                    <a:pt x="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87;p37">
              <a:extLst>
                <a:ext uri="{FF2B5EF4-FFF2-40B4-BE49-F238E27FC236}">
                  <a16:creationId xmlns:a16="http://schemas.microsoft.com/office/drawing/2014/main" id="{CFFFD46C-9C2D-E96F-80D5-7406DB38A71F}"/>
                </a:ext>
              </a:extLst>
            </p:cNvPr>
            <p:cNvSpPr/>
            <p:nvPr/>
          </p:nvSpPr>
          <p:spPr>
            <a:xfrm>
              <a:off x="2780875" y="722050"/>
              <a:ext cx="10475" cy="10600"/>
            </a:xfrm>
            <a:custGeom>
              <a:avLst/>
              <a:gdLst/>
              <a:ahLst/>
              <a:cxnLst/>
              <a:rect l="l" t="t" r="r" b="b"/>
              <a:pathLst>
                <a:path w="419" h="424" extrusionOk="0">
                  <a:moveTo>
                    <a:pt x="208" y="1"/>
                  </a:moveTo>
                  <a:cubicBezTo>
                    <a:pt x="95" y="1"/>
                    <a:pt x="1" y="95"/>
                    <a:pt x="1" y="212"/>
                  </a:cubicBezTo>
                  <a:cubicBezTo>
                    <a:pt x="1" y="329"/>
                    <a:pt x="95" y="423"/>
                    <a:pt x="208" y="423"/>
                  </a:cubicBezTo>
                  <a:cubicBezTo>
                    <a:pt x="324" y="423"/>
                    <a:pt x="419" y="329"/>
                    <a:pt x="419" y="212"/>
                  </a:cubicBezTo>
                  <a:cubicBezTo>
                    <a:pt x="419" y="95"/>
                    <a:pt x="324" y="1"/>
                    <a:pt x="2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88;p37">
              <a:extLst>
                <a:ext uri="{FF2B5EF4-FFF2-40B4-BE49-F238E27FC236}">
                  <a16:creationId xmlns:a16="http://schemas.microsoft.com/office/drawing/2014/main" id="{79E29552-719E-0DF9-9C4D-B81798BEF605}"/>
                </a:ext>
              </a:extLst>
            </p:cNvPr>
            <p:cNvSpPr/>
            <p:nvPr/>
          </p:nvSpPr>
          <p:spPr>
            <a:xfrm>
              <a:off x="2784925" y="717150"/>
              <a:ext cx="4400" cy="7225"/>
            </a:xfrm>
            <a:custGeom>
              <a:avLst/>
              <a:gdLst/>
              <a:ahLst/>
              <a:cxnLst/>
              <a:rect l="l" t="t" r="r" b="b"/>
              <a:pathLst>
                <a:path w="176" h="289" extrusionOk="0">
                  <a:moveTo>
                    <a:pt x="142" y="0"/>
                  </a:moveTo>
                  <a:cubicBezTo>
                    <a:pt x="138" y="0"/>
                    <a:pt x="134" y="1"/>
                    <a:pt x="131" y="3"/>
                  </a:cubicBezTo>
                  <a:cubicBezTo>
                    <a:pt x="122" y="3"/>
                    <a:pt x="117" y="12"/>
                    <a:pt x="117" y="17"/>
                  </a:cubicBezTo>
                  <a:lnTo>
                    <a:pt x="113" y="62"/>
                  </a:lnTo>
                  <a:cubicBezTo>
                    <a:pt x="109" y="93"/>
                    <a:pt x="104" y="120"/>
                    <a:pt x="95" y="152"/>
                  </a:cubicBezTo>
                  <a:cubicBezTo>
                    <a:pt x="86" y="165"/>
                    <a:pt x="82" y="179"/>
                    <a:pt x="73" y="192"/>
                  </a:cubicBezTo>
                  <a:cubicBezTo>
                    <a:pt x="68" y="201"/>
                    <a:pt x="59" y="215"/>
                    <a:pt x="50" y="224"/>
                  </a:cubicBezTo>
                  <a:cubicBezTo>
                    <a:pt x="41" y="228"/>
                    <a:pt x="37" y="237"/>
                    <a:pt x="28" y="242"/>
                  </a:cubicBezTo>
                  <a:lnTo>
                    <a:pt x="19" y="251"/>
                  </a:lnTo>
                  <a:cubicBezTo>
                    <a:pt x="10" y="255"/>
                    <a:pt x="1" y="264"/>
                    <a:pt x="5" y="278"/>
                  </a:cubicBezTo>
                  <a:cubicBezTo>
                    <a:pt x="8" y="284"/>
                    <a:pt x="16" y="288"/>
                    <a:pt x="24" y="288"/>
                  </a:cubicBezTo>
                  <a:cubicBezTo>
                    <a:pt x="27" y="288"/>
                    <a:pt x="30" y="288"/>
                    <a:pt x="32" y="287"/>
                  </a:cubicBezTo>
                  <a:cubicBezTo>
                    <a:pt x="50" y="287"/>
                    <a:pt x="68" y="278"/>
                    <a:pt x="86" y="269"/>
                  </a:cubicBezTo>
                  <a:cubicBezTo>
                    <a:pt x="100" y="260"/>
                    <a:pt x="117" y="251"/>
                    <a:pt x="131" y="233"/>
                  </a:cubicBezTo>
                  <a:cubicBezTo>
                    <a:pt x="144" y="215"/>
                    <a:pt x="153" y="197"/>
                    <a:pt x="162" y="179"/>
                  </a:cubicBezTo>
                  <a:cubicBezTo>
                    <a:pt x="171" y="156"/>
                    <a:pt x="171" y="138"/>
                    <a:pt x="176" y="116"/>
                  </a:cubicBezTo>
                  <a:cubicBezTo>
                    <a:pt x="176" y="98"/>
                    <a:pt x="176" y="80"/>
                    <a:pt x="171" y="62"/>
                  </a:cubicBezTo>
                  <a:cubicBezTo>
                    <a:pt x="171" y="44"/>
                    <a:pt x="162" y="26"/>
                    <a:pt x="158" y="12"/>
                  </a:cubicBezTo>
                  <a:cubicBezTo>
                    <a:pt x="155" y="4"/>
                    <a:pt x="149" y="0"/>
                    <a:pt x="1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89;p37">
              <a:extLst>
                <a:ext uri="{FF2B5EF4-FFF2-40B4-BE49-F238E27FC236}">
                  <a16:creationId xmlns:a16="http://schemas.microsoft.com/office/drawing/2014/main" id="{370BE0FD-7432-4149-69BB-80C9132EEFFF}"/>
                </a:ext>
              </a:extLst>
            </p:cNvPr>
            <p:cNvSpPr/>
            <p:nvPr/>
          </p:nvSpPr>
          <p:spPr>
            <a:xfrm>
              <a:off x="2787625" y="718400"/>
              <a:ext cx="4625" cy="7075"/>
            </a:xfrm>
            <a:custGeom>
              <a:avLst/>
              <a:gdLst/>
              <a:ahLst/>
              <a:cxnLst/>
              <a:rect l="l" t="t" r="r" b="b"/>
              <a:pathLst>
                <a:path w="185" h="283" extrusionOk="0">
                  <a:moveTo>
                    <a:pt x="154" y="1"/>
                  </a:moveTo>
                  <a:cubicBezTo>
                    <a:pt x="151" y="1"/>
                    <a:pt x="148" y="1"/>
                    <a:pt x="144" y="3"/>
                  </a:cubicBezTo>
                  <a:cubicBezTo>
                    <a:pt x="140" y="7"/>
                    <a:pt x="135" y="12"/>
                    <a:pt x="131" y="16"/>
                  </a:cubicBezTo>
                  <a:lnTo>
                    <a:pt x="135" y="21"/>
                  </a:lnTo>
                  <a:lnTo>
                    <a:pt x="126" y="66"/>
                  </a:lnTo>
                  <a:cubicBezTo>
                    <a:pt x="117" y="93"/>
                    <a:pt x="108" y="124"/>
                    <a:pt x="99" y="151"/>
                  </a:cubicBezTo>
                  <a:cubicBezTo>
                    <a:pt x="95" y="165"/>
                    <a:pt x="86" y="178"/>
                    <a:pt x="77" y="192"/>
                  </a:cubicBezTo>
                  <a:cubicBezTo>
                    <a:pt x="68" y="201"/>
                    <a:pt x="59" y="210"/>
                    <a:pt x="50" y="219"/>
                  </a:cubicBezTo>
                  <a:cubicBezTo>
                    <a:pt x="41" y="228"/>
                    <a:pt x="36" y="232"/>
                    <a:pt x="27" y="237"/>
                  </a:cubicBezTo>
                  <a:cubicBezTo>
                    <a:pt x="23" y="237"/>
                    <a:pt x="18" y="241"/>
                    <a:pt x="14" y="246"/>
                  </a:cubicBezTo>
                  <a:cubicBezTo>
                    <a:pt x="5" y="246"/>
                    <a:pt x="1" y="259"/>
                    <a:pt x="1" y="268"/>
                  </a:cubicBezTo>
                  <a:cubicBezTo>
                    <a:pt x="4" y="275"/>
                    <a:pt x="11" y="283"/>
                    <a:pt x="21" y="283"/>
                  </a:cubicBezTo>
                  <a:cubicBezTo>
                    <a:pt x="23" y="283"/>
                    <a:pt x="25" y="282"/>
                    <a:pt x="27" y="282"/>
                  </a:cubicBezTo>
                  <a:cubicBezTo>
                    <a:pt x="63" y="282"/>
                    <a:pt x="99" y="264"/>
                    <a:pt x="126" y="237"/>
                  </a:cubicBezTo>
                  <a:cubicBezTo>
                    <a:pt x="144" y="219"/>
                    <a:pt x="158" y="201"/>
                    <a:pt x="167" y="183"/>
                  </a:cubicBezTo>
                  <a:cubicBezTo>
                    <a:pt x="176" y="160"/>
                    <a:pt x="180" y="138"/>
                    <a:pt x="185" y="120"/>
                  </a:cubicBezTo>
                  <a:cubicBezTo>
                    <a:pt x="185" y="102"/>
                    <a:pt x="185" y="84"/>
                    <a:pt x="185" y="66"/>
                  </a:cubicBezTo>
                  <a:cubicBezTo>
                    <a:pt x="180" y="48"/>
                    <a:pt x="180" y="30"/>
                    <a:pt x="171" y="12"/>
                  </a:cubicBezTo>
                  <a:cubicBezTo>
                    <a:pt x="168" y="5"/>
                    <a:pt x="162" y="1"/>
                    <a:pt x="1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90;p37">
              <a:extLst>
                <a:ext uri="{FF2B5EF4-FFF2-40B4-BE49-F238E27FC236}">
                  <a16:creationId xmlns:a16="http://schemas.microsoft.com/office/drawing/2014/main" id="{9DDDC3AF-14B0-9D7F-72F2-F3E2407439E6}"/>
                </a:ext>
              </a:extLst>
            </p:cNvPr>
            <p:cNvSpPr/>
            <p:nvPr/>
          </p:nvSpPr>
          <p:spPr>
            <a:xfrm>
              <a:off x="2782350" y="717725"/>
              <a:ext cx="3400" cy="7775"/>
            </a:xfrm>
            <a:custGeom>
              <a:avLst/>
              <a:gdLst/>
              <a:ahLst/>
              <a:cxnLst/>
              <a:rect l="l" t="t" r="r" b="b"/>
              <a:pathLst>
                <a:path w="136" h="311" extrusionOk="0">
                  <a:moveTo>
                    <a:pt x="70" y="0"/>
                  </a:moveTo>
                  <a:cubicBezTo>
                    <a:pt x="64" y="0"/>
                    <a:pt x="59" y="3"/>
                    <a:pt x="54" y="7"/>
                  </a:cubicBezTo>
                  <a:cubicBezTo>
                    <a:pt x="50" y="12"/>
                    <a:pt x="50" y="16"/>
                    <a:pt x="50" y="25"/>
                  </a:cubicBezTo>
                  <a:lnTo>
                    <a:pt x="54" y="70"/>
                  </a:lnTo>
                  <a:cubicBezTo>
                    <a:pt x="59" y="97"/>
                    <a:pt x="63" y="129"/>
                    <a:pt x="59" y="160"/>
                  </a:cubicBezTo>
                  <a:cubicBezTo>
                    <a:pt x="59" y="187"/>
                    <a:pt x="50" y="214"/>
                    <a:pt x="36" y="241"/>
                  </a:cubicBezTo>
                  <a:cubicBezTo>
                    <a:pt x="32" y="246"/>
                    <a:pt x="27" y="255"/>
                    <a:pt x="18" y="264"/>
                  </a:cubicBezTo>
                  <a:cubicBezTo>
                    <a:pt x="18" y="268"/>
                    <a:pt x="14" y="268"/>
                    <a:pt x="14" y="273"/>
                  </a:cubicBezTo>
                  <a:cubicBezTo>
                    <a:pt x="5" y="282"/>
                    <a:pt x="0" y="291"/>
                    <a:pt x="9" y="300"/>
                  </a:cubicBezTo>
                  <a:cubicBezTo>
                    <a:pt x="12" y="306"/>
                    <a:pt x="20" y="310"/>
                    <a:pt x="28" y="310"/>
                  </a:cubicBezTo>
                  <a:cubicBezTo>
                    <a:pt x="31" y="310"/>
                    <a:pt x="34" y="310"/>
                    <a:pt x="36" y="309"/>
                  </a:cubicBezTo>
                  <a:cubicBezTo>
                    <a:pt x="54" y="300"/>
                    <a:pt x="68" y="291"/>
                    <a:pt x="81" y="277"/>
                  </a:cubicBezTo>
                  <a:cubicBezTo>
                    <a:pt x="95" y="264"/>
                    <a:pt x="108" y="246"/>
                    <a:pt x="117" y="232"/>
                  </a:cubicBezTo>
                  <a:cubicBezTo>
                    <a:pt x="126" y="210"/>
                    <a:pt x="131" y="187"/>
                    <a:pt x="135" y="165"/>
                  </a:cubicBezTo>
                  <a:cubicBezTo>
                    <a:pt x="135" y="147"/>
                    <a:pt x="135" y="124"/>
                    <a:pt x="131" y="102"/>
                  </a:cubicBezTo>
                  <a:cubicBezTo>
                    <a:pt x="126" y="84"/>
                    <a:pt x="122" y="66"/>
                    <a:pt x="113" y="52"/>
                  </a:cubicBezTo>
                  <a:cubicBezTo>
                    <a:pt x="108" y="34"/>
                    <a:pt x="99" y="21"/>
                    <a:pt x="86" y="7"/>
                  </a:cubicBezTo>
                  <a:cubicBezTo>
                    <a:pt x="81" y="3"/>
                    <a:pt x="75" y="0"/>
                    <a:pt x="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891;p37">
              <a:extLst>
                <a:ext uri="{FF2B5EF4-FFF2-40B4-BE49-F238E27FC236}">
                  <a16:creationId xmlns:a16="http://schemas.microsoft.com/office/drawing/2014/main" id="{2147F1D9-3CE6-8B26-224A-36E24FFD5E62}"/>
                </a:ext>
              </a:extLst>
            </p:cNvPr>
            <p:cNvSpPr/>
            <p:nvPr/>
          </p:nvSpPr>
          <p:spPr>
            <a:xfrm>
              <a:off x="2731400" y="752000"/>
              <a:ext cx="48825" cy="12700"/>
            </a:xfrm>
            <a:custGeom>
              <a:avLst/>
              <a:gdLst/>
              <a:ahLst/>
              <a:cxnLst/>
              <a:rect l="l" t="t" r="r" b="b"/>
              <a:pathLst>
                <a:path w="1953" h="508" extrusionOk="0">
                  <a:moveTo>
                    <a:pt x="1905" y="0"/>
                  </a:moveTo>
                  <a:cubicBezTo>
                    <a:pt x="1896" y="0"/>
                    <a:pt x="1888" y="3"/>
                    <a:pt x="1881" y="8"/>
                  </a:cubicBezTo>
                  <a:lnTo>
                    <a:pt x="1872" y="13"/>
                  </a:lnTo>
                  <a:lnTo>
                    <a:pt x="1804" y="62"/>
                  </a:lnTo>
                  <a:lnTo>
                    <a:pt x="1728" y="116"/>
                  </a:lnTo>
                  <a:cubicBezTo>
                    <a:pt x="1701" y="139"/>
                    <a:pt x="1660" y="157"/>
                    <a:pt x="1624" y="179"/>
                  </a:cubicBezTo>
                  <a:cubicBezTo>
                    <a:pt x="1584" y="206"/>
                    <a:pt x="1539" y="224"/>
                    <a:pt x="1494" y="242"/>
                  </a:cubicBezTo>
                  <a:lnTo>
                    <a:pt x="1422" y="269"/>
                  </a:lnTo>
                  <a:lnTo>
                    <a:pt x="1345" y="287"/>
                  </a:lnTo>
                  <a:cubicBezTo>
                    <a:pt x="1323" y="296"/>
                    <a:pt x="1291" y="305"/>
                    <a:pt x="1264" y="310"/>
                  </a:cubicBezTo>
                  <a:lnTo>
                    <a:pt x="1179" y="323"/>
                  </a:lnTo>
                  <a:cubicBezTo>
                    <a:pt x="1120" y="332"/>
                    <a:pt x="1062" y="332"/>
                    <a:pt x="1003" y="332"/>
                  </a:cubicBezTo>
                  <a:cubicBezTo>
                    <a:pt x="974" y="332"/>
                    <a:pt x="945" y="333"/>
                    <a:pt x="916" y="333"/>
                  </a:cubicBezTo>
                  <a:cubicBezTo>
                    <a:pt x="886" y="333"/>
                    <a:pt x="857" y="332"/>
                    <a:pt x="828" y="328"/>
                  </a:cubicBezTo>
                  <a:cubicBezTo>
                    <a:pt x="774" y="319"/>
                    <a:pt x="715" y="310"/>
                    <a:pt x="661" y="301"/>
                  </a:cubicBezTo>
                  <a:cubicBezTo>
                    <a:pt x="603" y="292"/>
                    <a:pt x="554" y="278"/>
                    <a:pt x="500" y="265"/>
                  </a:cubicBezTo>
                  <a:cubicBezTo>
                    <a:pt x="450" y="256"/>
                    <a:pt x="405" y="238"/>
                    <a:pt x="360" y="224"/>
                  </a:cubicBezTo>
                  <a:cubicBezTo>
                    <a:pt x="275" y="197"/>
                    <a:pt x="198" y="170"/>
                    <a:pt x="153" y="152"/>
                  </a:cubicBezTo>
                  <a:cubicBezTo>
                    <a:pt x="104" y="130"/>
                    <a:pt x="72" y="121"/>
                    <a:pt x="72" y="121"/>
                  </a:cubicBezTo>
                  <a:cubicBezTo>
                    <a:pt x="66" y="118"/>
                    <a:pt x="60" y="116"/>
                    <a:pt x="53" y="116"/>
                  </a:cubicBezTo>
                  <a:cubicBezTo>
                    <a:pt x="40" y="116"/>
                    <a:pt x="27" y="122"/>
                    <a:pt x="18" y="134"/>
                  </a:cubicBezTo>
                  <a:cubicBezTo>
                    <a:pt x="0" y="152"/>
                    <a:pt x="5" y="184"/>
                    <a:pt x="27" y="197"/>
                  </a:cubicBezTo>
                  <a:cubicBezTo>
                    <a:pt x="113" y="260"/>
                    <a:pt x="207" y="314"/>
                    <a:pt x="306" y="355"/>
                  </a:cubicBezTo>
                  <a:cubicBezTo>
                    <a:pt x="351" y="373"/>
                    <a:pt x="401" y="395"/>
                    <a:pt x="455" y="413"/>
                  </a:cubicBezTo>
                  <a:cubicBezTo>
                    <a:pt x="509" y="431"/>
                    <a:pt x="567" y="449"/>
                    <a:pt x="621" y="463"/>
                  </a:cubicBezTo>
                  <a:cubicBezTo>
                    <a:pt x="747" y="494"/>
                    <a:pt x="877" y="508"/>
                    <a:pt x="1008" y="508"/>
                  </a:cubicBezTo>
                  <a:cubicBezTo>
                    <a:pt x="1071" y="508"/>
                    <a:pt x="1138" y="503"/>
                    <a:pt x="1206" y="490"/>
                  </a:cubicBezTo>
                  <a:cubicBezTo>
                    <a:pt x="1269" y="481"/>
                    <a:pt x="1332" y="467"/>
                    <a:pt x="1390" y="445"/>
                  </a:cubicBezTo>
                  <a:lnTo>
                    <a:pt x="1480" y="418"/>
                  </a:lnTo>
                  <a:lnTo>
                    <a:pt x="1557" y="377"/>
                  </a:lnTo>
                  <a:cubicBezTo>
                    <a:pt x="1606" y="355"/>
                    <a:pt x="1651" y="328"/>
                    <a:pt x="1696" y="296"/>
                  </a:cubicBezTo>
                  <a:cubicBezTo>
                    <a:pt x="1732" y="269"/>
                    <a:pt x="1768" y="242"/>
                    <a:pt x="1804" y="215"/>
                  </a:cubicBezTo>
                  <a:lnTo>
                    <a:pt x="1876" y="143"/>
                  </a:lnTo>
                  <a:lnTo>
                    <a:pt x="1939" y="76"/>
                  </a:lnTo>
                  <a:cubicBezTo>
                    <a:pt x="1953" y="62"/>
                    <a:pt x="1953" y="35"/>
                    <a:pt x="1944" y="17"/>
                  </a:cubicBezTo>
                  <a:cubicBezTo>
                    <a:pt x="1933" y="6"/>
                    <a:pt x="1919" y="0"/>
                    <a:pt x="19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892;p37">
              <a:extLst>
                <a:ext uri="{FF2B5EF4-FFF2-40B4-BE49-F238E27FC236}">
                  <a16:creationId xmlns:a16="http://schemas.microsoft.com/office/drawing/2014/main" id="{9FAC9942-B9CF-E471-0488-8EF5E6DD2EEE}"/>
                </a:ext>
              </a:extLst>
            </p:cNvPr>
            <p:cNvSpPr/>
            <p:nvPr/>
          </p:nvSpPr>
          <p:spPr>
            <a:xfrm>
              <a:off x="2743075" y="718575"/>
              <a:ext cx="25575" cy="8400"/>
            </a:xfrm>
            <a:custGeom>
              <a:avLst/>
              <a:gdLst/>
              <a:ahLst/>
              <a:cxnLst/>
              <a:rect l="l" t="t" r="r" b="b"/>
              <a:pathLst>
                <a:path w="1023" h="336" extrusionOk="0">
                  <a:moveTo>
                    <a:pt x="586" y="0"/>
                  </a:moveTo>
                  <a:cubicBezTo>
                    <a:pt x="550" y="0"/>
                    <a:pt x="514" y="0"/>
                    <a:pt x="478" y="9"/>
                  </a:cubicBezTo>
                  <a:cubicBezTo>
                    <a:pt x="442" y="14"/>
                    <a:pt x="410" y="18"/>
                    <a:pt x="374" y="32"/>
                  </a:cubicBezTo>
                  <a:cubicBezTo>
                    <a:pt x="343" y="41"/>
                    <a:pt x="311" y="54"/>
                    <a:pt x="284" y="68"/>
                  </a:cubicBezTo>
                  <a:cubicBezTo>
                    <a:pt x="230" y="95"/>
                    <a:pt x="181" y="126"/>
                    <a:pt x="132" y="162"/>
                  </a:cubicBezTo>
                  <a:cubicBezTo>
                    <a:pt x="87" y="198"/>
                    <a:pt x="46" y="239"/>
                    <a:pt x="15" y="283"/>
                  </a:cubicBezTo>
                  <a:lnTo>
                    <a:pt x="15" y="288"/>
                  </a:lnTo>
                  <a:cubicBezTo>
                    <a:pt x="1" y="309"/>
                    <a:pt x="19" y="336"/>
                    <a:pt x="41" y="336"/>
                  </a:cubicBezTo>
                  <a:cubicBezTo>
                    <a:pt x="47" y="336"/>
                    <a:pt x="54" y="333"/>
                    <a:pt x="60" y="328"/>
                  </a:cubicBezTo>
                  <a:cubicBezTo>
                    <a:pt x="100" y="297"/>
                    <a:pt x="145" y="266"/>
                    <a:pt x="190" y="243"/>
                  </a:cubicBezTo>
                  <a:cubicBezTo>
                    <a:pt x="235" y="216"/>
                    <a:pt x="280" y="189"/>
                    <a:pt x="329" y="171"/>
                  </a:cubicBezTo>
                  <a:cubicBezTo>
                    <a:pt x="383" y="149"/>
                    <a:pt x="442" y="131"/>
                    <a:pt x="500" y="126"/>
                  </a:cubicBezTo>
                  <a:cubicBezTo>
                    <a:pt x="527" y="117"/>
                    <a:pt x="554" y="117"/>
                    <a:pt x="586" y="117"/>
                  </a:cubicBezTo>
                  <a:cubicBezTo>
                    <a:pt x="613" y="117"/>
                    <a:pt x="644" y="117"/>
                    <a:pt x="671" y="122"/>
                  </a:cubicBezTo>
                  <a:cubicBezTo>
                    <a:pt x="698" y="126"/>
                    <a:pt x="725" y="131"/>
                    <a:pt x="752" y="140"/>
                  </a:cubicBezTo>
                  <a:cubicBezTo>
                    <a:pt x="775" y="144"/>
                    <a:pt x="797" y="149"/>
                    <a:pt x="820" y="162"/>
                  </a:cubicBezTo>
                  <a:cubicBezTo>
                    <a:pt x="838" y="171"/>
                    <a:pt x="860" y="176"/>
                    <a:pt x="874" y="185"/>
                  </a:cubicBezTo>
                  <a:lnTo>
                    <a:pt x="919" y="207"/>
                  </a:lnTo>
                  <a:lnTo>
                    <a:pt x="959" y="225"/>
                  </a:lnTo>
                  <a:lnTo>
                    <a:pt x="964" y="225"/>
                  </a:lnTo>
                  <a:cubicBezTo>
                    <a:pt x="968" y="228"/>
                    <a:pt x="973" y="229"/>
                    <a:pt x="978" y="229"/>
                  </a:cubicBezTo>
                  <a:cubicBezTo>
                    <a:pt x="1003" y="229"/>
                    <a:pt x="1022" y="190"/>
                    <a:pt x="995" y="171"/>
                  </a:cubicBezTo>
                  <a:lnTo>
                    <a:pt x="959" y="144"/>
                  </a:lnTo>
                  <a:lnTo>
                    <a:pt x="914" y="113"/>
                  </a:lnTo>
                  <a:cubicBezTo>
                    <a:pt x="896" y="95"/>
                    <a:pt x="878" y="86"/>
                    <a:pt x="856" y="77"/>
                  </a:cubicBezTo>
                  <a:cubicBezTo>
                    <a:pt x="829" y="59"/>
                    <a:pt x="806" y="50"/>
                    <a:pt x="779" y="41"/>
                  </a:cubicBezTo>
                  <a:cubicBezTo>
                    <a:pt x="748" y="27"/>
                    <a:pt x="716" y="18"/>
                    <a:pt x="685" y="14"/>
                  </a:cubicBezTo>
                  <a:cubicBezTo>
                    <a:pt x="653" y="5"/>
                    <a:pt x="617" y="5"/>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893;p37">
              <a:extLst>
                <a:ext uri="{FF2B5EF4-FFF2-40B4-BE49-F238E27FC236}">
                  <a16:creationId xmlns:a16="http://schemas.microsoft.com/office/drawing/2014/main" id="{B8776657-2537-273F-417D-1D28D6DA4833}"/>
                </a:ext>
              </a:extLst>
            </p:cNvPr>
            <p:cNvSpPr/>
            <p:nvPr/>
          </p:nvSpPr>
          <p:spPr>
            <a:xfrm>
              <a:off x="2693950" y="707425"/>
              <a:ext cx="50850" cy="43325"/>
            </a:xfrm>
            <a:custGeom>
              <a:avLst/>
              <a:gdLst/>
              <a:ahLst/>
              <a:cxnLst/>
              <a:rect l="l" t="t" r="r" b="b"/>
              <a:pathLst>
                <a:path w="2034" h="1733" extrusionOk="0">
                  <a:moveTo>
                    <a:pt x="1157" y="117"/>
                  </a:moveTo>
                  <a:cubicBezTo>
                    <a:pt x="1164" y="117"/>
                    <a:pt x="1171" y="117"/>
                    <a:pt x="1179" y="118"/>
                  </a:cubicBezTo>
                  <a:cubicBezTo>
                    <a:pt x="1588" y="122"/>
                    <a:pt x="1917" y="460"/>
                    <a:pt x="1912" y="869"/>
                  </a:cubicBezTo>
                  <a:cubicBezTo>
                    <a:pt x="1912" y="1320"/>
                    <a:pt x="1541" y="1618"/>
                    <a:pt x="1156" y="1618"/>
                  </a:cubicBezTo>
                  <a:cubicBezTo>
                    <a:pt x="969" y="1618"/>
                    <a:pt x="778" y="1548"/>
                    <a:pt x="625" y="1391"/>
                  </a:cubicBezTo>
                  <a:cubicBezTo>
                    <a:pt x="163" y="915"/>
                    <a:pt x="501" y="117"/>
                    <a:pt x="1157" y="117"/>
                  </a:cubicBezTo>
                  <a:close/>
                  <a:moveTo>
                    <a:pt x="1153" y="0"/>
                  </a:moveTo>
                  <a:cubicBezTo>
                    <a:pt x="938" y="0"/>
                    <a:pt x="718" y="81"/>
                    <a:pt x="540" y="262"/>
                  </a:cubicBezTo>
                  <a:cubicBezTo>
                    <a:pt x="1" y="814"/>
                    <a:pt x="397" y="1733"/>
                    <a:pt x="1157" y="1733"/>
                  </a:cubicBezTo>
                  <a:cubicBezTo>
                    <a:pt x="1164" y="1733"/>
                    <a:pt x="1171" y="1733"/>
                    <a:pt x="1179" y="1733"/>
                  </a:cubicBezTo>
                  <a:cubicBezTo>
                    <a:pt x="1651" y="1728"/>
                    <a:pt x="2034" y="1341"/>
                    <a:pt x="2029" y="869"/>
                  </a:cubicBezTo>
                  <a:cubicBezTo>
                    <a:pt x="2026" y="345"/>
                    <a:pt x="1598" y="0"/>
                    <a:pt x="11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94;p37">
              <a:extLst>
                <a:ext uri="{FF2B5EF4-FFF2-40B4-BE49-F238E27FC236}">
                  <a16:creationId xmlns:a16="http://schemas.microsoft.com/office/drawing/2014/main" id="{904C9528-E7C9-1DC6-D4D3-47212A55A565}"/>
                </a:ext>
              </a:extLst>
            </p:cNvPr>
            <p:cNvSpPr/>
            <p:nvPr/>
          </p:nvSpPr>
          <p:spPr>
            <a:xfrm>
              <a:off x="2758750" y="703475"/>
              <a:ext cx="50725" cy="43450"/>
            </a:xfrm>
            <a:custGeom>
              <a:avLst/>
              <a:gdLst/>
              <a:ahLst/>
              <a:cxnLst/>
              <a:rect l="l" t="t" r="r" b="b"/>
              <a:pathLst>
                <a:path w="2029" h="1738" extrusionOk="0">
                  <a:moveTo>
                    <a:pt x="1161" y="118"/>
                  </a:moveTo>
                  <a:cubicBezTo>
                    <a:pt x="1167" y="118"/>
                    <a:pt x="1172" y="118"/>
                    <a:pt x="1178" y="118"/>
                  </a:cubicBezTo>
                  <a:cubicBezTo>
                    <a:pt x="1587" y="127"/>
                    <a:pt x="1911" y="460"/>
                    <a:pt x="1907" y="870"/>
                  </a:cubicBezTo>
                  <a:cubicBezTo>
                    <a:pt x="1907" y="1321"/>
                    <a:pt x="1538" y="1619"/>
                    <a:pt x="1153" y="1619"/>
                  </a:cubicBezTo>
                  <a:cubicBezTo>
                    <a:pt x="965" y="1619"/>
                    <a:pt x="775" y="1549"/>
                    <a:pt x="620" y="1391"/>
                  </a:cubicBezTo>
                  <a:cubicBezTo>
                    <a:pt x="156" y="914"/>
                    <a:pt x="497" y="118"/>
                    <a:pt x="1161" y="118"/>
                  </a:cubicBezTo>
                  <a:close/>
                  <a:moveTo>
                    <a:pt x="1150" y="1"/>
                  </a:moveTo>
                  <a:cubicBezTo>
                    <a:pt x="935" y="1"/>
                    <a:pt x="715" y="82"/>
                    <a:pt x="539" y="262"/>
                  </a:cubicBezTo>
                  <a:cubicBezTo>
                    <a:pt x="0" y="815"/>
                    <a:pt x="392" y="1738"/>
                    <a:pt x="1156" y="1738"/>
                  </a:cubicBezTo>
                  <a:cubicBezTo>
                    <a:pt x="1163" y="1738"/>
                    <a:pt x="1171" y="1738"/>
                    <a:pt x="1178" y="1738"/>
                  </a:cubicBezTo>
                  <a:cubicBezTo>
                    <a:pt x="1650" y="1729"/>
                    <a:pt x="2028" y="1342"/>
                    <a:pt x="2024" y="870"/>
                  </a:cubicBezTo>
                  <a:cubicBezTo>
                    <a:pt x="2024" y="345"/>
                    <a:pt x="1595" y="1"/>
                    <a:pt x="11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895;p37">
              <a:extLst>
                <a:ext uri="{FF2B5EF4-FFF2-40B4-BE49-F238E27FC236}">
                  <a16:creationId xmlns:a16="http://schemas.microsoft.com/office/drawing/2014/main" id="{F25BE668-F634-BB96-0D3C-E83FEDAAAAF9}"/>
                </a:ext>
              </a:extLst>
            </p:cNvPr>
            <p:cNvSpPr/>
            <p:nvPr/>
          </p:nvSpPr>
          <p:spPr>
            <a:xfrm>
              <a:off x="2712825" y="715425"/>
              <a:ext cx="10600" cy="9025"/>
            </a:xfrm>
            <a:custGeom>
              <a:avLst/>
              <a:gdLst/>
              <a:ahLst/>
              <a:cxnLst/>
              <a:rect l="l" t="t" r="r" b="b"/>
              <a:pathLst>
                <a:path w="424" h="361" extrusionOk="0">
                  <a:moveTo>
                    <a:pt x="304" y="1"/>
                  </a:moveTo>
                  <a:cubicBezTo>
                    <a:pt x="239" y="1"/>
                    <a:pt x="162" y="87"/>
                    <a:pt x="127" y="126"/>
                  </a:cubicBezTo>
                  <a:cubicBezTo>
                    <a:pt x="73" y="180"/>
                    <a:pt x="1" y="243"/>
                    <a:pt x="14" y="329"/>
                  </a:cubicBezTo>
                  <a:cubicBezTo>
                    <a:pt x="19" y="347"/>
                    <a:pt x="37" y="360"/>
                    <a:pt x="59" y="360"/>
                  </a:cubicBezTo>
                  <a:cubicBezTo>
                    <a:pt x="63" y="360"/>
                    <a:pt x="67" y="361"/>
                    <a:pt x="71" y="361"/>
                  </a:cubicBezTo>
                  <a:cubicBezTo>
                    <a:pt x="142" y="361"/>
                    <a:pt x="197" y="285"/>
                    <a:pt x="244" y="239"/>
                  </a:cubicBezTo>
                  <a:cubicBezTo>
                    <a:pt x="293" y="194"/>
                    <a:pt x="424" y="90"/>
                    <a:pt x="352" y="23"/>
                  </a:cubicBezTo>
                  <a:cubicBezTo>
                    <a:pt x="337" y="7"/>
                    <a:pt x="321" y="1"/>
                    <a:pt x="3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96;p37">
              <a:extLst>
                <a:ext uri="{FF2B5EF4-FFF2-40B4-BE49-F238E27FC236}">
                  <a16:creationId xmlns:a16="http://schemas.microsoft.com/office/drawing/2014/main" id="{67B8C103-0C7E-9072-9B34-A409A40E0E01}"/>
                </a:ext>
              </a:extLst>
            </p:cNvPr>
            <p:cNvSpPr/>
            <p:nvPr/>
          </p:nvSpPr>
          <p:spPr>
            <a:xfrm>
              <a:off x="2722400" y="719125"/>
              <a:ext cx="4275" cy="4225"/>
            </a:xfrm>
            <a:custGeom>
              <a:avLst/>
              <a:gdLst/>
              <a:ahLst/>
              <a:cxnLst/>
              <a:rect l="l" t="t" r="r" b="b"/>
              <a:pathLst>
                <a:path w="171" h="169" extrusionOk="0">
                  <a:moveTo>
                    <a:pt x="124" y="0"/>
                  </a:moveTo>
                  <a:cubicBezTo>
                    <a:pt x="122" y="0"/>
                    <a:pt x="120" y="0"/>
                    <a:pt x="117" y="1"/>
                  </a:cubicBezTo>
                  <a:cubicBezTo>
                    <a:pt x="54" y="23"/>
                    <a:pt x="9" y="86"/>
                    <a:pt x="0" y="154"/>
                  </a:cubicBezTo>
                  <a:cubicBezTo>
                    <a:pt x="0" y="158"/>
                    <a:pt x="5" y="163"/>
                    <a:pt x="9" y="167"/>
                  </a:cubicBezTo>
                  <a:cubicBezTo>
                    <a:pt x="15" y="168"/>
                    <a:pt x="20" y="169"/>
                    <a:pt x="25" y="169"/>
                  </a:cubicBezTo>
                  <a:cubicBezTo>
                    <a:pt x="86" y="169"/>
                    <a:pt x="159" y="103"/>
                    <a:pt x="167" y="46"/>
                  </a:cubicBezTo>
                  <a:cubicBezTo>
                    <a:pt x="171" y="21"/>
                    <a:pt x="149" y="0"/>
                    <a:pt x="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97;p37">
              <a:extLst>
                <a:ext uri="{FF2B5EF4-FFF2-40B4-BE49-F238E27FC236}">
                  <a16:creationId xmlns:a16="http://schemas.microsoft.com/office/drawing/2014/main" id="{084568A1-BB53-E6CD-94A7-FBB06C035920}"/>
                </a:ext>
              </a:extLst>
            </p:cNvPr>
            <p:cNvSpPr/>
            <p:nvPr/>
          </p:nvSpPr>
          <p:spPr>
            <a:xfrm>
              <a:off x="2776450" y="709675"/>
              <a:ext cx="11650" cy="10500"/>
            </a:xfrm>
            <a:custGeom>
              <a:avLst/>
              <a:gdLst/>
              <a:ahLst/>
              <a:cxnLst/>
              <a:rect l="l" t="t" r="r" b="b"/>
              <a:pathLst>
                <a:path w="466" h="420" extrusionOk="0">
                  <a:moveTo>
                    <a:pt x="350" y="0"/>
                  </a:moveTo>
                  <a:cubicBezTo>
                    <a:pt x="276" y="0"/>
                    <a:pt x="225" y="80"/>
                    <a:pt x="178" y="131"/>
                  </a:cubicBezTo>
                  <a:cubicBezTo>
                    <a:pt x="124" y="185"/>
                    <a:pt x="74" y="244"/>
                    <a:pt x="34" y="302"/>
                  </a:cubicBezTo>
                  <a:cubicBezTo>
                    <a:pt x="0" y="358"/>
                    <a:pt x="46" y="419"/>
                    <a:pt x="101" y="419"/>
                  </a:cubicBezTo>
                  <a:cubicBezTo>
                    <a:pt x="113" y="419"/>
                    <a:pt x="125" y="416"/>
                    <a:pt x="137" y="410"/>
                  </a:cubicBezTo>
                  <a:cubicBezTo>
                    <a:pt x="200" y="370"/>
                    <a:pt x="259" y="325"/>
                    <a:pt x="317" y="271"/>
                  </a:cubicBezTo>
                  <a:cubicBezTo>
                    <a:pt x="385" y="212"/>
                    <a:pt x="465" y="158"/>
                    <a:pt x="443" y="59"/>
                  </a:cubicBezTo>
                  <a:cubicBezTo>
                    <a:pt x="430" y="23"/>
                    <a:pt x="398" y="1"/>
                    <a:pt x="362" y="1"/>
                  </a:cubicBezTo>
                  <a:cubicBezTo>
                    <a:pt x="358" y="0"/>
                    <a:pt x="354" y="0"/>
                    <a:pt x="3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98;p37">
              <a:extLst>
                <a:ext uri="{FF2B5EF4-FFF2-40B4-BE49-F238E27FC236}">
                  <a16:creationId xmlns:a16="http://schemas.microsoft.com/office/drawing/2014/main" id="{99DB7334-C308-A56B-B5EC-CF86BA3E3AE0}"/>
                </a:ext>
              </a:extLst>
            </p:cNvPr>
            <p:cNvSpPr/>
            <p:nvPr/>
          </p:nvSpPr>
          <p:spPr>
            <a:xfrm>
              <a:off x="2788350" y="712675"/>
              <a:ext cx="6600" cy="5925"/>
            </a:xfrm>
            <a:custGeom>
              <a:avLst/>
              <a:gdLst/>
              <a:ahLst/>
              <a:cxnLst/>
              <a:rect l="l" t="t" r="r" b="b"/>
              <a:pathLst>
                <a:path w="264" h="237" extrusionOk="0">
                  <a:moveTo>
                    <a:pt x="161" y="1"/>
                  </a:moveTo>
                  <a:cubicBezTo>
                    <a:pt x="138" y="1"/>
                    <a:pt x="114" y="12"/>
                    <a:pt x="97" y="38"/>
                  </a:cubicBezTo>
                  <a:cubicBezTo>
                    <a:pt x="70" y="65"/>
                    <a:pt x="48" y="97"/>
                    <a:pt x="30" y="128"/>
                  </a:cubicBezTo>
                  <a:cubicBezTo>
                    <a:pt x="1" y="179"/>
                    <a:pt x="40" y="237"/>
                    <a:pt x="90" y="237"/>
                  </a:cubicBezTo>
                  <a:cubicBezTo>
                    <a:pt x="101" y="237"/>
                    <a:pt x="113" y="234"/>
                    <a:pt x="124" y="227"/>
                  </a:cubicBezTo>
                  <a:cubicBezTo>
                    <a:pt x="174" y="200"/>
                    <a:pt x="210" y="164"/>
                    <a:pt x="232" y="115"/>
                  </a:cubicBezTo>
                  <a:cubicBezTo>
                    <a:pt x="264" y="56"/>
                    <a:pt x="213" y="1"/>
                    <a:pt x="1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99;p37">
              <a:extLst>
                <a:ext uri="{FF2B5EF4-FFF2-40B4-BE49-F238E27FC236}">
                  <a16:creationId xmlns:a16="http://schemas.microsoft.com/office/drawing/2014/main" id="{FDE0AE3F-13C8-8D7F-884A-C9F3EE96334A}"/>
                </a:ext>
              </a:extLst>
            </p:cNvPr>
            <p:cNvSpPr/>
            <p:nvPr/>
          </p:nvSpPr>
          <p:spPr>
            <a:xfrm>
              <a:off x="2649750" y="823375"/>
              <a:ext cx="62100" cy="180900"/>
            </a:xfrm>
            <a:custGeom>
              <a:avLst/>
              <a:gdLst/>
              <a:ahLst/>
              <a:cxnLst/>
              <a:rect l="l" t="t" r="r" b="b"/>
              <a:pathLst>
                <a:path w="2484" h="7236" extrusionOk="0">
                  <a:moveTo>
                    <a:pt x="954" y="1"/>
                  </a:moveTo>
                  <a:lnTo>
                    <a:pt x="886" y="68"/>
                  </a:lnTo>
                  <a:cubicBezTo>
                    <a:pt x="855" y="91"/>
                    <a:pt x="832" y="122"/>
                    <a:pt x="810" y="149"/>
                  </a:cubicBezTo>
                  <a:cubicBezTo>
                    <a:pt x="774" y="185"/>
                    <a:pt x="742" y="226"/>
                    <a:pt x="711" y="266"/>
                  </a:cubicBezTo>
                  <a:cubicBezTo>
                    <a:pt x="527" y="527"/>
                    <a:pt x="383" y="815"/>
                    <a:pt x="293" y="1116"/>
                  </a:cubicBezTo>
                  <a:cubicBezTo>
                    <a:pt x="158" y="1548"/>
                    <a:pt x="72" y="1989"/>
                    <a:pt x="41" y="2439"/>
                  </a:cubicBezTo>
                  <a:cubicBezTo>
                    <a:pt x="0" y="2952"/>
                    <a:pt x="5" y="3465"/>
                    <a:pt x="63" y="3978"/>
                  </a:cubicBezTo>
                  <a:cubicBezTo>
                    <a:pt x="90" y="4243"/>
                    <a:pt x="144" y="4499"/>
                    <a:pt x="225" y="4751"/>
                  </a:cubicBezTo>
                  <a:cubicBezTo>
                    <a:pt x="270" y="4873"/>
                    <a:pt x="311" y="4990"/>
                    <a:pt x="360" y="5107"/>
                  </a:cubicBezTo>
                  <a:cubicBezTo>
                    <a:pt x="414" y="5224"/>
                    <a:pt x="464" y="5332"/>
                    <a:pt x="527" y="5449"/>
                  </a:cubicBezTo>
                  <a:cubicBezTo>
                    <a:pt x="585" y="5566"/>
                    <a:pt x="648" y="5660"/>
                    <a:pt x="711" y="5764"/>
                  </a:cubicBezTo>
                  <a:lnTo>
                    <a:pt x="805" y="5912"/>
                  </a:lnTo>
                  <a:cubicBezTo>
                    <a:pt x="837" y="5961"/>
                    <a:pt x="873" y="6006"/>
                    <a:pt x="909" y="6051"/>
                  </a:cubicBezTo>
                  <a:cubicBezTo>
                    <a:pt x="981" y="6141"/>
                    <a:pt x="1048" y="6227"/>
                    <a:pt x="1116" y="6312"/>
                  </a:cubicBezTo>
                  <a:lnTo>
                    <a:pt x="1332" y="6528"/>
                  </a:lnTo>
                  <a:cubicBezTo>
                    <a:pt x="1399" y="6596"/>
                    <a:pt x="1471" y="6659"/>
                    <a:pt x="1548" y="6717"/>
                  </a:cubicBezTo>
                  <a:cubicBezTo>
                    <a:pt x="1611" y="6776"/>
                    <a:pt x="1678" y="6825"/>
                    <a:pt x="1750" y="6875"/>
                  </a:cubicBezTo>
                  <a:lnTo>
                    <a:pt x="1939" y="6996"/>
                  </a:lnTo>
                  <a:lnTo>
                    <a:pt x="2106" y="7091"/>
                  </a:lnTo>
                  <a:cubicBezTo>
                    <a:pt x="2187" y="7131"/>
                    <a:pt x="2268" y="7167"/>
                    <a:pt x="2353" y="7203"/>
                  </a:cubicBezTo>
                  <a:cubicBezTo>
                    <a:pt x="2411" y="7226"/>
                    <a:pt x="2443" y="7235"/>
                    <a:pt x="2443" y="7235"/>
                  </a:cubicBezTo>
                  <a:cubicBezTo>
                    <a:pt x="2445" y="7235"/>
                    <a:pt x="2448" y="7236"/>
                    <a:pt x="2450" y="7236"/>
                  </a:cubicBezTo>
                  <a:cubicBezTo>
                    <a:pt x="2462" y="7236"/>
                    <a:pt x="2475" y="7228"/>
                    <a:pt x="2479" y="7217"/>
                  </a:cubicBezTo>
                  <a:cubicBezTo>
                    <a:pt x="2483" y="7199"/>
                    <a:pt x="2474" y="7181"/>
                    <a:pt x="2461" y="7176"/>
                  </a:cubicBezTo>
                  <a:cubicBezTo>
                    <a:pt x="2461" y="7176"/>
                    <a:pt x="2429" y="7167"/>
                    <a:pt x="2375" y="7140"/>
                  </a:cubicBezTo>
                  <a:cubicBezTo>
                    <a:pt x="2295" y="7109"/>
                    <a:pt x="2218" y="7068"/>
                    <a:pt x="2142" y="7028"/>
                  </a:cubicBezTo>
                  <a:lnTo>
                    <a:pt x="1980" y="6929"/>
                  </a:lnTo>
                  <a:lnTo>
                    <a:pt x="1800" y="6803"/>
                  </a:lnTo>
                  <a:cubicBezTo>
                    <a:pt x="1732" y="6753"/>
                    <a:pt x="1669" y="6704"/>
                    <a:pt x="1606" y="6645"/>
                  </a:cubicBezTo>
                  <a:cubicBezTo>
                    <a:pt x="1534" y="6587"/>
                    <a:pt x="1467" y="6524"/>
                    <a:pt x="1404" y="6456"/>
                  </a:cubicBezTo>
                  <a:lnTo>
                    <a:pt x="1197" y="6240"/>
                  </a:lnTo>
                  <a:cubicBezTo>
                    <a:pt x="1129" y="6159"/>
                    <a:pt x="1066" y="6074"/>
                    <a:pt x="999" y="5988"/>
                  </a:cubicBezTo>
                  <a:cubicBezTo>
                    <a:pt x="963" y="5943"/>
                    <a:pt x="931" y="5898"/>
                    <a:pt x="900" y="5853"/>
                  </a:cubicBezTo>
                  <a:lnTo>
                    <a:pt x="810" y="5705"/>
                  </a:lnTo>
                  <a:lnTo>
                    <a:pt x="715" y="5552"/>
                  </a:lnTo>
                  <a:lnTo>
                    <a:pt x="671" y="5476"/>
                  </a:lnTo>
                  <a:cubicBezTo>
                    <a:pt x="662" y="5462"/>
                    <a:pt x="653" y="5444"/>
                    <a:pt x="648" y="5440"/>
                  </a:cubicBezTo>
                  <a:lnTo>
                    <a:pt x="630" y="5399"/>
                  </a:lnTo>
                  <a:cubicBezTo>
                    <a:pt x="576" y="5287"/>
                    <a:pt x="522" y="5179"/>
                    <a:pt x="473" y="5066"/>
                  </a:cubicBezTo>
                  <a:lnTo>
                    <a:pt x="333" y="4711"/>
                  </a:lnTo>
                  <a:cubicBezTo>
                    <a:pt x="257" y="4468"/>
                    <a:pt x="203" y="4216"/>
                    <a:pt x="180" y="3964"/>
                  </a:cubicBezTo>
                  <a:cubicBezTo>
                    <a:pt x="117" y="3460"/>
                    <a:pt x="104" y="2952"/>
                    <a:pt x="135" y="2444"/>
                  </a:cubicBezTo>
                  <a:cubicBezTo>
                    <a:pt x="158" y="2003"/>
                    <a:pt x="230" y="1562"/>
                    <a:pt x="347" y="1134"/>
                  </a:cubicBezTo>
                  <a:cubicBezTo>
                    <a:pt x="396" y="968"/>
                    <a:pt x="459" y="802"/>
                    <a:pt x="531" y="640"/>
                  </a:cubicBezTo>
                  <a:cubicBezTo>
                    <a:pt x="585" y="514"/>
                    <a:pt x="653" y="392"/>
                    <a:pt x="729" y="280"/>
                  </a:cubicBezTo>
                  <a:cubicBezTo>
                    <a:pt x="756" y="235"/>
                    <a:pt x="783" y="194"/>
                    <a:pt x="814" y="158"/>
                  </a:cubicBezTo>
                  <a:cubicBezTo>
                    <a:pt x="837" y="127"/>
                    <a:pt x="864" y="100"/>
                    <a:pt x="886" y="73"/>
                  </a:cubicBezTo>
                  <a:lnTo>
                    <a:pt x="95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00;p37">
              <a:extLst>
                <a:ext uri="{FF2B5EF4-FFF2-40B4-BE49-F238E27FC236}">
                  <a16:creationId xmlns:a16="http://schemas.microsoft.com/office/drawing/2014/main" id="{7027171E-2D37-B9E7-7A8C-E8E19D1A77B3}"/>
                </a:ext>
              </a:extLst>
            </p:cNvPr>
            <p:cNvSpPr/>
            <p:nvPr/>
          </p:nvSpPr>
          <p:spPr>
            <a:xfrm>
              <a:off x="2691700" y="861950"/>
              <a:ext cx="39725" cy="119875"/>
            </a:xfrm>
            <a:custGeom>
              <a:avLst/>
              <a:gdLst/>
              <a:ahLst/>
              <a:cxnLst/>
              <a:rect l="l" t="t" r="r" b="b"/>
              <a:pathLst>
                <a:path w="1589" h="4795" extrusionOk="0">
                  <a:moveTo>
                    <a:pt x="32" y="1"/>
                  </a:moveTo>
                  <a:cubicBezTo>
                    <a:pt x="14" y="1"/>
                    <a:pt x="0" y="14"/>
                    <a:pt x="0" y="32"/>
                  </a:cubicBezTo>
                  <a:cubicBezTo>
                    <a:pt x="0" y="32"/>
                    <a:pt x="0" y="352"/>
                    <a:pt x="45" y="829"/>
                  </a:cubicBezTo>
                  <a:cubicBezTo>
                    <a:pt x="95" y="1409"/>
                    <a:pt x="194" y="1989"/>
                    <a:pt x="338" y="2556"/>
                  </a:cubicBezTo>
                  <a:cubicBezTo>
                    <a:pt x="378" y="2709"/>
                    <a:pt x="428" y="2862"/>
                    <a:pt x="473" y="3015"/>
                  </a:cubicBezTo>
                  <a:cubicBezTo>
                    <a:pt x="518" y="3163"/>
                    <a:pt x="576" y="3307"/>
                    <a:pt x="630" y="3447"/>
                  </a:cubicBezTo>
                  <a:cubicBezTo>
                    <a:pt x="733" y="3703"/>
                    <a:pt x="859" y="3946"/>
                    <a:pt x="1008" y="4180"/>
                  </a:cubicBezTo>
                  <a:cubicBezTo>
                    <a:pt x="1066" y="4270"/>
                    <a:pt x="1129" y="4360"/>
                    <a:pt x="1201" y="4445"/>
                  </a:cubicBezTo>
                  <a:cubicBezTo>
                    <a:pt x="1264" y="4522"/>
                    <a:pt x="1323" y="4585"/>
                    <a:pt x="1372" y="4634"/>
                  </a:cubicBezTo>
                  <a:cubicBezTo>
                    <a:pt x="1417" y="4688"/>
                    <a:pt x="1462" y="4720"/>
                    <a:pt x="1489" y="4747"/>
                  </a:cubicBezTo>
                  <a:lnTo>
                    <a:pt x="1530" y="4787"/>
                  </a:lnTo>
                  <a:cubicBezTo>
                    <a:pt x="1536" y="4792"/>
                    <a:pt x="1544" y="4794"/>
                    <a:pt x="1552" y="4794"/>
                  </a:cubicBezTo>
                  <a:cubicBezTo>
                    <a:pt x="1560" y="4794"/>
                    <a:pt x="1568" y="4792"/>
                    <a:pt x="1575" y="4787"/>
                  </a:cubicBezTo>
                  <a:cubicBezTo>
                    <a:pt x="1588" y="4774"/>
                    <a:pt x="1588" y="4756"/>
                    <a:pt x="1575" y="4742"/>
                  </a:cubicBezTo>
                  <a:lnTo>
                    <a:pt x="1534" y="4702"/>
                  </a:lnTo>
                  <a:cubicBezTo>
                    <a:pt x="1507" y="4675"/>
                    <a:pt x="1467" y="4643"/>
                    <a:pt x="1422" y="4589"/>
                  </a:cubicBezTo>
                  <a:cubicBezTo>
                    <a:pt x="1377" y="4540"/>
                    <a:pt x="1323" y="4477"/>
                    <a:pt x="1264" y="4400"/>
                  </a:cubicBezTo>
                  <a:cubicBezTo>
                    <a:pt x="1201" y="4315"/>
                    <a:pt x="1143" y="4225"/>
                    <a:pt x="1084" y="4135"/>
                  </a:cubicBezTo>
                  <a:cubicBezTo>
                    <a:pt x="949" y="3901"/>
                    <a:pt x="828" y="3663"/>
                    <a:pt x="733" y="3411"/>
                  </a:cubicBezTo>
                  <a:cubicBezTo>
                    <a:pt x="679" y="3276"/>
                    <a:pt x="626" y="3127"/>
                    <a:pt x="581" y="2983"/>
                  </a:cubicBezTo>
                  <a:cubicBezTo>
                    <a:pt x="531" y="2839"/>
                    <a:pt x="491" y="2686"/>
                    <a:pt x="450" y="2534"/>
                  </a:cubicBezTo>
                  <a:cubicBezTo>
                    <a:pt x="410" y="2381"/>
                    <a:pt x="369" y="2228"/>
                    <a:pt x="342" y="2075"/>
                  </a:cubicBezTo>
                  <a:cubicBezTo>
                    <a:pt x="311" y="1922"/>
                    <a:pt x="279" y="1769"/>
                    <a:pt x="252" y="1625"/>
                  </a:cubicBezTo>
                  <a:cubicBezTo>
                    <a:pt x="203" y="1332"/>
                    <a:pt x="162" y="1058"/>
                    <a:pt x="135" y="824"/>
                  </a:cubicBezTo>
                  <a:cubicBezTo>
                    <a:pt x="81" y="352"/>
                    <a:pt x="63" y="37"/>
                    <a:pt x="63" y="37"/>
                  </a:cubicBezTo>
                  <a:cubicBezTo>
                    <a:pt x="68" y="19"/>
                    <a:pt x="50" y="1"/>
                    <a:pt x="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01;p37">
              <a:extLst>
                <a:ext uri="{FF2B5EF4-FFF2-40B4-BE49-F238E27FC236}">
                  <a16:creationId xmlns:a16="http://schemas.microsoft.com/office/drawing/2014/main" id="{75F784B5-6A45-E8EC-1075-D2FD668E2939}"/>
                </a:ext>
              </a:extLst>
            </p:cNvPr>
            <p:cNvSpPr/>
            <p:nvPr/>
          </p:nvSpPr>
          <p:spPr>
            <a:xfrm>
              <a:off x="2697700" y="974200"/>
              <a:ext cx="38700" cy="34225"/>
            </a:xfrm>
            <a:custGeom>
              <a:avLst/>
              <a:gdLst/>
              <a:ahLst/>
              <a:cxnLst/>
              <a:rect l="l" t="t" r="r" b="b"/>
              <a:pathLst>
                <a:path w="1548" h="1369" extrusionOk="0">
                  <a:moveTo>
                    <a:pt x="1464" y="0"/>
                  </a:moveTo>
                  <a:cubicBezTo>
                    <a:pt x="1444" y="0"/>
                    <a:pt x="1423" y="11"/>
                    <a:pt x="1411" y="36"/>
                  </a:cubicBezTo>
                  <a:lnTo>
                    <a:pt x="1362" y="104"/>
                  </a:lnTo>
                  <a:cubicBezTo>
                    <a:pt x="1335" y="144"/>
                    <a:pt x="1290" y="207"/>
                    <a:pt x="1236" y="275"/>
                  </a:cubicBezTo>
                  <a:cubicBezTo>
                    <a:pt x="1177" y="342"/>
                    <a:pt x="1119" y="428"/>
                    <a:pt x="1047" y="509"/>
                  </a:cubicBezTo>
                  <a:cubicBezTo>
                    <a:pt x="1011" y="549"/>
                    <a:pt x="979" y="594"/>
                    <a:pt x="939" y="635"/>
                  </a:cubicBezTo>
                  <a:lnTo>
                    <a:pt x="822" y="765"/>
                  </a:lnTo>
                  <a:cubicBezTo>
                    <a:pt x="781" y="806"/>
                    <a:pt x="741" y="842"/>
                    <a:pt x="700" y="882"/>
                  </a:cubicBezTo>
                  <a:lnTo>
                    <a:pt x="637" y="936"/>
                  </a:lnTo>
                  <a:lnTo>
                    <a:pt x="574" y="986"/>
                  </a:lnTo>
                  <a:cubicBezTo>
                    <a:pt x="534" y="1013"/>
                    <a:pt x="489" y="1049"/>
                    <a:pt x="457" y="1076"/>
                  </a:cubicBezTo>
                  <a:cubicBezTo>
                    <a:pt x="412" y="1098"/>
                    <a:pt x="368" y="1134"/>
                    <a:pt x="336" y="1148"/>
                  </a:cubicBezTo>
                  <a:cubicBezTo>
                    <a:pt x="300" y="1166"/>
                    <a:pt x="269" y="1179"/>
                    <a:pt x="233" y="1193"/>
                  </a:cubicBezTo>
                  <a:cubicBezTo>
                    <a:pt x="206" y="1206"/>
                    <a:pt x="179" y="1215"/>
                    <a:pt x="152" y="1224"/>
                  </a:cubicBezTo>
                  <a:cubicBezTo>
                    <a:pt x="107" y="1238"/>
                    <a:pt x="80" y="1247"/>
                    <a:pt x="80" y="1247"/>
                  </a:cubicBezTo>
                  <a:lnTo>
                    <a:pt x="71" y="1251"/>
                  </a:lnTo>
                  <a:cubicBezTo>
                    <a:pt x="0" y="1269"/>
                    <a:pt x="16" y="1368"/>
                    <a:pt x="84" y="1368"/>
                  </a:cubicBezTo>
                  <a:cubicBezTo>
                    <a:pt x="86" y="1368"/>
                    <a:pt x="87" y="1368"/>
                    <a:pt x="89" y="1368"/>
                  </a:cubicBezTo>
                  <a:cubicBezTo>
                    <a:pt x="89" y="1368"/>
                    <a:pt x="125" y="1368"/>
                    <a:pt x="179" y="1364"/>
                  </a:cubicBezTo>
                  <a:cubicBezTo>
                    <a:pt x="215" y="1364"/>
                    <a:pt x="246" y="1359"/>
                    <a:pt x="282" y="1350"/>
                  </a:cubicBezTo>
                  <a:cubicBezTo>
                    <a:pt x="327" y="1341"/>
                    <a:pt x="368" y="1332"/>
                    <a:pt x="412" y="1314"/>
                  </a:cubicBezTo>
                  <a:cubicBezTo>
                    <a:pt x="457" y="1296"/>
                    <a:pt x="507" y="1278"/>
                    <a:pt x="552" y="1256"/>
                  </a:cubicBezTo>
                  <a:cubicBezTo>
                    <a:pt x="606" y="1224"/>
                    <a:pt x="651" y="1197"/>
                    <a:pt x="700" y="1166"/>
                  </a:cubicBezTo>
                  <a:lnTo>
                    <a:pt x="781" y="1112"/>
                  </a:lnTo>
                  <a:cubicBezTo>
                    <a:pt x="804" y="1094"/>
                    <a:pt x="826" y="1076"/>
                    <a:pt x="849" y="1053"/>
                  </a:cubicBezTo>
                  <a:cubicBezTo>
                    <a:pt x="894" y="1013"/>
                    <a:pt x="943" y="968"/>
                    <a:pt x="988" y="927"/>
                  </a:cubicBezTo>
                  <a:lnTo>
                    <a:pt x="1114" y="788"/>
                  </a:lnTo>
                  <a:cubicBezTo>
                    <a:pt x="1155" y="743"/>
                    <a:pt x="1191" y="693"/>
                    <a:pt x="1227" y="644"/>
                  </a:cubicBezTo>
                  <a:cubicBezTo>
                    <a:pt x="1290" y="558"/>
                    <a:pt x="1344" y="468"/>
                    <a:pt x="1393" y="374"/>
                  </a:cubicBezTo>
                  <a:cubicBezTo>
                    <a:pt x="1434" y="293"/>
                    <a:pt x="1470" y="221"/>
                    <a:pt x="1492" y="171"/>
                  </a:cubicBezTo>
                  <a:cubicBezTo>
                    <a:pt x="1501" y="144"/>
                    <a:pt x="1515" y="117"/>
                    <a:pt x="1524" y="90"/>
                  </a:cubicBezTo>
                  <a:cubicBezTo>
                    <a:pt x="1548" y="42"/>
                    <a:pt x="1506" y="0"/>
                    <a:pt x="1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02;p37">
              <a:extLst>
                <a:ext uri="{FF2B5EF4-FFF2-40B4-BE49-F238E27FC236}">
                  <a16:creationId xmlns:a16="http://schemas.microsoft.com/office/drawing/2014/main" id="{7A59382D-B63E-96BE-CE8D-2894F0E58F3A}"/>
                </a:ext>
              </a:extLst>
            </p:cNvPr>
            <p:cNvSpPr/>
            <p:nvPr/>
          </p:nvSpPr>
          <p:spPr>
            <a:xfrm>
              <a:off x="2793950" y="848850"/>
              <a:ext cx="37675" cy="152475"/>
            </a:xfrm>
            <a:custGeom>
              <a:avLst/>
              <a:gdLst/>
              <a:ahLst/>
              <a:cxnLst/>
              <a:rect l="l" t="t" r="r" b="b"/>
              <a:pathLst>
                <a:path w="1507" h="6099" extrusionOk="0">
                  <a:moveTo>
                    <a:pt x="34" y="1"/>
                  </a:moveTo>
                  <a:cubicBezTo>
                    <a:pt x="17" y="1"/>
                    <a:pt x="1" y="14"/>
                    <a:pt x="4" y="34"/>
                  </a:cubicBezTo>
                  <a:lnTo>
                    <a:pt x="80" y="291"/>
                  </a:lnTo>
                  <a:cubicBezTo>
                    <a:pt x="134" y="453"/>
                    <a:pt x="193" y="687"/>
                    <a:pt x="278" y="966"/>
                  </a:cubicBezTo>
                  <a:cubicBezTo>
                    <a:pt x="359" y="1245"/>
                    <a:pt x="445" y="1573"/>
                    <a:pt x="544" y="1924"/>
                  </a:cubicBezTo>
                  <a:cubicBezTo>
                    <a:pt x="634" y="2279"/>
                    <a:pt x="733" y="2653"/>
                    <a:pt x="823" y="3031"/>
                  </a:cubicBezTo>
                  <a:cubicBezTo>
                    <a:pt x="868" y="3219"/>
                    <a:pt x="908" y="3408"/>
                    <a:pt x="953" y="3593"/>
                  </a:cubicBezTo>
                  <a:cubicBezTo>
                    <a:pt x="998" y="3777"/>
                    <a:pt x="1039" y="3962"/>
                    <a:pt x="1075" y="4142"/>
                  </a:cubicBezTo>
                  <a:cubicBezTo>
                    <a:pt x="1147" y="4497"/>
                    <a:pt x="1228" y="4830"/>
                    <a:pt x="1273" y="5118"/>
                  </a:cubicBezTo>
                  <a:lnTo>
                    <a:pt x="1439" y="6072"/>
                  </a:lnTo>
                  <a:cubicBezTo>
                    <a:pt x="1443" y="6090"/>
                    <a:pt x="1461" y="6099"/>
                    <a:pt x="1475" y="6099"/>
                  </a:cubicBezTo>
                  <a:cubicBezTo>
                    <a:pt x="1493" y="6094"/>
                    <a:pt x="1506" y="6076"/>
                    <a:pt x="1502" y="6063"/>
                  </a:cubicBezTo>
                  <a:lnTo>
                    <a:pt x="1362" y="5100"/>
                  </a:lnTo>
                  <a:cubicBezTo>
                    <a:pt x="1340" y="4956"/>
                    <a:pt x="1313" y="4799"/>
                    <a:pt x="1277" y="4637"/>
                  </a:cubicBezTo>
                  <a:cubicBezTo>
                    <a:pt x="1246" y="4470"/>
                    <a:pt x="1214" y="4299"/>
                    <a:pt x="1178" y="4119"/>
                  </a:cubicBezTo>
                  <a:cubicBezTo>
                    <a:pt x="1147" y="3939"/>
                    <a:pt x="1106" y="3755"/>
                    <a:pt x="1061" y="3566"/>
                  </a:cubicBezTo>
                  <a:cubicBezTo>
                    <a:pt x="1021" y="3381"/>
                    <a:pt x="976" y="3192"/>
                    <a:pt x="931" y="3004"/>
                  </a:cubicBezTo>
                  <a:cubicBezTo>
                    <a:pt x="890" y="2815"/>
                    <a:pt x="836" y="2626"/>
                    <a:pt x="791" y="2441"/>
                  </a:cubicBezTo>
                  <a:lnTo>
                    <a:pt x="647" y="1897"/>
                  </a:lnTo>
                  <a:cubicBezTo>
                    <a:pt x="548" y="1546"/>
                    <a:pt x="449" y="1218"/>
                    <a:pt x="364" y="939"/>
                  </a:cubicBezTo>
                  <a:cubicBezTo>
                    <a:pt x="283" y="660"/>
                    <a:pt x="206" y="430"/>
                    <a:pt x="148" y="268"/>
                  </a:cubicBezTo>
                  <a:lnTo>
                    <a:pt x="62" y="16"/>
                  </a:lnTo>
                  <a:lnTo>
                    <a:pt x="58" y="12"/>
                  </a:lnTo>
                  <a:cubicBezTo>
                    <a:pt x="52" y="4"/>
                    <a:pt x="43" y="1"/>
                    <a:pt x="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03;p37">
              <a:extLst>
                <a:ext uri="{FF2B5EF4-FFF2-40B4-BE49-F238E27FC236}">
                  <a16:creationId xmlns:a16="http://schemas.microsoft.com/office/drawing/2014/main" id="{8C3BB60D-CDA3-A296-D8A1-A55DD8B283EB}"/>
                </a:ext>
              </a:extLst>
            </p:cNvPr>
            <p:cNvSpPr/>
            <p:nvPr/>
          </p:nvSpPr>
          <p:spPr>
            <a:xfrm>
              <a:off x="2759275" y="731375"/>
              <a:ext cx="9025" cy="16700"/>
            </a:xfrm>
            <a:custGeom>
              <a:avLst/>
              <a:gdLst/>
              <a:ahLst/>
              <a:cxnLst/>
              <a:rect l="l" t="t" r="r" b="b"/>
              <a:pathLst>
                <a:path w="361" h="668" extrusionOk="0">
                  <a:moveTo>
                    <a:pt x="86" y="1"/>
                  </a:moveTo>
                  <a:cubicBezTo>
                    <a:pt x="73" y="1"/>
                    <a:pt x="59" y="10"/>
                    <a:pt x="55" y="23"/>
                  </a:cubicBezTo>
                  <a:cubicBezTo>
                    <a:pt x="46" y="37"/>
                    <a:pt x="50" y="55"/>
                    <a:pt x="68" y="64"/>
                  </a:cubicBezTo>
                  <a:cubicBezTo>
                    <a:pt x="77" y="68"/>
                    <a:pt x="86" y="73"/>
                    <a:pt x="95" y="82"/>
                  </a:cubicBezTo>
                  <a:cubicBezTo>
                    <a:pt x="118" y="95"/>
                    <a:pt x="140" y="109"/>
                    <a:pt x="158" y="131"/>
                  </a:cubicBezTo>
                  <a:cubicBezTo>
                    <a:pt x="185" y="154"/>
                    <a:pt x="208" y="185"/>
                    <a:pt x="226" y="221"/>
                  </a:cubicBezTo>
                  <a:cubicBezTo>
                    <a:pt x="230" y="239"/>
                    <a:pt x="239" y="257"/>
                    <a:pt x="239" y="275"/>
                  </a:cubicBezTo>
                  <a:cubicBezTo>
                    <a:pt x="244" y="284"/>
                    <a:pt x="244" y="293"/>
                    <a:pt x="239" y="307"/>
                  </a:cubicBezTo>
                  <a:cubicBezTo>
                    <a:pt x="239" y="316"/>
                    <a:pt x="239" y="325"/>
                    <a:pt x="239" y="334"/>
                  </a:cubicBezTo>
                  <a:cubicBezTo>
                    <a:pt x="221" y="415"/>
                    <a:pt x="176" y="482"/>
                    <a:pt x="109" y="536"/>
                  </a:cubicBezTo>
                  <a:cubicBezTo>
                    <a:pt x="82" y="559"/>
                    <a:pt x="59" y="577"/>
                    <a:pt x="41" y="590"/>
                  </a:cubicBezTo>
                  <a:lnTo>
                    <a:pt x="14" y="613"/>
                  </a:lnTo>
                  <a:cubicBezTo>
                    <a:pt x="5" y="617"/>
                    <a:pt x="1" y="631"/>
                    <a:pt x="1" y="644"/>
                  </a:cubicBezTo>
                  <a:cubicBezTo>
                    <a:pt x="5" y="659"/>
                    <a:pt x="18" y="668"/>
                    <a:pt x="32" y="668"/>
                  </a:cubicBezTo>
                  <a:cubicBezTo>
                    <a:pt x="35" y="668"/>
                    <a:pt x="38" y="667"/>
                    <a:pt x="41" y="667"/>
                  </a:cubicBezTo>
                  <a:cubicBezTo>
                    <a:pt x="86" y="653"/>
                    <a:pt x="127" y="631"/>
                    <a:pt x="167" y="608"/>
                  </a:cubicBezTo>
                  <a:cubicBezTo>
                    <a:pt x="208" y="581"/>
                    <a:pt x="244" y="550"/>
                    <a:pt x="280" y="514"/>
                  </a:cubicBezTo>
                  <a:cubicBezTo>
                    <a:pt x="320" y="464"/>
                    <a:pt x="347" y="410"/>
                    <a:pt x="356" y="352"/>
                  </a:cubicBezTo>
                  <a:cubicBezTo>
                    <a:pt x="361" y="334"/>
                    <a:pt x="361" y="316"/>
                    <a:pt x="361" y="302"/>
                  </a:cubicBezTo>
                  <a:cubicBezTo>
                    <a:pt x="361" y="284"/>
                    <a:pt x="356" y="271"/>
                    <a:pt x="356" y="253"/>
                  </a:cubicBezTo>
                  <a:cubicBezTo>
                    <a:pt x="347" y="226"/>
                    <a:pt x="338" y="194"/>
                    <a:pt x="325" y="167"/>
                  </a:cubicBezTo>
                  <a:cubicBezTo>
                    <a:pt x="302" y="122"/>
                    <a:pt x="266" y="82"/>
                    <a:pt x="221" y="55"/>
                  </a:cubicBezTo>
                  <a:cubicBezTo>
                    <a:pt x="181" y="23"/>
                    <a:pt x="131" y="10"/>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04;p37">
              <a:extLst>
                <a:ext uri="{FF2B5EF4-FFF2-40B4-BE49-F238E27FC236}">
                  <a16:creationId xmlns:a16="http://schemas.microsoft.com/office/drawing/2014/main" id="{EBC3B518-AC2E-9839-A735-F27D2E443079}"/>
                </a:ext>
              </a:extLst>
            </p:cNvPr>
            <p:cNvSpPr/>
            <p:nvPr/>
          </p:nvSpPr>
          <p:spPr>
            <a:xfrm>
              <a:off x="2748550" y="745375"/>
              <a:ext cx="7275" cy="2800"/>
            </a:xfrm>
            <a:custGeom>
              <a:avLst/>
              <a:gdLst/>
              <a:ahLst/>
              <a:cxnLst/>
              <a:rect l="l" t="t" r="r" b="b"/>
              <a:pathLst>
                <a:path w="291" h="112" extrusionOk="0">
                  <a:moveTo>
                    <a:pt x="61" y="1"/>
                  </a:moveTo>
                  <a:cubicBezTo>
                    <a:pt x="45" y="1"/>
                    <a:pt x="32" y="4"/>
                    <a:pt x="25" y="12"/>
                  </a:cubicBezTo>
                  <a:cubicBezTo>
                    <a:pt x="1" y="43"/>
                    <a:pt x="114" y="111"/>
                    <a:pt x="202" y="111"/>
                  </a:cubicBezTo>
                  <a:cubicBezTo>
                    <a:pt x="229" y="111"/>
                    <a:pt x="254" y="105"/>
                    <a:pt x="272" y="89"/>
                  </a:cubicBezTo>
                  <a:cubicBezTo>
                    <a:pt x="291" y="70"/>
                    <a:pt x="137"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05;p37">
              <a:extLst>
                <a:ext uri="{FF2B5EF4-FFF2-40B4-BE49-F238E27FC236}">
                  <a16:creationId xmlns:a16="http://schemas.microsoft.com/office/drawing/2014/main" id="{10B73F3E-669B-3769-4D34-6C0CDB110EA2}"/>
                </a:ext>
              </a:extLst>
            </p:cNvPr>
            <p:cNvSpPr/>
            <p:nvPr/>
          </p:nvSpPr>
          <p:spPr>
            <a:xfrm>
              <a:off x="2699475" y="643775"/>
              <a:ext cx="11925" cy="27100"/>
            </a:xfrm>
            <a:custGeom>
              <a:avLst/>
              <a:gdLst/>
              <a:ahLst/>
              <a:cxnLst/>
              <a:rect l="l" t="t" r="r" b="b"/>
              <a:pathLst>
                <a:path w="477" h="1084" extrusionOk="0">
                  <a:moveTo>
                    <a:pt x="173" y="0"/>
                  </a:moveTo>
                  <a:cubicBezTo>
                    <a:pt x="144" y="0"/>
                    <a:pt x="122" y="25"/>
                    <a:pt x="130" y="54"/>
                  </a:cubicBezTo>
                  <a:cubicBezTo>
                    <a:pt x="184" y="234"/>
                    <a:pt x="274" y="369"/>
                    <a:pt x="288" y="563"/>
                  </a:cubicBezTo>
                  <a:cubicBezTo>
                    <a:pt x="304" y="744"/>
                    <a:pt x="278" y="993"/>
                    <a:pt x="70" y="993"/>
                  </a:cubicBezTo>
                  <a:cubicBezTo>
                    <a:pt x="56" y="993"/>
                    <a:pt x="42" y="992"/>
                    <a:pt x="27" y="990"/>
                  </a:cubicBezTo>
                  <a:cubicBezTo>
                    <a:pt x="25" y="990"/>
                    <a:pt x="24" y="990"/>
                    <a:pt x="23" y="990"/>
                  </a:cubicBezTo>
                  <a:cubicBezTo>
                    <a:pt x="7" y="990"/>
                    <a:pt x="1" y="1013"/>
                    <a:pt x="13" y="1022"/>
                  </a:cubicBezTo>
                  <a:cubicBezTo>
                    <a:pt x="70" y="1065"/>
                    <a:pt x="123" y="1083"/>
                    <a:pt x="170" y="1083"/>
                  </a:cubicBezTo>
                  <a:cubicBezTo>
                    <a:pt x="321" y="1083"/>
                    <a:pt x="421" y="897"/>
                    <a:pt x="445" y="729"/>
                  </a:cubicBezTo>
                  <a:cubicBezTo>
                    <a:pt x="476" y="522"/>
                    <a:pt x="449" y="45"/>
                    <a:pt x="180" y="1"/>
                  </a:cubicBezTo>
                  <a:cubicBezTo>
                    <a:pt x="177" y="0"/>
                    <a:pt x="175" y="0"/>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06;p37">
              <a:extLst>
                <a:ext uri="{FF2B5EF4-FFF2-40B4-BE49-F238E27FC236}">
                  <a16:creationId xmlns:a16="http://schemas.microsoft.com/office/drawing/2014/main" id="{95DF2FDC-E979-EEC2-7B6D-1A3FDCB7C825}"/>
                </a:ext>
              </a:extLst>
            </p:cNvPr>
            <p:cNvSpPr/>
            <p:nvPr/>
          </p:nvSpPr>
          <p:spPr>
            <a:xfrm>
              <a:off x="2708450" y="639050"/>
              <a:ext cx="11500" cy="14850"/>
            </a:xfrm>
            <a:custGeom>
              <a:avLst/>
              <a:gdLst/>
              <a:ahLst/>
              <a:cxnLst/>
              <a:rect l="l" t="t" r="r" b="b"/>
              <a:pathLst>
                <a:path w="460" h="594" extrusionOk="0">
                  <a:moveTo>
                    <a:pt x="94" y="0"/>
                  </a:moveTo>
                  <a:cubicBezTo>
                    <a:pt x="88" y="0"/>
                    <a:pt x="83" y="0"/>
                    <a:pt x="77" y="1"/>
                  </a:cubicBezTo>
                  <a:cubicBezTo>
                    <a:pt x="27" y="1"/>
                    <a:pt x="0" y="59"/>
                    <a:pt x="36" y="95"/>
                  </a:cubicBezTo>
                  <a:cubicBezTo>
                    <a:pt x="104" y="172"/>
                    <a:pt x="194" y="221"/>
                    <a:pt x="248" y="306"/>
                  </a:cubicBezTo>
                  <a:cubicBezTo>
                    <a:pt x="302" y="392"/>
                    <a:pt x="302" y="500"/>
                    <a:pt x="360" y="590"/>
                  </a:cubicBezTo>
                  <a:cubicBezTo>
                    <a:pt x="363" y="592"/>
                    <a:pt x="366" y="593"/>
                    <a:pt x="369" y="593"/>
                  </a:cubicBezTo>
                  <a:cubicBezTo>
                    <a:pt x="373" y="593"/>
                    <a:pt x="376" y="592"/>
                    <a:pt x="378" y="590"/>
                  </a:cubicBezTo>
                  <a:cubicBezTo>
                    <a:pt x="459" y="500"/>
                    <a:pt x="446" y="351"/>
                    <a:pt x="405" y="248"/>
                  </a:cubicBezTo>
                  <a:cubicBezTo>
                    <a:pt x="345" y="114"/>
                    <a:pt x="242"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07;p37">
              <a:extLst>
                <a:ext uri="{FF2B5EF4-FFF2-40B4-BE49-F238E27FC236}">
                  <a16:creationId xmlns:a16="http://schemas.microsoft.com/office/drawing/2014/main" id="{93B1BE1E-1C9C-46F2-B009-52567734296A}"/>
                </a:ext>
              </a:extLst>
            </p:cNvPr>
            <p:cNvSpPr/>
            <p:nvPr/>
          </p:nvSpPr>
          <p:spPr>
            <a:xfrm>
              <a:off x="2795825" y="625450"/>
              <a:ext cx="13075" cy="27050"/>
            </a:xfrm>
            <a:custGeom>
              <a:avLst/>
              <a:gdLst/>
              <a:ahLst/>
              <a:cxnLst/>
              <a:rect l="l" t="t" r="r" b="b"/>
              <a:pathLst>
                <a:path w="523" h="1082" extrusionOk="0">
                  <a:moveTo>
                    <a:pt x="86" y="0"/>
                  </a:moveTo>
                  <a:cubicBezTo>
                    <a:pt x="77" y="0"/>
                    <a:pt x="68" y="5"/>
                    <a:pt x="68" y="18"/>
                  </a:cubicBezTo>
                  <a:cubicBezTo>
                    <a:pt x="73" y="72"/>
                    <a:pt x="91" y="126"/>
                    <a:pt x="118" y="176"/>
                  </a:cubicBezTo>
                  <a:cubicBezTo>
                    <a:pt x="163" y="261"/>
                    <a:pt x="257" y="356"/>
                    <a:pt x="113" y="378"/>
                  </a:cubicBezTo>
                  <a:cubicBezTo>
                    <a:pt x="19" y="392"/>
                    <a:pt x="1" y="545"/>
                    <a:pt x="86" y="581"/>
                  </a:cubicBezTo>
                  <a:cubicBezTo>
                    <a:pt x="298" y="671"/>
                    <a:pt x="302" y="841"/>
                    <a:pt x="194" y="1017"/>
                  </a:cubicBezTo>
                  <a:cubicBezTo>
                    <a:pt x="178" y="1045"/>
                    <a:pt x="199" y="1081"/>
                    <a:pt x="229" y="1081"/>
                  </a:cubicBezTo>
                  <a:cubicBezTo>
                    <a:pt x="232" y="1081"/>
                    <a:pt x="236" y="1081"/>
                    <a:pt x="239" y="1080"/>
                  </a:cubicBezTo>
                  <a:cubicBezTo>
                    <a:pt x="523" y="1003"/>
                    <a:pt x="496" y="702"/>
                    <a:pt x="347" y="513"/>
                  </a:cubicBezTo>
                  <a:cubicBezTo>
                    <a:pt x="496" y="369"/>
                    <a:pt x="316" y="63"/>
                    <a:pt x="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08;p37">
              <a:extLst>
                <a:ext uri="{FF2B5EF4-FFF2-40B4-BE49-F238E27FC236}">
                  <a16:creationId xmlns:a16="http://schemas.microsoft.com/office/drawing/2014/main" id="{636311A7-F1E9-5F97-DAAF-825A71645E77}"/>
                </a:ext>
              </a:extLst>
            </p:cNvPr>
            <p:cNvSpPr/>
            <p:nvPr/>
          </p:nvSpPr>
          <p:spPr>
            <a:xfrm>
              <a:off x="2750850" y="609375"/>
              <a:ext cx="11825" cy="11000"/>
            </a:xfrm>
            <a:custGeom>
              <a:avLst/>
              <a:gdLst/>
              <a:ahLst/>
              <a:cxnLst/>
              <a:rect l="l" t="t" r="r" b="b"/>
              <a:pathLst>
                <a:path w="473" h="440" extrusionOk="0">
                  <a:moveTo>
                    <a:pt x="83" y="0"/>
                  </a:moveTo>
                  <a:cubicBezTo>
                    <a:pt x="59" y="0"/>
                    <a:pt x="34" y="3"/>
                    <a:pt x="9" y="9"/>
                  </a:cubicBezTo>
                  <a:cubicBezTo>
                    <a:pt x="0" y="9"/>
                    <a:pt x="0" y="22"/>
                    <a:pt x="5" y="31"/>
                  </a:cubicBezTo>
                  <a:cubicBezTo>
                    <a:pt x="68" y="72"/>
                    <a:pt x="122" y="121"/>
                    <a:pt x="167" y="175"/>
                  </a:cubicBezTo>
                  <a:cubicBezTo>
                    <a:pt x="216" y="243"/>
                    <a:pt x="212" y="328"/>
                    <a:pt x="257" y="396"/>
                  </a:cubicBezTo>
                  <a:cubicBezTo>
                    <a:pt x="275" y="425"/>
                    <a:pt x="304" y="439"/>
                    <a:pt x="334" y="439"/>
                  </a:cubicBezTo>
                  <a:cubicBezTo>
                    <a:pt x="372" y="439"/>
                    <a:pt x="411" y="416"/>
                    <a:pt x="423" y="373"/>
                  </a:cubicBezTo>
                  <a:cubicBezTo>
                    <a:pt x="473" y="256"/>
                    <a:pt x="365" y="126"/>
                    <a:pt x="275" y="63"/>
                  </a:cubicBezTo>
                  <a:cubicBezTo>
                    <a:pt x="218" y="23"/>
                    <a:pt x="152" y="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09;p37">
              <a:extLst>
                <a:ext uri="{FF2B5EF4-FFF2-40B4-BE49-F238E27FC236}">
                  <a16:creationId xmlns:a16="http://schemas.microsoft.com/office/drawing/2014/main" id="{EF5492E3-5684-EA9A-3548-28A61B764D51}"/>
                </a:ext>
              </a:extLst>
            </p:cNvPr>
            <p:cNvSpPr/>
            <p:nvPr/>
          </p:nvSpPr>
          <p:spPr>
            <a:xfrm>
              <a:off x="2656725" y="684025"/>
              <a:ext cx="13050" cy="17475"/>
            </a:xfrm>
            <a:custGeom>
              <a:avLst/>
              <a:gdLst/>
              <a:ahLst/>
              <a:cxnLst/>
              <a:rect l="l" t="t" r="r" b="b"/>
              <a:pathLst>
                <a:path w="522" h="699" extrusionOk="0">
                  <a:moveTo>
                    <a:pt x="157" y="1"/>
                  </a:moveTo>
                  <a:cubicBezTo>
                    <a:pt x="153" y="1"/>
                    <a:pt x="150" y="2"/>
                    <a:pt x="149" y="6"/>
                  </a:cubicBezTo>
                  <a:cubicBezTo>
                    <a:pt x="104" y="77"/>
                    <a:pt x="50" y="113"/>
                    <a:pt x="23" y="194"/>
                  </a:cubicBezTo>
                  <a:cubicBezTo>
                    <a:pt x="0" y="271"/>
                    <a:pt x="5" y="352"/>
                    <a:pt x="41" y="419"/>
                  </a:cubicBezTo>
                  <a:cubicBezTo>
                    <a:pt x="74" y="491"/>
                    <a:pt x="123" y="517"/>
                    <a:pt x="177" y="517"/>
                  </a:cubicBezTo>
                  <a:cubicBezTo>
                    <a:pt x="204" y="517"/>
                    <a:pt x="233" y="511"/>
                    <a:pt x="261" y="500"/>
                  </a:cubicBezTo>
                  <a:cubicBezTo>
                    <a:pt x="293" y="595"/>
                    <a:pt x="369" y="667"/>
                    <a:pt x="468" y="698"/>
                  </a:cubicBezTo>
                  <a:cubicBezTo>
                    <a:pt x="471" y="699"/>
                    <a:pt x="473" y="699"/>
                    <a:pt x="476" y="699"/>
                  </a:cubicBezTo>
                  <a:cubicBezTo>
                    <a:pt x="500" y="699"/>
                    <a:pt x="522" y="682"/>
                    <a:pt x="522" y="653"/>
                  </a:cubicBezTo>
                  <a:cubicBezTo>
                    <a:pt x="517" y="604"/>
                    <a:pt x="504" y="559"/>
                    <a:pt x="481" y="514"/>
                  </a:cubicBezTo>
                  <a:cubicBezTo>
                    <a:pt x="445" y="460"/>
                    <a:pt x="436" y="392"/>
                    <a:pt x="459" y="329"/>
                  </a:cubicBezTo>
                  <a:cubicBezTo>
                    <a:pt x="478" y="258"/>
                    <a:pt x="421" y="201"/>
                    <a:pt x="359" y="201"/>
                  </a:cubicBezTo>
                  <a:cubicBezTo>
                    <a:pt x="335" y="201"/>
                    <a:pt x="310" y="210"/>
                    <a:pt x="288" y="230"/>
                  </a:cubicBezTo>
                  <a:cubicBezTo>
                    <a:pt x="266" y="257"/>
                    <a:pt x="239" y="280"/>
                    <a:pt x="207" y="298"/>
                  </a:cubicBezTo>
                  <a:cubicBezTo>
                    <a:pt x="203" y="289"/>
                    <a:pt x="198" y="275"/>
                    <a:pt x="194" y="266"/>
                  </a:cubicBezTo>
                  <a:cubicBezTo>
                    <a:pt x="176" y="194"/>
                    <a:pt x="140" y="82"/>
                    <a:pt x="167" y="15"/>
                  </a:cubicBezTo>
                  <a:cubicBezTo>
                    <a:pt x="169" y="6"/>
                    <a:pt x="163" y="1"/>
                    <a:pt x="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10;p37">
              <a:extLst>
                <a:ext uri="{FF2B5EF4-FFF2-40B4-BE49-F238E27FC236}">
                  <a16:creationId xmlns:a16="http://schemas.microsoft.com/office/drawing/2014/main" id="{41F2A8B2-C821-C9C0-A3AF-0226707A1F02}"/>
                </a:ext>
              </a:extLst>
            </p:cNvPr>
            <p:cNvSpPr/>
            <p:nvPr/>
          </p:nvSpPr>
          <p:spPr>
            <a:xfrm>
              <a:off x="2676350" y="723350"/>
              <a:ext cx="29075" cy="9200"/>
            </a:xfrm>
            <a:custGeom>
              <a:avLst/>
              <a:gdLst/>
              <a:ahLst/>
              <a:cxnLst/>
              <a:rect l="l" t="t" r="r" b="b"/>
              <a:pathLst>
                <a:path w="1163" h="368" extrusionOk="0">
                  <a:moveTo>
                    <a:pt x="1080" y="1"/>
                  </a:moveTo>
                  <a:cubicBezTo>
                    <a:pt x="1075" y="1"/>
                    <a:pt x="1070" y="1"/>
                    <a:pt x="1064" y="3"/>
                  </a:cubicBezTo>
                  <a:lnTo>
                    <a:pt x="74" y="254"/>
                  </a:lnTo>
                  <a:cubicBezTo>
                    <a:pt x="1" y="263"/>
                    <a:pt x="10" y="367"/>
                    <a:pt x="79" y="367"/>
                  </a:cubicBezTo>
                  <a:cubicBezTo>
                    <a:pt x="82" y="367"/>
                    <a:pt x="85" y="367"/>
                    <a:pt x="88" y="367"/>
                  </a:cubicBezTo>
                  <a:cubicBezTo>
                    <a:pt x="92" y="367"/>
                    <a:pt x="97" y="367"/>
                    <a:pt x="101" y="362"/>
                  </a:cubicBezTo>
                  <a:lnTo>
                    <a:pt x="1096" y="115"/>
                  </a:lnTo>
                  <a:cubicBezTo>
                    <a:pt x="1162" y="98"/>
                    <a:pt x="1144" y="1"/>
                    <a:pt x="10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11;p37">
              <a:extLst>
                <a:ext uri="{FF2B5EF4-FFF2-40B4-BE49-F238E27FC236}">
                  <a16:creationId xmlns:a16="http://schemas.microsoft.com/office/drawing/2014/main" id="{7F4D9949-98FC-63B8-E5B7-9FB0BAB0D0ED}"/>
                </a:ext>
              </a:extLst>
            </p:cNvPr>
            <p:cNvSpPr/>
            <p:nvPr/>
          </p:nvSpPr>
          <p:spPr>
            <a:xfrm>
              <a:off x="2794025" y="1055150"/>
              <a:ext cx="8025" cy="6825"/>
            </a:xfrm>
            <a:custGeom>
              <a:avLst/>
              <a:gdLst/>
              <a:ahLst/>
              <a:cxnLst/>
              <a:rect l="l" t="t" r="r" b="b"/>
              <a:pathLst>
                <a:path w="321" h="273" extrusionOk="0">
                  <a:moveTo>
                    <a:pt x="130" y="1"/>
                  </a:moveTo>
                  <a:cubicBezTo>
                    <a:pt x="126" y="1"/>
                    <a:pt x="122" y="1"/>
                    <a:pt x="118" y="1"/>
                  </a:cubicBezTo>
                  <a:cubicBezTo>
                    <a:pt x="118" y="1"/>
                    <a:pt x="1" y="217"/>
                    <a:pt x="37" y="267"/>
                  </a:cubicBezTo>
                  <a:cubicBezTo>
                    <a:pt x="41" y="271"/>
                    <a:pt x="46" y="273"/>
                    <a:pt x="52" y="273"/>
                  </a:cubicBezTo>
                  <a:cubicBezTo>
                    <a:pt x="119" y="273"/>
                    <a:pt x="320" y="82"/>
                    <a:pt x="320" y="82"/>
                  </a:cubicBezTo>
                  <a:cubicBezTo>
                    <a:pt x="320" y="82"/>
                    <a:pt x="214" y="1"/>
                    <a:pt x="1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12;p37">
              <a:extLst>
                <a:ext uri="{FF2B5EF4-FFF2-40B4-BE49-F238E27FC236}">
                  <a16:creationId xmlns:a16="http://schemas.microsoft.com/office/drawing/2014/main" id="{3740C30A-1F07-0B4B-622F-352AAFDB9E72}"/>
                </a:ext>
              </a:extLst>
            </p:cNvPr>
            <p:cNvSpPr/>
            <p:nvPr/>
          </p:nvSpPr>
          <p:spPr>
            <a:xfrm>
              <a:off x="2900775" y="1238600"/>
              <a:ext cx="29925" cy="9575"/>
            </a:xfrm>
            <a:custGeom>
              <a:avLst/>
              <a:gdLst/>
              <a:ahLst/>
              <a:cxnLst/>
              <a:rect l="l" t="t" r="r" b="b"/>
              <a:pathLst>
                <a:path w="1197" h="383" extrusionOk="0">
                  <a:moveTo>
                    <a:pt x="967" y="1"/>
                  </a:moveTo>
                  <a:cubicBezTo>
                    <a:pt x="909" y="62"/>
                    <a:pt x="774" y="82"/>
                    <a:pt x="623" y="82"/>
                  </a:cubicBezTo>
                  <a:cubicBezTo>
                    <a:pt x="345" y="82"/>
                    <a:pt x="14" y="14"/>
                    <a:pt x="14" y="14"/>
                  </a:cubicBezTo>
                  <a:lnTo>
                    <a:pt x="0" y="19"/>
                  </a:lnTo>
                  <a:cubicBezTo>
                    <a:pt x="32" y="167"/>
                    <a:pt x="63" y="271"/>
                    <a:pt x="95" y="289"/>
                  </a:cubicBezTo>
                  <a:cubicBezTo>
                    <a:pt x="168" y="335"/>
                    <a:pt x="498" y="383"/>
                    <a:pt x="766" y="383"/>
                  </a:cubicBezTo>
                  <a:cubicBezTo>
                    <a:pt x="941" y="383"/>
                    <a:pt x="1090" y="362"/>
                    <a:pt x="1120" y="307"/>
                  </a:cubicBezTo>
                  <a:cubicBezTo>
                    <a:pt x="1197" y="172"/>
                    <a:pt x="967" y="1"/>
                    <a:pt x="9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13;p37">
              <a:extLst>
                <a:ext uri="{FF2B5EF4-FFF2-40B4-BE49-F238E27FC236}">
                  <a16:creationId xmlns:a16="http://schemas.microsoft.com/office/drawing/2014/main" id="{52FC08CA-2BAA-1064-40DA-EFAB6F7887C7}"/>
                </a:ext>
              </a:extLst>
            </p:cNvPr>
            <p:cNvSpPr/>
            <p:nvPr/>
          </p:nvSpPr>
          <p:spPr>
            <a:xfrm>
              <a:off x="2831600" y="1239950"/>
              <a:ext cx="29375" cy="9875"/>
            </a:xfrm>
            <a:custGeom>
              <a:avLst/>
              <a:gdLst/>
              <a:ahLst/>
              <a:cxnLst/>
              <a:rect l="l" t="t" r="r" b="b"/>
              <a:pathLst>
                <a:path w="1175" h="395" extrusionOk="0">
                  <a:moveTo>
                    <a:pt x="0" y="1"/>
                  </a:moveTo>
                  <a:cubicBezTo>
                    <a:pt x="18" y="131"/>
                    <a:pt x="36" y="221"/>
                    <a:pt x="63" y="239"/>
                  </a:cubicBezTo>
                  <a:cubicBezTo>
                    <a:pt x="147" y="300"/>
                    <a:pt x="592" y="394"/>
                    <a:pt x="868" y="394"/>
                  </a:cubicBezTo>
                  <a:cubicBezTo>
                    <a:pt x="978" y="394"/>
                    <a:pt x="1060" y="379"/>
                    <a:pt x="1085" y="343"/>
                  </a:cubicBezTo>
                  <a:cubicBezTo>
                    <a:pt x="1175" y="208"/>
                    <a:pt x="959" y="23"/>
                    <a:pt x="959" y="23"/>
                  </a:cubicBezTo>
                  <a:cubicBezTo>
                    <a:pt x="860" y="65"/>
                    <a:pt x="736" y="80"/>
                    <a:pt x="611" y="80"/>
                  </a:cubicBezTo>
                  <a:cubicBezTo>
                    <a:pt x="322" y="80"/>
                    <a:pt x="27" y="1"/>
                    <a:pt x="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14;p37">
              <a:extLst>
                <a:ext uri="{FF2B5EF4-FFF2-40B4-BE49-F238E27FC236}">
                  <a16:creationId xmlns:a16="http://schemas.microsoft.com/office/drawing/2014/main" id="{A4BA9E2F-4030-00A9-6F0D-FDBE1580532B}"/>
                </a:ext>
              </a:extLst>
            </p:cNvPr>
            <p:cNvSpPr/>
            <p:nvPr/>
          </p:nvSpPr>
          <p:spPr>
            <a:xfrm>
              <a:off x="2795150" y="1031225"/>
              <a:ext cx="144100" cy="129600"/>
            </a:xfrm>
            <a:custGeom>
              <a:avLst/>
              <a:gdLst/>
              <a:ahLst/>
              <a:cxnLst/>
              <a:rect l="l" t="t" r="r" b="b"/>
              <a:pathLst>
                <a:path w="5764" h="5184" extrusionOk="0">
                  <a:moveTo>
                    <a:pt x="860" y="0"/>
                  </a:moveTo>
                  <a:lnTo>
                    <a:pt x="811" y="68"/>
                  </a:lnTo>
                  <a:cubicBezTo>
                    <a:pt x="811" y="68"/>
                    <a:pt x="527" y="868"/>
                    <a:pt x="131" y="1152"/>
                  </a:cubicBezTo>
                  <a:cubicBezTo>
                    <a:pt x="91" y="1183"/>
                    <a:pt x="46" y="1206"/>
                    <a:pt x="1" y="1228"/>
                  </a:cubicBezTo>
                  <a:cubicBezTo>
                    <a:pt x="1" y="1228"/>
                    <a:pt x="509" y="1917"/>
                    <a:pt x="1323" y="2308"/>
                  </a:cubicBezTo>
                  <a:lnTo>
                    <a:pt x="1022" y="4922"/>
                  </a:lnTo>
                  <a:cubicBezTo>
                    <a:pt x="1022" y="4922"/>
                    <a:pt x="1067" y="4940"/>
                    <a:pt x="1157" y="4962"/>
                  </a:cubicBezTo>
                  <a:cubicBezTo>
                    <a:pt x="1417" y="5039"/>
                    <a:pt x="2052" y="5184"/>
                    <a:pt x="3006" y="5184"/>
                  </a:cubicBezTo>
                  <a:cubicBezTo>
                    <a:pt x="3173" y="5184"/>
                    <a:pt x="3350" y="5179"/>
                    <a:pt x="3537" y="5169"/>
                  </a:cubicBezTo>
                  <a:cubicBezTo>
                    <a:pt x="4576" y="5115"/>
                    <a:pt x="5075" y="4823"/>
                    <a:pt x="5300" y="4629"/>
                  </a:cubicBezTo>
                  <a:cubicBezTo>
                    <a:pt x="5363" y="4575"/>
                    <a:pt x="5422" y="4512"/>
                    <a:pt x="5462" y="4440"/>
                  </a:cubicBezTo>
                  <a:cubicBezTo>
                    <a:pt x="5462" y="4440"/>
                    <a:pt x="5309" y="3626"/>
                    <a:pt x="5066" y="2789"/>
                  </a:cubicBezTo>
                  <a:cubicBezTo>
                    <a:pt x="5323" y="2740"/>
                    <a:pt x="5476" y="2663"/>
                    <a:pt x="5570" y="2578"/>
                  </a:cubicBezTo>
                  <a:cubicBezTo>
                    <a:pt x="5764" y="2411"/>
                    <a:pt x="5683" y="2227"/>
                    <a:pt x="5683" y="2227"/>
                  </a:cubicBezTo>
                  <a:cubicBezTo>
                    <a:pt x="5683" y="2227"/>
                    <a:pt x="5237" y="1080"/>
                    <a:pt x="4729" y="828"/>
                  </a:cubicBezTo>
                  <a:cubicBezTo>
                    <a:pt x="4453" y="689"/>
                    <a:pt x="4223" y="657"/>
                    <a:pt x="4071" y="657"/>
                  </a:cubicBezTo>
                  <a:cubicBezTo>
                    <a:pt x="3943" y="657"/>
                    <a:pt x="3870" y="680"/>
                    <a:pt x="3870" y="680"/>
                  </a:cubicBezTo>
                  <a:lnTo>
                    <a:pt x="3865" y="666"/>
                  </a:lnTo>
                  <a:cubicBezTo>
                    <a:pt x="3847" y="675"/>
                    <a:pt x="3829" y="684"/>
                    <a:pt x="3811" y="689"/>
                  </a:cubicBezTo>
                  <a:cubicBezTo>
                    <a:pt x="3811" y="689"/>
                    <a:pt x="3897" y="1246"/>
                    <a:pt x="3370" y="1323"/>
                  </a:cubicBezTo>
                  <a:cubicBezTo>
                    <a:pt x="3309" y="1332"/>
                    <a:pt x="3251" y="1336"/>
                    <a:pt x="3198" y="1336"/>
                  </a:cubicBezTo>
                  <a:cubicBezTo>
                    <a:pt x="2623" y="1336"/>
                    <a:pt x="2484" y="873"/>
                    <a:pt x="2484" y="873"/>
                  </a:cubicBezTo>
                  <a:lnTo>
                    <a:pt x="2484" y="859"/>
                  </a:lnTo>
                  <a:cubicBezTo>
                    <a:pt x="2295" y="832"/>
                    <a:pt x="2106" y="792"/>
                    <a:pt x="1922" y="738"/>
                  </a:cubicBezTo>
                  <a:cubicBezTo>
                    <a:pt x="1548" y="522"/>
                    <a:pt x="1189" y="279"/>
                    <a:pt x="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15;p37">
              <a:extLst>
                <a:ext uri="{FF2B5EF4-FFF2-40B4-BE49-F238E27FC236}">
                  <a16:creationId xmlns:a16="http://schemas.microsoft.com/office/drawing/2014/main" id="{F780C35A-A2E1-BEAD-83DF-20E7AC0129C5}"/>
                </a:ext>
              </a:extLst>
            </p:cNvPr>
            <p:cNvSpPr/>
            <p:nvPr/>
          </p:nvSpPr>
          <p:spPr>
            <a:xfrm>
              <a:off x="2911775" y="1072050"/>
              <a:ext cx="1375" cy="2950"/>
            </a:xfrm>
            <a:custGeom>
              <a:avLst/>
              <a:gdLst/>
              <a:ahLst/>
              <a:cxnLst/>
              <a:rect l="l" t="t" r="r" b="b"/>
              <a:pathLst>
                <a:path w="55" h="118" extrusionOk="0">
                  <a:moveTo>
                    <a:pt x="1" y="0"/>
                  </a:moveTo>
                  <a:lnTo>
                    <a:pt x="1" y="0"/>
                  </a:lnTo>
                  <a:cubicBezTo>
                    <a:pt x="19" y="41"/>
                    <a:pt x="37" y="81"/>
                    <a:pt x="55" y="117"/>
                  </a:cubicBezTo>
                  <a:cubicBezTo>
                    <a:pt x="41" y="77"/>
                    <a:pt x="23" y="36"/>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16;p37">
              <a:extLst>
                <a:ext uri="{FF2B5EF4-FFF2-40B4-BE49-F238E27FC236}">
                  <a16:creationId xmlns:a16="http://schemas.microsoft.com/office/drawing/2014/main" id="{63EA653F-DBF6-D880-20A9-211B224B5757}"/>
                </a:ext>
              </a:extLst>
            </p:cNvPr>
            <p:cNvSpPr/>
            <p:nvPr/>
          </p:nvSpPr>
          <p:spPr>
            <a:xfrm>
              <a:off x="2819450" y="1146825"/>
              <a:ext cx="114625" cy="59875"/>
            </a:xfrm>
            <a:custGeom>
              <a:avLst/>
              <a:gdLst/>
              <a:ahLst/>
              <a:cxnLst/>
              <a:rect l="l" t="t" r="r" b="b"/>
              <a:pathLst>
                <a:path w="4585" h="2395" extrusionOk="0">
                  <a:moveTo>
                    <a:pt x="4319" y="1"/>
                  </a:moveTo>
                  <a:cubicBezTo>
                    <a:pt x="4094" y="199"/>
                    <a:pt x="3595" y="487"/>
                    <a:pt x="2556" y="545"/>
                  </a:cubicBezTo>
                  <a:cubicBezTo>
                    <a:pt x="2372" y="555"/>
                    <a:pt x="2198" y="559"/>
                    <a:pt x="2033" y="559"/>
                  </a:cubicBezTo>
                  <a:cubicBezTo>
                    <a:pt x="1075" y="559"/>
                    <a:pt x="437" y="411"/>
                    <a:pt x="176" y="338"/>
                  </a:cubicBezTo>
                  <a:cubicBezTo>
                    <a:pt x="176" y="338"/>
                    <a:pt x="1" y="2061"/>
                    <a:pt x="86" y="2178"/>
                  </a:cubicBezTo>
                  <a:cubicBezTo>
                    <a:pt x="127" y="2228"/>
                    <a:pt x="248" y="2273"/>
                    <a:pt x="414" y="2309"/>
                  </a:cubicBezTo>
                  <a:cubicBezTo>
                    <a:pt x="731" y="2366"/>
                    <a:pt x="1051" y="2395"/>
                    <a:pt x="1371" y="2395"/>
                  </a:cubicBezTo>
                  <a:cubicBezTo>
                    <a:pt x="1451" y="2395"/>
                    <a:pt x="1531" y="2393"/>
                    <a:pt x="1611" y="2390"/>
                  </a:cubicBezTo>
                  <a:cubicBezTo>
                    <a:pt x="1773" y="2376"/>
                    <a:pt x="1881" y="2354"/>
                    <a:pt x="1886" y="2313"/>
                  </a:cubicBezTo>
                  <a:cubicBezTo>
                    <a:pt x="1904" y="2156"/>
                    <a:pt x="2038" y="1301"/>
                    <a:pt x="2038" y="1301"/>
                  </a:cubicBezTo>
                  <a:cubicBezTo>
                    <a:pt x="2057" y="1301"/>
                    <a:pt x="2075" y="1301"/>
                    <a:pt x="2094" y="1301"/>
                  </a:cubicBezTo>
                  <a:cubicBezTo>
                    <a:pt x="2291" y="1301"/>
                    <a:pt x="2488" y="1280"/>
                    <a:pt x="2682" y="1247"/>
                  </a:cubicBezTo>
                  <a:lnTo>
                    <a:pt x="2691" y="1274"/>
                  </a:lnTo>
                  <a:cubicBezTo>
                    <a:pt x="2691" y="1274"/>
                    <a:pt x="2673" y="2151"/>
                    <a:pt x="2790" y="2223"/>
                  </a:cubicBezTo>
                  <a:cubicBezTo>
                    <a:pt x="2871" y="2255"/>
                    <a:pt x="2961" y="2273"/>
                    <a:pt x="3046" y="2273"/>
                  </a:cubicBezTo>
                  <a:cubicBezTo>
                    <a:pt x="3130" y="2280"/>
                    <a:pt x="3229" y="2285"/>
                    <a:pt x="3337" y="2285"/>
                  </a:cubicBezTo>
                  <a:cubicBezTo>
                    <a:pt x="3613" y="2285"/>
                    <a:pt x="3948" y="2254"/>
                    <a:pt x="4229" y="2160"/>
                  </a:cubicBezTo>
                  <a:cubicBezTo>
                    <a:pt x="4355" y="2120"/>
                    <a:pt x="4477" y="2057"/>
                    <a:pt x="4585" y="1976"/>
                  </a:cubicBezTo>
                  <a:lnTo>
                    <a:pt x="4378" y="433"/>
                  </a:lnTo>
                  <a:lnTo>
                    <a:pt x="43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17;p37">
              <a:extLst>
                <a:ext uri="{FF2B5EF4-FFF2-40B4-BE49-F238E27FC236}">
                  <a16:creationId xmlns:a16="http://schemas.microsoft.com/office/drawing/2014/main" id="{B18D25FF-8945-C6CB-B6BF-7ECBC3416DE8}"/>
                </a:ext>
              </a:extLst>
            </p:cNvPr>
            <p:cNvSpPr/>
            <p:nvPr/>
          </p:nvSpPr>
          <p:spPr>
            <a:xfrm>
              <a:off x="2839125" y="926300"/>
              <a:ext cx="8025" cy="10900"/>
            </a:xfrm>
            <a:custGeom>
              <a:avLst/>
              <a:gdLst/>
              <a:ahLst/>
              <a:cxnLst/>
              <a:rect l="l" t="t" r="r" b="b"/>
              <a:pathLst>
                <a:path w="321" h="436" extrusionOk="0">
                  <a:moveTo>
                    <a:pt x="293" y="0"/>
                  </a:moveTo>
                  <a:lnTo>
                    <a:pt x="293" y="0"/>
                  </a:lnTo>
                  <a:cubicBezTo>
                    <a:pt x="57" y="209"/>
                    <a:pt x="1" y="435"/>
                    <a:pt x="70" y="435"/>
                  </a:cubicBezTo>
                  <a:cubicBezTo>
                    <a:pt x="92" y="435"/>
                    <a:pt x="126" y="413"/>
                    <a:pt x="172" y="360"/>
                  </a:cubicBezTo>
                  <a:cubicBezTo>
                    <a:pt x="284" y="225"/>
                    <a:pt x="320" y="94"/>
                    <a:pt x="2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18;p37">
              <a:extLst>
                <a:ext uri="{FF2B5EF4-FFF2-40B4-BE49-F238E27FC236}">
                  <a16:creationId xmlns:a16="http://schemas.microsoft.com/office/drawing/2014/main" id="{943EC09A-FA7B-D891-D27C-A54A5D664A07}"/>
                </a:ext>
              </a:extLst>
            </p:cNvPr>
            <p:cNvSpPr/>
            <p:nvPr/>
          </p:nvSpPr>
          <p:spPr>
            <a:xfrm>
              <a:off x="2868325" y="953850"/>
              <a:ext cx="7125" cy="6775"/>
            </a:xfrm>
            <a:custGeom>
              <a:avLst/>
              <a:gdLst/>
              <a:ahLst/>
              <a:cxnLst/>
              <a:rect l="l" t="t" r="r" b="b"/>
              <a:pathLst>
                <a:path w="285" h="271" extrusionOk="0">
                  <a:moveTo>
                    <a:pt x="58" y="0"/>
                  </a:moveTo>
                  <a:cubicBezTo>
                    <a:pt x="24" y="0"/>
                    <a:pt x="1" y="21"/>
                    <a:pt x="11" y="68"/>
                  </a:cubicBezTo>
                  <a:cubicBezTo>
                    <a:pt x="25" y="149"/>
                    <a:pt x="97" y="216"/>
                    <a:pt x="196" y="270"/>
                  </a:cubicBezTo>
                  <a:cubicBezTo>
                    <a:pt x="284" y="115"/>
                    <a:pt x="140" y="0"/>
                    <a:pt x="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19;p37">
              <a:extLst>
                <a:ext uri="{FF2B5EF4-FFF2-40B4-BE49-F238E27FC236}">
                  <a16:creationId xmlns:a16="http://schemas.microsoft.com/office/drawing/2014/main" id="{8FFD4D08-3145-058A-F7FD-1FBFFCC82382}"/>
                </a:ext>
              </a:extLst>
            </p:cNvPr>
            <p:cNvSpPr/>
            <p:nvPr/>
          </p:nvSpPr>
          <p:spPr>
            <a:xfrm>
              <a:off x="2885825" y="945425"/>
              <a:ext cx="14175" cy="4200"/>
            </a:xfrm>
            <a:custGeom>
              <a:avLst/>
              <a:gdLst/>
              <a:ahLst/>
              <a:cxnLst/>
              <a:rect l="l" t="t" r="r" b="b"/>
              <a:pathLst>
                <a:path w="567" h="168" extrusionOk="0">
                  <a:moveTo>
                    <a:pt x="220" y="1"/>
                  </a:moveTo>
                  <a:cubicBezTo>
                    <a:pt x="196" y="1"/>
                    <a:pt x="175" y="3"/>
                    <a:pt x="157" y="9"/>
                  </a:cubicBezTo>
                  <a:cubicBezTo>
                    <a:pt x="1" y="61"/>
                    <a:pt x="40" y="167"/>
                    <a:pt x="248" y="167"/>
                  </a:cubicBezTo>
                  <a:cubicBezTo>
                    <a:pt x="328" y="167"/>
                    <a:pt x="431" y="152"/>
                    <a:pt x="558" y="112"/>
                  </a:cubicBezTo>
                  <a:lnTo>
                    <a:pt x="567" y="108"/>
                  </a:lnTo>
                  <a:cubicBezTo>
                    <a:pt x="455" y="43"/>
                    <a:pt x="317"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20;p37">
              <a:extLst>
                <a:ext uri="{FF2B5EF4-FFF2-40B4-BE49-F238E27FC236}">
                  <a16:creationId xmlns:a16="http://schemas.microsoft.com/office/drawing/2014/main" id="{B5AB7F41-2627-2E1F-BC2D-A79C53B44F8D}"/>
                </a:ext>
              </a:extLst>
            </p:cNvPr>
            <p:cNvSpPr/>
            <p:nvPr/>
          </p:nvSpPr>
          <p:spPr>
            <a:xfrm>
              <a:off x="2799775" y="917475"/>
              <a:ext cx="117875" cy="104650"/>
            </a:xfrm>
            <a:custGeom>
              <a:avLst/>
              <a:gdLst/>
              <a:ahLst/>
              <a:cxnLst/>
              <a:rect l="l" t="t" r="r" b="b"/>
              <a:pathLst>
                <a:path w="4715" h="4186" extrusionOk="0">
                  <a:moveTo>
                    <a:pt x="1863" y="353"/>
                  </a:moveTo>
                  <a:cubicBezTo>
                    <a:pt x="1894" y="447"/>
                    <a:pt x="1854" y="578"/>
                    <a:pt x="1741" y="713"/>
                  </a:cubicBezTo>
                  <a:cubicBezTo>
                    <a:pt x="1697" y="767"/>
                    <a:pt x="1663" y="790"/>
                    <a:pt x="1642" y="790"/>
                  </a:cubicBezTo>
                  <a:cubicBezTo>
                    <a:pt x="1575" y="790"/>
                    <a:pt x="1631" y="561"/>
                    <a:pt x="1863" y="353"/>
                  </a:cubicBezTo>
                  <a:close/>
                  <a:moveTo>
                    <a:pt x="3037" y="0"/>
                  </a:moveTo>
                  <a:cubicBezTo>
                    <a:pt x="2925" y="0"/>
                    <a:pt x="2797" y="8"/>
                    <a:pt x="2650" y="25"/>
                  </a:cubicBezTo>
                  <a:cubicBezTo>
                    <a:pt x="2358" y="47"/>
                    <a:pt x="2083" y="164"/>
                    <a:pt x="1863" y="353"/>
                  </a:cubicBezTo>
                  <a:cubicBezTo>
                    <a:pt x="1842" y="274"/>
                    <a:pt x="1776" y="224"/>
                    <a:pt x="1666" y="224"/>
                  </a:cubicBezTo>
                  <a:cubicBezTo>
                    <a:pt x="1563" y="224"/>
                    <a:pt x="1421" y="269"/>
                    <a:pt x="1242" y="376"/>
                  </a:cubicBezTo>
                  <a:cubicBezTo>
                    <a:pt x="270" y="960"/>
                    <a:pt x="482" y="1806"/>
                    <a:pt x="482" y="1806"/>
                  </a:cubicBezTo>
                  <a:cubicBezTo>
                    <a:pt x="482" y="1806"/>
                    <a:pt x="63" y="2179"/>
                    <a:pt x="32" y="2683"/>
                  </a:cubicBezTo>
                  <a:cubicBezTo>
                    <a:pt x="18" y="2837"/>
                    <a:pt x="68" y="2876"/>
                    <a:pt x="122" y="2876"/>
                  </a:cubicBezTo>
                  <a:cubicBezTo>
                    <a:pt x="176" y="2876"/>
                    <a:pt x="234" y="2836"/>
                    <a:pt x="234" y="2836"/>
                  </a:cubicBezTo>
                  <a:lnTo>
                    <a:pt x="234" y="2836"/>
                  </a:lnTo>
                  <a:cubicBezTo>
                    <a:pt x="234" y="2836"/>
                    <a:pt x="0" y="3435"/>
                    <a:pt x="180" y="3619"/>
                  </a:cubicBezTo>
                  <a:cubicBezTo>
                    <a:pt x="206" y="3653"/>
                    <a:pt x="244" y="3670"/>
                    <a:pt x="282" y="3670"/>
                  </a:cubicBezTo>
                  <a:cubicBezTo>
                    <a:pt x="323" y="3670"/>
                    <a:pt x="364" y="3650"/>
                    <a:pt x="387" y="3610"/>
                  </a:cubicBezTo>
                  <a:lnTo>
                    <a:pt x="387" y="3610"/>
                  </a:lnTo>
                  <a:cubicBezTo>
                    <a:pt x="387" y="3610"/>
                    <a:pt x="329" y="3911"/>
                    <a:pt x="446" y="4060"/>
                  </a:cubicBezTo>
                  <a:cubicBezTo>
                    <a:pt x="464" y="4082"/>
                    <a:pt x="486" y="4100"/>
                    <a:pt x="513" y="4114"/>
                  </a:cubicBezTo>
                  <a:lnTo>
                    <a:pt x="729" y="4186"/>
                  </a:lnTo>
                  <a:cubicBezTo>
                    <a:pt x="1291" y="3183"/>
                    <a:pt x="806" y="2112"/>
                    <a:pt x="806" y="2112"/>
                  </a:cubicBezTo>
                  <a:lnTo>
                    <a:pt x="806" y="2112"/>
                  </a:lnTo>
                  <a:cubicBezTo>
                    <a:pt x="1150" y="2203"/>
                    <a:pt x="1451" y="2243"/>
                    <a:pt x="1713" y="2243"/>
                  </a:cubicBezTo>
                  <a:cubicBezTo>
                    <a:pt x="2297" y="2243"/>
                    <a:pt x="2686" y="2044"/>
                    <a:pt x="2915" y="1761"/>
                  </a:cubicBezTo>
                  <a:cubicBezTo>
                    <a:pt x="2924" y="1748"/>
                    <a:pt x="2938" y="1734"/>
                    <a:pt x="2942" y="1721"/>
                  </a:cubicBezTo>
                  <a:cubicBezTo>
                    <a:pt x="2843" y="1671"/>
                    <a:pt x="2776" y="1604"/>
                    <a:pt x="2758" y="1523"/>
                  </a:cubicBezTo>
                  <a:cubicBezTo>
                    <a:pt x="2747" y="1476"/>
                    <a:pt x="2771" y="1455"/>
                    <a:pt x="2805" y="1455"/>
                  </a:cubicBezTo>
                  <a:cubicBezTo>
                    <a:pt x="2887" y="1455"/>
                    <a:pt x="3031" y="1569"/>
                    <a:pt x="2942" y="1721"/>
                  </a:cubicBezTo>
                  <a:cubicBezTo>
                    <a:pt x="3076" y="1790"/>
                    <a:pt x="3265" y="1831"/>
                    <a:pt x="3462" y="1831"/>
                  </a:cubicBezTo>
                  <a:cubicBezTo>
                    <a:pt x="3662" y="1831"/>
                    <a:pt x="3870" y="1789"/>
                    <a:pt x="4040" y="1689"/>
                  </a:cubicBezTo>
                  <a:cubicBezTo>
                    <a:pt x="4085" y="1667"/>
                    <a:pt x="4126" y="1635"/>
                    <a:pt x="4157" y="1595"/>
                  </a:cubicBezTo>
                  <a:cubicBezTo>
                    <a:pt x="4279" y="1460"/>
                    <a:pt x="4171" y="1320"/>
                    <a:pt x="4013" y="1226"/>
                  </a:cubicBezTo>
                  <a:lnTo>
                    <a:pt x="4004" y="1230"/>
                  </a:lnTo>
                  <a:cubicBezTo>
                    <a:pt x="3878" y="1270"/>
                    <a:pt x="3774" y="1285"/>
                    <a:pt x="3695" y="1285"/>
                  </a:cubicBezTo>
                  <a:cubicBezTo>
                    <a:pt x="3487" y="1285"/>
                    <a:pt x="3447" y="1179"/>
                    <a:pt x="3604" y="1127"/>
                  </a:cubicBezTo>
                  <a:cubicBezTo>
                    <a:pt x="3623" y="1120"/>
                    <a:pt x="3647" y="1117"/>
                    <a:pt x="3674" y="1117"/>
                  </a:cubicBezTo>
                  <a:cubicBezTo>
                    <a:pt x="3770" y="1117"/>
                    <a:pt x="3904" y="1159"/>
                    <a:pt x="4013" y="1226"/>
                  </a:cubicBezTo>
                  <a:cubicBezTo>
                    <a:pt x="4463" y="1077"/>
                    <a:pt x="4715" y="591"/>
                    <a:pt x="4315" y="254"/>
                  </a:cubicBezTo>
                  <a:cubicBezTo>
                    <a:pt x="4220" y="173"/>
                    <a:pt x="4120" y="144"/>
                    <a:pt x="4023" y="144"/>
                  </a:cubicBezTo>
                  <a:cubicBezTo>
                    <a:pt x="3894" y="144"/>
                    <a:pt x="3772" y="197"/>
                    <a:pt x="3685" y="254"/>
                  </a:cubicBezTo>
                  <a:cubicBezTo>
                    <a:pt x="3688" y="137"/>
                    <a:pt x="3515" y="0"/>
                    <a:pt x="30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21;p37">
              <a:extLst>
                <a:ext uri="{FF2B5EF4-FFF2-40B4-BE49-F238E27FC236}">
                  <a16:creationId xmlns:a16="http://schemas.microsoft.com/office/drawing/2014/main" id="{5EE5FD77-C6DD-D449-A90D-1DE8E21278FC}"/>
                </a:ext>
              </a:extLst>
            </p:cNvPr>
            <p:cNvSpPr/>
            <p:nvPr/>
          </p:nvSpPr>
          <p:spPr>
            <a:xfrm>
              <a:off x="2895475" y="1200825"/>
              <a:ext cx="29825" cy="39850"/>
            </a:xfrm>
            <a:custGeom>
              <a:avLst/>
              <a:gdLst/>
              <a:ahLst/>
              <a:cxnLst/>
              <a:rect l="l" t="t" r="r" b="b"/>
              <a:pathLst>
                <a:path w="1193" h="1594" extrusionOk="0">
                  <a:moveTo>
                    <a:pt x="1188" y="0"/>
                  </a:moveTo>
                  <a:cubicBezTo>
                    <a:pt x="913" y="92"/>
                    <a:pt x="587" y="121"/>
                    <a:pt x="312" y="121"/>
                  </a:cubicBezTo>
                  <a:cubicBezTo>
                    <a:pt x="196" y="121"/>
                    <a:pt x="90" y="116"/>
                    <a:pt x="1" y="108"/>
                  </a:cubicBezTo>
                  <a:lnTo>
                    <a:pt x="1" y="117"/>
                  </a:lnTo>
                  <a:cubicBezTo>
                    <a:pt x="1" y="117"/>
                    <a:pt x="104" y="1053"/>
                    <a:pt x="208" y="1530"/>
                  </a:cubicBezTo>
                  <a:lnTo>
                    <a:pt x="226" y="1525"/>
                  </a:lnTo>
                  <a:cubicBezTo>
                    <a:pt x="226" y="1525"/>
                    <a:pt x="557" y="1593"/>
                    <a:pt x="835" y="1593"/>
                  </a:cubicBezTo>
                  <a:cubicBezTo>
                    <a:pt x="986" y="1593"/>
                    <a:pt x="1121" y="1573"/>
                    <a:pt x="1179" y="1512"/>
                  </a:cubicBezTo>
                  <a:lnTo>
                    <a:pt x="1193" y="18"/>
                  </a:lnTo>
                  <a:lnTo>
                    <a:pt x="118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22;p37">
              <a:extLst>
                <a:ext uri="{FF2B5EF4-FFF2-40B4-BE49-F238E27FC236}">
                  <a16:creationId xmlns:a16="http://schemas.microsoft.com/office/drawing/2014/main" id="{11336CE2-73DA-A5E9-658A-B5C3C55CB8A7}"/>
                </a:ext>
              </a:extLst>
            </p:cNvPr>
            <p:cNvSpPr/>
            <p:nvPr/>
          </p:nvSpPr>
          <p:spPr>
            <a:xfrm>
              <a:off x="2829800" y="1204525"/>
              <a:ext cx="29950" cy="37425"/>
            </a:xfrm>
            <a:custGeom>
              <a:avLst/>
              <a:gdLst/>
              <a:ahLst/>
              <a:cxnLst/>
              <a:rect l="l" t="t" r="r" b="b"/>
              <a:pathLst>
                <a:path w="1198" h="1497" extrusionOk="0">
                  <a:moveTo>
                    <a:pt x="0" y="1"/>
                  </a:moveTo>
                  <a:lnTo>
                    <a:pt x="0" y="5"/>
                  </a:lnTo>
                  <a:cubicBezTo>
                    <a:pt x="0" y="5"/>
                    <a:pt x="14" y="959"/>
                    <a:pt x="72" y="1418"/>
                  </a:cubicBezTo>
                  <a:lnTo>
                    <a:pt x="99" y="1418"/>
                  </a:lnTo>
                  <a:cubicBezTo>
                    <a:pt x="99" y="1418"/>
                    <a:pt x="394" y="1497"/>
                    <a:pt x="683" y="1497"/>
                  </a:cubicBezTo>
                  <a:cubicBezTo>
                    <a:pt x="808" y="1497"/>
                    <a:pt x="932" y="1482"/>
                    <a:pt x="1031" y="1440"/>
                  </a:cubicBezTo>
                  <a:lnTo>
                    <a:pt x="1197" y="82"/>
                  </a:lnTo>
                  <a:lnTo>
                    <a:pt x="1197" y="82"/>
                  </a:lnTo>
                  <a:cubicBezTo>
                    <a:pt x="1117" y="85"/>
                    <a:pt x="1037" y="87"/>
                    <a:pt x="957" y="87"/>
                  </a:cubicBezTo>
                  <a:cubicBezTo>
                    <a:pt x="637" y="87"/>
                    <a:pt x="317" y="5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23;p37">
              <a:extLst>
                <a:ext uri="{FF2B5EF4-FFF2-40B4-BE49-F238E27FC236}">
                  <a16:creationId xmlns:a16="http://schemas.microsoft.com/office/drawing/2014/main" id="{74EA09A9-DF93-859F-237C-26FDDFA606A9}"/>
                </a:ext>
              </a:extLst>
            </p:cNvPr>
            <p:cNvSpPr/>
            <p:nvPr/>
          </p:nvSpPr>
          <p:spPr>
            <a:xfrm>
              <a:off x="2921575" y="1095550"/>
              <a:ext cx="28800" cy="67975"/>
            </a:xfrm>
            <a:custGeom>
              <a:avLst/>
              <a:gdLst/>
              <a:ahLst/>
              <a:cxnLst/>
              <a:rect l="l" t="t" r="r" b="b"/>
              <a:pathLst>
                <a:path w="1152" h="2719" extrusionOk="0">
                  <a:moveTo>
                    <a:pt x="509" y="0"/>
                  </a:moveTo>
                  <a:cubicBezTo>
                    <a:pt x="414" y="86"/>
                    <a:pt x="261" y="162"/>
                    <a:pt x="0" y="212"/>
                  </a:cubicBezTo>
                  <a:cubicBezTo>
                    <a:pt x="243" y="1049"/>
                    <a:pt x="401" y="1863"/>
                    <a:pt x="401" y="1863"/>
                  </a:cubicBezTo>
                  <a:cubicBezTo>
                    <a:pt x="356" y="1935"/>
                    <a:pt x="302" y="1998"/>
                    <a:pt x="234" y="2052"/>
                  </a:cubicBezTo>
                  <a:lnTo>
                    <a:pt x="293" y="2479"/>
                  </a:lnTo>
                  <a:cubicBezTo>
                    <a:pt x="293" y="2479"/>
                    <a:pt x="297" y="2480"/>
                    <a:pt x="305" y="2480"/>
                  </a:cubicBezTo>
                  <a:cubicBezTo>
                    <a:pt x="331" y="2480"/>
                    <a:pt x="392" y="2470"/>
                    <a:pt x="437" y="2380"/>
                  </a:cubicBezTo>
                  <a:cubicBezTo>
                    <a:pt x="437" y="2380"/>
                    <a:pt x="441" y="2700"/>
                    <a:pt x="527" y="2700"/>
                  </a:cubicBezTo>
                  <a:cubicBezTo>
                    <a:pt x="545" y="2700"/>
                    <a:pt x="563" y="2691"/>
                    <a:pt x="572" y="2677"/>
                  </a:cubicBezTo>
                  <a:cubicBezTo>
                    <a:pt x="597" y="2705"/>
                    <a:pt x="631" y="2719"/>
                    <a:pt x="666" y="2719"/>
                  </a:cubicBezTo>
                  <a:cubicBezTo>
                    <a:pt x="692" y="2719"/>
                    <a:pt x="719" y="2711"/>
                    <a:pt x="743" y="2695"/>
                  </a:cubicBezTo>
                  <a:cubicBezTo>
                    <a:pt x="752" y="2686"/>
                    <a:pt x="756" y="2682"/>
                    <a:pt x="765" y="2677"/>
                  </a:cubicBezTo>
                  <a:lnTo>
                    <a:pt x="860" y="2673"/>
                  </a:lnTo>
                  <a:cubicBezTo>
                    <a:pt x="896" y="2655"/>
                    <a:pt x="923" y="2632"/>
                    <a:pt x="945" y="2601"/>
                  </a:cubicBezTo>
                  <a:cubicBezTo>
                    <a:pt x="1152" y="2308"/>
                    <a:pt x="531" y="86"/>
                    <a:pt x="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24;p37">
              <a:extLst>
                <a:ext uri="{FF2B5EF4-FFF2-40B4-BE49-F238E27FC236}">
                  <a16:creationId xmlns:a16="http://schemas.microsoft.com/office/drawing/2014/main" id="{39EDAA81-AF06-A0E4-CB68-31206DCFB760}"/>
                </a:ext>
              </a:extLst>
            </p:cNvPr>
            <p:cNvSpPr/>
            <p:nvPr/>
          </p:nvSpPr>
          <p:spPr>
            <a:xfrm>
              <a:off x="2926750" y="1096325"/>
              <a:ext cx="23400" cy="67250"/>
            </a:xfrm>
            <a:custGeom>
              <a:avLst/>
              <a:gdLst/>
              <a:ahLst/>
              <a:cxnLst/>
              <a:rect l="l" t="t" r="r" b="b"/>
              <a:pathLst>
                <a:path w="936" h="2690" extrusionOk="0">
                  <a:moveTo>
                    <a:pt x="311" y="1"/>
                  </a:moveTo>
                  <a:cubicBezTo>
                    <a:pt x="225" y="113"/>
                    <a:pt x="117" y="212"/>
                    <a:pt x="0" y="289"/>
                  </a:cubicBezTo>
                  <a:cubicBezTo>
                    <a:pt x="117" y="676"/>
                    <a:pt x="126" y="1085"/>
                    <a:pt x="122" y="1485"/>
                  </a:cubicBezTo>
                  <a:cubicBezTo>
                    <a:pt x="167" y="1697"/>
                    <a:pt x="189" y="1832"/>
                    <a:pt x="189" y="1832"/>
                  </a:cubicBezTo>
                  <a:cubicBezTo>
                    <a:pt x="167" y="1872"/>
                    <a:pt x="140" y="1908"/>
                    <a:pt x="108" y="1944"/>
                  </a:cubicBezTo>
                  <a:cubicBezTo>
                    <a:pt x="108" y="1944"/>
                    <a:pt x="108" y="1944"/>
                    <a:pt x="108" y="1944"/>
                  </a:cubicBezTo>
                  <a:lnTo>
                    <a:pt x="108" y="1944"/>
                  </a:lnTo>
                  <a:cubicBezTo>
                    <a:pt x="81" y="1971"/>
                    <a:pt x="54" y="1998"/>
                    <a:pt x="27" y="2021"/>
                  </a:cubicBezTo>
                  <a:lnTo>
                    <a:pt x="86" y="2453"/>
                  </a:lnTo>
                  <a:cubicBezTo>
                    <a:pt x="86" y="2453"/>
                    <a:pt x="90" y="2454"/>
                    <a:pt x="98" y="2454"/>
                  </a:cubicBezTo>
                  <a:cubicBezTo>
                    <a:pt x="124" y="2454"/>
                    <a:pt x="185" y="2443"/>
                    <a:pt x="230" y="2354"/>
                  </a:cubicBezTo>
                  <a:cubicBezTo>
                    <a:pt x="230" y="2354"/>
                    <a:pt x="230" y="2673"/>
                    <a:pt x="320" y="2673"/>
                  </a:cubicBezTo>
                  <a:cubicBezTo>
                    <a:pt x="338" y="2673"/>
                    <a:pt x="356" y="2664"/>
                    <a:pt x="365" y="2651"/>
                  </a:cubicBezTo>
                  <a:cubicBezTo>
                    <a:pt x="390" y="2676"/>
                    <a:pt x="424" y="2690"/>
                    <a:pt x="459" y="2690"/>
                  </a:cubicBezTo>
                  <a:cubicBezTo>
                    <a:pt x="485" y="2690"/>
                    <a:pt x="512" y="2682"/>
                    <a:pt x="536" y="2664"/>
                  </a:cubicBezTo>
                  <a:cubicBezTo>
                    <a:pt x="540" y="2660"/>
                    <a:pt x="549" y="2651"/>
                    <a:pt x="554" y="2646"/>
                  </a:cubicBezTo>
                  <a:lnTo>
                    <a:pt x="653" y="2646"/>
                  </a:lnTo>
                  <a:cubicBezTo>
                    <a:pt x="689" y="2628"/>
                    <a:pt x="716" y="2601"/>
                    <a:pt x="738" y="2570"/>
                  </a:cubicBezTo>
                  <a:cubicBezTo>
                    <a:pt x="936" y="2295"/>
                    <a:pt x="383" y="266"/>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25;p37">
              <a:extLst>
                <a:ext uri="{FF2B5EF4-FFF2-40B4-BE49-F238E27FC236}">
                  <a16:creationId xmlns:a16="http://schemas.microsoft.com/office/drawing/2014/main" id="{1A21ED10-10BA-3DBC-5CA8-EEC04FC8CF49}"/>
                </a:ext>
              </a:extLst>
            </p:cNvPr>
            <p:cNvSpPr/>
            <p:nvPr/>
          </p:nvSpPr>
          <p:spPr>
            <a:xfrm>
              <a:off x="2857250" y="1048200"/>
              <a:ext cx="35325" cy="16350"/>
            </a:xfrm>
            <a:custGeom>
              <a:avLst/>
              <a:gdLst/>
              <a:ahLst/>
              <a:cxnLst/>
              <a:rect l="l" t="t" r="r" b="b"/>
              <a:pathLst>
                <a:path w="1413" h="654" extrusionOk="0">
                  <a:moveTo>
                    <a:pt x="1323" y="1"/>
                  </a:moveTo>
                  <a:cubicBezTo>
                    <a:pt x="1282" y="23"/>
                    <a:pt x="1237" y="41"/>
                    <a:pt x="1188" y="59"/>
                  </a:cubicBezTo>
                  <a:cubicBezTo>
                    <a:pt x="922" y="154"/>
                    <a:pt x="641" y="202"/>
                    <a:pt x="359" y="202"/>
                  </a:cubicBezTo>
                  <a:cubicBezTo>
                    <a:pt x="239" y="202"/>
                    <a:pt x="119" y="193"/>
                    <a:pt x="0" y="176"/>
                  </a:cubicBezTo>
                  <a:lnTo>
                    <a:pt x="0" y="189"/>
                  </a:lnTo>
                  <a:cubicBezTo>
                    <a:pt x="0" y="189"/>
                    <a:pt x="139" y="653"/>
                    <a:pt x="708" y="653"/>
                  </a:cubicBezTo>
                  <a:cubicBezTo>
                    <a:pt x="764" y="653"/>
                    <a:pt x="823" y="649"/>
                    <a:pt x="886" y="639"/>
                  </a:cubicBezTo>
                  <a:cubicBezTo>
                    <a:pt x="1413" y="563"/>
                    <a:pt x="1327" y="10"/>
                    <a:pt x="1327" y="10"/>
                  </a:cubicBezTo>
                  <a:lnTo>
                    <a:pt x="13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26;p37">
              <a:extLst>
                <a:ext uri="{FF2B5EF4-FFF2-40B4-BE49-F238E27FC236}">
                  <a16:creationId xmlns:a16="http://schemas.microsoft.com/office/drawing/2014/main" id="{578CCB45-FB4A-8420-D362-C0B1AECFCCB9}"/>
                </a:ext>
              </a:extLst>
            </p:cNvPr>
            <p:cNvSpPr/>
            <p:nvPr/>
          </p:nvSpPr>
          <p:spPr>
            <a:xfrm>
              <a:off x="2768050" y="992275"/>
              <a:ext cx="48625" cy="67750"/>
            </a:xfrm>
            <a:custGeom>
              <a:avLst/>
              <a:gdLst/>
              <a:ahLst/>
              <a:cxnLst/>
              <a:rect l="l" t="t" r="r" b="b"/>
              <a:pathLst>
                <a:path w="1945" h="2710" extrusionOk="0">
                  <a:moveTo>
                    <a:pt x="487" y="0"/>
                  </a:moveTo>
                  <a:cubicBezTo>
                    <a:pt x="481" y="0"/>
                    <a:pt x="474" y="2"/>
                    <a:pt x="469" y="6"/>
                  </a:cubicBezTo>
                  <a:cubicBezTo>
                    <a:pt x="370" y="74"/>
                    <a:pt x="473" y="344"/>
                    <a:pt x="482" y="371"/>
                  </a:cubicBezTo>
                  <a:cubicBezTo>
                    <a:pt x="466" y="347"/>
                    <a:pt x="318" y="138"/>
                    <a:pt x="243" y="138"/>
                  </a:cubicBezTo>
                  <a:cubicBezTo>
                    <a:pt x="232" y="138"/>
                    <a:pt x="224" y="142"/>
                    <a:pt x="217" y="150"/>
                  </a:cubicBezTo>
                  <a:cubicBezTo>
                    <a:pt x="158" y="222"/>
                    <a:pt x="307" y="560"/>
                    <a:pt x="307" y="560"/>
                  </a:cubicBezTo>
                  <a:cubicBezTo>
                    <a:pt x="307" y="560"/>
                    <a:pt x="132" y="375"/>
                    <a:pt x="62" y="375"/>
                  </a:cubicBezTo>
                  <a:cubicBezTo>
                    <a:pt x="53" y="375"/>
                    <a:pt x="46" y="378"/>
                    <a:pt x="41" y="384"/>
                  </a:cubicBezTo>
                  <a:cubicBezTo>
                    <a:pt x="1" y="443"/>
                    <a:pt x="131" y="910"/>
                    <a:pt x="293" y="1086"/>
                  </a:cubicBezTo>
                  <a:cubicBezTo>
                    <a:pt x="523" y="1608"/>
                    <a:pt x="801" y="2112"/>
                    <a:pt x="1125" y="2579"/>
                  </a:cubicBezTo>
                  <a:cubicBezTo>
                    <a:pt x="1152" y="2624"/>
                    <a:pt x="1184" y="2665"/>
                    <a:pt x="1215" y="2710"/>
                  </a:cubicBezTo>
                  <a:cubicBezTo>
                    <a:pt x="1616" y="2431"/>
                    <a:pt x="1899" y="1626"/>
                    <a:pt x="1899" y="1626"/>
                  </a:cubicBezTo>
                  <a:lnTo>
                    <a:pt x="1944" y="1558"/>
                  </a:lnTo>
                  <a:cubicBezTo>
                    <a:pt x="1800" y="1437"/>
                    <a:pt x="1647" y="1306"/>
                    <a:pt x="1494" y="1158"/>
                  </a:cubicBezTo>
                  <a:cubicBezTo>
                    <a:pt x="1341" y="1009"/>
                    <a:pt x="1193" y="847"/>
                    <a:pt x="1044" y="672"/>
                  </a:cubicBezTo>
                  <a:cubicBezTo>
                    <a:pt x="1044" y="672"/>
                    <a:pt x="1107" y="240"/>
                    <a:pt x="990" y="227"/>
                  </a:cubicBezTo>
                  <a:cubicBezTo>
                    <a:pt x="987" y="226"/>
                    <a:pt x="984" y="226"/>
                    <a:pt x="981" y="226"/>
                  </a:cubicBezTo>
                  <a:cubicBezTo>
                    <a:pt x="870" y="226"/>
                    <a:pt x="819" y="519"/>
                    <a:pt x="819" y="519"/>
                  </a:cubicBezTo>
                  <a:cubicBezTo>
                    <a:pt x="819" y="519"/>
                    <a:pt x="596" y="0"/>
                    <a:pt x="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27;p37">
              <a:extLst>
                <a:ext uri="{FF2B5EF4-FFF2-40B4-BE49-F238E27FC236}">
                  <a16:creationId xmlns:a16="http://schemas.microsoft.com/office/drawing/2014/main" id="{EAB4D287-6622-8EE2-194E-4628BFB82DB1}"/>
                </a:ext>
              </a:extLst>
            </p:cNvPr>
            <p:cNvSpPr/>
            <p:nvPr/>
          </p:nvSpPr>
          <p:spPr>
            <a:xfrm>
              <a:off x="2767950" y="992275"/>
              <a:ext cx="46800" cy="60225"/>
            </a:xfrm>
            <a:custGeom>
              <a:avLst/>
              <a:gdLst/>
              <a:ahLst/>
              <a:cxnLst/>
              <a:rect l="l" t="t" r="r" b="b"/>
              <a:pathLst>
                <a:path w="1872" h="2409" extrusionOk="0">
                  <a:moveTo>
                    <a:pt x="488" y="0"/>
                  </a:moveTo>
                  <a:cubicBezTo>
                    <a:pt x="481" y="0"/>
                    <a:pt x="474" y="2"/>
                    <a:pt x="468" y="6"/>
                  </a:cubicBezTo>
                  <a:cubicBezTo>
                    <a:pt x="365" y="78"/>
                    <a:pt x="473" y="344"/>
                    <a:pt x="482" y="366"/>
                  </a:cubicBezTo>
                  <a:cubicBezTo>
                    <a:pt x="466" y="346"/>
                    <a:pt x="315" y="139"/>
                    <a:pt x="244" y="139"/>
                  </a:cubicBezTo>
                  <a:cubicBezTo>
                    <a:pt x="235" y="139"/>
                    <a:pt x="227" y="142"/>
                    <a:pt x="221" y="150"/>
                  </a:cubicBezTo>
                  <a:cubicBezTo>
                    <a:pt x="162" y="222"/>
                    <a:pt x="306" y="560"/>
                    <a:pt x="306" y="560"/>
                  </a:cubicBezTo>
                  <a:cubicBezTo>
                    <a:pt x="306" y="560"/>
                    <a:pt x="136" y="375"/>
                    <a:pt x="66" y="375"/>
                  </a:cubicBezTo>
                  <a:cubicBezTo>
                    <a:pt x="57" y="375"/>
                    <a:pt x="50" y="378"/>
                    <a:pt x="45" y="384"/>
                  </a:cubicBezTo>
                  <a:cubicBezTo>
                    <a:pt x="0" y="443"/>
                    <a:pt x="135" y="910"/>
                    <a:pt x="293" y="1086"/>
                  </a:cubicBezTo>
                  <a:cubicBezTo>
                    <a:pt x="495" y="1545"/>
                    <a:pt x="734" y="1986"/>
                    <a:pt x="1008" y="2408"/>
                  </a:cubicBezTo>
                  <a:cubicBezTo>
                    <a:pt x="1377" y="2188"/>
                    <a:pt x="1674" y="1873"/>
                    <a:pt x="1872" y="1495"/>
                  </a:cubicBezTo>
                  <a:cubicBezTo>
                    <a:pt x="1750" y="1392"/>
                    <a:pt x="1624" y="1279"/>
                    <a:pt x="1498" y="1158"/>
                  </a:cubicBezTo>
                  <a:cubicBezTo>
                    <a:pt x="1350" y="1009"/>
                    <a:pt x="1197" y="843"/>
                    <a:pt x="1048" y="668"/>
                  </a:cubicBezTo>
                  <a:cubicBezTo>
                    <a:pt x="1048" y="668"/>
                    <a:pt x="1107" y="240"/>
                    <a:pt x="994" y="227"/>
                  </a:cubicBezTo>
                  <a:cubicBezTo>
                    <a:pt x="991" y="226"/>
                    <a:pt x="988" y="226"/>
                    <a:pt x="985" y="226"/>
                  </a:cubicBezTo>
                  <a:cubicBezTo>
                    <a:pt x="878" y="226"/>
                    <a:pt x="819" y="515"/>
                    <a:pt x="819" y="515"/>
                  </a:cubicBezTo>
                  <a:cubicBezTo>
                    <a:pt x="819" y="515"/>
                    <a:pt x="600" y="0"/>
                    <a:pt x="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28;p37">
              <a:extLst>
                <a:ext uri="{FF2B5EF4-FFF2-40B4-BE49-F238E27FC236}">
                  <a16:creationId xmlns:a16="http://schemas.microsoft.com/office/drawing/2014/main" id="{173E7273-FD44-75BC-C372-D7CF7425F7ED}"/>
                </a:ext>
              </a:extLst>
            </p:cNvPr>
            <p:cNvSpPr/>
            <p:nvPr/>
          </p:nvSpPr>
          <p:spPr>
            <a:xfrm>
              <a:off x="2805400" y="957450"/>
              <a:ext cx="122500" cy="95900"/>
            </a:xfrm>
            <a:custGeom>
              <a:avLst/>
              <a:gdLst/>
              <a:ahLst/>
              <a:cxnLst/>
              <a:rect l="l" t="t" r="r" b="b"/>
              <a:pathLst>
                <a:path w="4900" h="3836" extrusionOk="0">
                  <a:moveTo>
                    <a:pt x="3928" y="0"/>
                  </a:moveTo>
                  <a:cubicBezTo>
                    <a:pt x="3896" y="36"/>
                    <a:pt x="3856" y="68"/>
                    <a:pt x="3811" y="90"/>
                  </a:cubicBezTo>
                  <a:cubicBezTo>
                    <a:pt x="3641" y="190"/>
                    <a:pt x="3432" y="232"/>
                    <a:pt x="3232" y="232"/>
                  </a:cubicBezTo>
                  <a:cubicBezTo>
                    <a:pt x="3035" y="232"/>
                    <a:pt x="2847" y="191"/>
                    <a:pt x="2713" y="122"/>
                  </a:cubicBezTo>
                  <a:cubicBezTo>
                    <a:pt x="2708" y="140"/>
                    <a:pt x="2695" y="153"/>
                    <a:pt x="2686" y="162"/>
                  </a:cubicBezTo>
                  <a:cubicBezTo>
                    <a:pt x="2456" y="445"/>
                    <a:pt x="2068" y="644"/>
                    <a:pt x="1484" y="644"/>
                  </a:cubicBezTo>
                  <a:cubicBezTo>
                    <a:pt x="1222" y="644"/>
                    <a:pt x="920" y="604"/>
                    <a:pt x="576" y="513"/>
                  </a:cubicBezTo>
                  <a:lnTo>
                    <a:pt x="576" y="513"/>
                  </a:lnTo>
                  <a:cubicBezTo>
                    <a:pt x="576" y="513"/>
                    <a:pt x="1062" y="1584"/>
                    <a:pt x="500" y="2587"/>
                  </a:cubicBezTo>
                  <a:lnTo>
                    <a:pt x="279" y="2519"/>
                  </a:lnTo>
                  <a:cubicBezTo>
                    <a:pt x="252" y="2506"/>
                    <a:pt x="230" y="2488"/>
                    <a:pt x="212" y="2461"/>
                  </a:cubicBezTo>
                  <a:lnTo>
                    <a:pt x="0" y="2551"/>
                  </a:lnTo>
                  <a:cubicBezTo>
                    <a:pt x="153" y="2699"/>
                    <a:pt x="302" y="2834"/>
                    <a:pt x="450" y="2951"/>
                  </a:cubicBezTo>
                  <a:cubicBezTo>
                    <a:pt x="779" y="3230"/>
                    <a:pt x="1134" y="3478"/>
                    <a:pt x="1512" y="3689"/>
                  </a:cubicBezTo>
                  <a:cubicBezTo>
                    <a:pt x="1696" y="3747"/>
                    <a:pt x="1885" y="3788"/>
                    <a:pt x="2074" y="3810"/>
                  </a:cubicBezTo>
                  <a:cubicBezTo>
                    <a:pt x="2190" y="3827"/>
                    <a:pt x="2307" y="3836"/>
                    <a:pt x="2423" y="3836"/>
                  </a:cubicBezTo>
                  <a:cubicBezTo>
                    <a:pt x="2707" y="3836"/>
                    <a:pt x="2990" y="3786"/>
                    <a:pt x="3262" y="3694"/>
                  </a:cubicBezTo>
                  <a:cubicBezTo>
                    <a:pt x="3307" y="3676"/>
                    <a:pt x="3352" y="3653"/>
                    <a:pt x="3397" y="3635"/>
                  </a:cubicBezTo>
                  <a:cubicBezTo>
                    <a:pt x="3419" y="3626"/>
                    <a:pt x="3437" y="3622"/>
                    <a:pt x="3451" y="3613"/>
                  </a:cubicBezTo>
                  <a:cubicBezTo>
                    <a:pt x="4584" y="3104"/>
                    <a:pt x="4899" y="2011"/>
                    <a:pt x="4841" y="1692"/>
                  </a:cubicBezTo>
                  <a:cubicBezTo>
                    <a:pt x="4782" y="1354"/>
                    <a:pt x="4359" y="1120"/>
                    <a:pt x="4359" y="1120"/>
                  </a:cubicBezTo>
                  <a:cubicBezTo>
                    <a:pt x="4301" y="1003"/>
                    <a:pt x="3937" y="5"/>
                    <a:pt x="3937" y="5"/>
                  </a:cubicBezTo>
                  <a:lnTo>
                    <a:pt x="39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29;p37">
              <a:extLst>
                <a:ext uri="{FF2B5EF4-FFF2-40B4-BE49-F238E27FC236}">
                  <a16:creationId xmlns:a16="http://schemas.microsoft.com/office/drawing/2014/main" id="{AD6E6844-09C7-8FB7-854F-C2E1533D2537}"/>
                </a:ext>
              </a:extLst>
            </p:cNvPr>
            <p:cNvSpPr/>
            <p:nvPr/>
          </p:nvSpPr>
          <p:spPr>
            <a:xfrm>
              <a:off x="2867250" y="952375"/>
              <a:ext cx="8000" cy="8950"/>
            </a:xfrm>
            <a:custGeom>
              <a:avLst/>
              <a:gdLst/>
              <a:ahLst/>
              <a:cxnLst/>
              <a:rect l="l" t="t" r="r" b="b"/>
              <a:pathLst>
                <a:path w="320" h="358" extrusionOk="0">
                  <a:moveTo>
                    <a:pt x="113" y="118"/>
                  </a:moveTo>
                  <a:lnTo>
                    <a:pt x="113" y="118"/>
                  </a:lnTo>
                  <a:cubicBezTo>
                    <a:pt x="121" y="118"/>
                    <a:pt x="130" y="120"/>
                    <a:pt x="140" y="127"/>
                  </a:cubicBezTo>
                  <a:cubicBezTo>
                    <a:pt x="153" y="131"/>
                    <a:pt x="167" y="140"/>
                    <a:pt x="180" y="149"/>
                  </a:cubicBezTo>
                  <a:cubicBezTo>
                    <a:pt x="203" y="167"/>
                    <a:pt x="216" y="194"/>
                    <a:pt x="225" y="221"/>
                  </a:cubicBezTo>
                  <a:lnTo>
                    <a:pt x="225" y="257"/>
                  </a:lnTo>
                  <a:cubicBezTo>
                    <a:pt x="225" y="262"/>
                    <a:pt x="225" y="266"/>
                    <a:pt x="225" y="271"/>
                  </a:cubicBezTo>
                  <a:lnTo>
                    <a:pt x="221" y="271"/>
                  </a:lnTo>
                  <a:cubicBezTo>
                    <a:pt x="216" y="266"/>
                    <a:pt x="212" y="262"/>
                    <a:pt x="203" y="257"/>
                  </a:cubicBezTo>
                  <a:cubicBezTo>
                    <a:pt x="194" y="248"/>
                    <a:pt x="185" y="235"/>
                    <a:pt x="176" y="226"/>
                  </a:cubicBezTo>
                  <a:cubicBezTo>
                    <a:pt x="162" y="217"/>
                    <a:pt x="153" y="203"/>
                    <a:pt x="144" y="190"/>
                  </a:cubicBezTo>
                  <a:cubicBezTo>
                    <a:pt x="140" y="176"/>
                    <a:pt x="122" y="163"/>
                    <a:pt x="122" y="149"/>
                  </a:cubicBezTo>
                  <a:lnTo>
                    <a:pt x="113" y="122"/>
                  </a:lnTo>
                  <a:lnTo>
                    <a:pt x="113" y="118"/>
                  </a:lnTo>
                  <a:close/>
                  <a:moveTo>
                    <a:pt x="90" y="1"/>
                  </a:moveTo>
                  <a:cubicBezTo>
                    <a:pt x="63" y="5"/>
                    <a:pt x="41" y="19"/>
                    <a:pt x="23" y="37"/>
                  </a:cubicBezTo>
                  <a:cubicBezTo>
                    <a:pt x="14" y="50"/>
                    <a:pt x="5" y="64"/>
                    <a:pt x="5" y="77"/>
                  </a:cubicBezTo>
                  <a:cubicBezTo>
                    <a:pt x="1" y="86"/>
                    <a:pt x="1" y="100"/>
                    <a:pt x="1" y="109"/>
                  </a:cubicBezTo>
                  <a:lnTo>
                    <a:pt x="1" y="127"/>
                  </a:lnTo>
                  <a:lnTo>
                    <a:pt x="1" y="140"/>
                  </a:lnTo>
                  <a:lnTo>
                    <a:pt x="1" y="145"/>
                  </a:lnTo>
                  <a:lnTo>
                    <a:pt x="5" y="154"/>
                  </a:lnTo>
                  <a:cubicBezTo>
                    <a:pt x="10" y="167"/>
                    <a:pt x="14" y="181"/>
                    <a:pt x="19" y="194"/>
                  </a:cubicBezTo>
                  <a:cubicBezTo>
                    <a:pt x="32" y="217"/>
                    <a:pt x="45" y="239"/>
                    <a:pt x="63" y="257"/>
                  </a:cubicBezTo>
                  <a:cubicBezTo>
                    <a:pt x="81" y="271"/>
                    <a:pt x="95" y="284"/>
                    <a:pt x="117" y="298"/>
                  </a:cubicBezTo>
                  <a:cubicBezTo>
                    <a:pt x="131" y="311"/>
                    <a:pt x="144" y="320"/>
                    <a:pt x="162" y="325"/>
                  </a:cubicBezTo>
                  <a:lnTo>
                    <a:pt x="194" y="343"/>
                  </a:lnTo>
                  <a:lnTo>
                    <a:pt x="225" y="352"/>
                  </a:lnTo>
                  <a:lnTo>
                    <a:pt x="234" y="356"/>
                  </a:lnTo>
                  <a:cubicBezTo>
                    <a:pt x="238" y="357"/>
                    <a:pt x="241" y="358"/>
                    <a:pt x="245" y="358"/>
                  </a:cubicBezTo>
                  <a:cubicBezTo>
                    <a:pt x="255" y="358"/>
                    <a:pt x="265" y="353"/>
                    <a:pt x="275" y="343"/>
                  </a:cubicBezTo>
                  <a:cubicBezTo>
                    <a:pt x="275" y="343"/>
                    <a:pt x="279" y="334"/>
                    <a:pt x="293" y="311"/>
                  </a:cubicBezTo>
                  <a:cubicBezTo>
                    <a:pt x="311" y="280"/>
                    <a:pt x="320" y="244"/>
                    <a:pt x="320" y="212"/>
                  </a:cubicBezTo>
                  <a:cubicBezTo>
                    <a:pt x="315" y="158"/>
                    <a:pt x="293" y="109"/>
                    <a:pt x="257" y="73"/>
                  </a:cubicBezTo>
                  <a:cubicBezTo>
                    <a:pt x="239" y="50"/>
                    <a:pt x="212" y="37"/>
                    <a:pt x="189" y="23"/>
                  </a:cubicBezTo>
                  <a:cubicBezTo>
                    <a:pt x="158" y="5"/>
                    <a:pt x="122" y="1"/>
                    <a:pt x="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0;p37">
              <a:extLst>
                <a:ext uri="{FF2B5EF4-FFF2-40B4-BE49-F238E27FC236}">
                  <a16:creationId xmlns:a16="http://schemas.microsoft.com/office/drawing/2014/main" id="{207520F7-3649-203D-A780-918091BFFBBE}"/>
                </a:ext>
              </a:extLst>
            </p:cNvPr>
            <p:cNvSpPr/>
            <p:nvPr/>
          </p:nvSpPr>
          <p:spPr>
            <a:xfrm>
              <a:off x="2885800" y="944050"/>
              <a:ext cx="15100" cy="7000"/>
            </a:xfrm>
            <a:custGeom>
              <a:avLst/>
              <a:gdLst/>
              <a:ahLst/>
              <a:cxnLst/>
              <a:rect l="l" t="t" r="r" b="b"/>
              <a:pathLst>
                <a:path w="604" h="280" extrusionOk="0">
                  <a:moveTo>
                    <a:pt x="239" y="109"/>
                  </a:moveTo>
                  <a:cubicBezTo>
                    <a:pt x="266" y="113"/>
                    <a:pt x="293" y="113"/>
                    <a:pt x="320" y="118"/>
                  </a:cubicBezTo>
                  <a:cubicBezTo>
                    <a:pt x="347" y="122"/>
                    <a:pt x="370" y="127"/>
                    <a:pt x="397" y="136"/>
                  </a:cubicBezTo>
                  <a:cubicBezTo>
                    <a:pt x="415" y="140"/>
                    <a:pt x="433" y="149"/>
                    <a:pt x="451" y="154"/>
                  </a:cubicBezTo>
                  <a:cubicBezTo>
                    <a:pt x="436" y="154"/>
                    <a:pt x="422" y="160"/>
                    <a:pt x="405" y="160"/>
                  </a:cubicBezTo>
                  <a:cubicBezTo>
                    <a:pt x="401" y="160"/>
                    <a:pt x="397" y="159"/>
                    <a:pt x="392" y="158"/>
                  </a:cubicBezTo>
                  <a:cubicBezTo>
                    <a:pt x="361" y="164"/>
                    <a:pt x="329" y="166"/>
                    <a:pt x="296" y="166"/>
                  </a:cubicBezTo>
                  <a:cubicBezTo>
                    <a:pt x="273" y="166"/>
                    <a:pt x="250" y="165"/>
                    <a:pt x="226" y="163"/>
                  </a:cubicBezTo>
                  <a:cubicBezTo>
                    <a:pt x="199" y="163"/>
                    <a:pt x="172" y="158"/>
                    <a:pt x="145" y="149"/>
                  </a:cubicBezTo>
                  <a:cubicBezTo>
                    <a:pt x="139" y="146"/>
                    <a:pt x="132" y="143"/>
                    <a:pt x="128" y="140"/>
                  </a:cubicBezTo>
                  <a:lnTo>
                    <a:pt x="128" y="140"/>
                  </a:lnTo>
                  <a:cubicBezTo>
                    <a:pt x="136" y="133"/>
                    <a:pt x="148" y="126"/>
                    <a:pt x="163" y="122"/>
                  </a:cubicBezTo>
                  <a:lnTo>
                    <a:pt x="172" y="118"/>
                  </a:lnTo>
                  <a:lnTo>
                    <a:pt x="176" y="118"/>
                  </a:lnTo>
                  <a:lnTo>
                    <a:pt x="203" y="109"/>
                  </a:lnTo>
                  <a:close/>
                  <a:moveTo>
                    <a:pt x="244" y="1"/>
                  </a:moveTo>
                  <a:cubicBezTo>
                    <a:pt x="221" y="1"/>
                    <a:pt x="199" y="1"/>
                    <a:pt x="181" y="5"/>
                  </a:cubicBezTo>
                  <a:lnTo>
                    <a:pt x="154" y="10"/>
                  </a:lnTo>
                  <a:lnTo>
                    <a:pt x="149" y="10"/>
                  </a:lnTo>
                  <a:cubicBezTo>
                    <a:pt x="145" y="10"/>
                    <a:pt x="140" y="14"/>
                    <a:pt x="136" y="14"/>
                  </a:cubicBezTo>
                  <a:lnTo>
                    <a:pt x="122" y="19"/>
                  </a:lnTo>
                  <a:cubicBezTo>
                    <a:pt x="100" y="28"/>
                    <a:pt x="82" y="37"/>
                    <a:pt x="64" y="50"/>
                  </a:cubicBezTo>
                  <a:cubicBezTo>
                    <a:pt x="55" y="59"/>
                    <a:pt x="46" y="68"/>
                    <a:pt x="37" y="77"/>
                  </a:cubicBezTo>
                  <a:cubicBezTo>
                    <a:pt x="23" y="91"/>
                    <a:pt x="14" y="104"/>
                    <a:pt x="10" y="122"/>
                  </a:cubicBezTo>
                  <a:cubicBezTo>
                    <a:pt x="1" y="158"/>
                    <a:pt x="14" y="199"/>
                    <a:pt x="46" y="226"/>
                  </a:cubicBezTo>
                  <a:cubicBezTo>
                    <a:pt x="64" y="239"/>
                    <a:pt x="86" y="253"/>
                    <a:pt x="109" y="262"/>
                  </a:cubicBezTo>
                  <a:cubicBezTo>
                    <a:pt x="145" y="271"/>
                    <a:pt x="185" y="275"/>
                    <a:pt x="221" y="280"/>
                  </a:cubicBezTo>
                  <a:cubicBezTo>
                    <a:pt x="257" y="280"/>
                    <a:pt x="289" y="275"/>
                    <a:pt x="325" y="271"/>
                  </a:cubicBezTo>
                  <a:cubicBezTo>
                    <a:pt x="356" y="266"/>
                    <a:pt x="383" y="257"/>
                    <a:pt x="410" y="253"/>
                  </a:cubicBezTo>
                  <a:cubicBezTo>
                    <a:pt x="451" y="244"/>
                    <a:pt x="491" y="230"/>
                    <a:pt x="532" y="212"/>
                  </a:cubicBezTo>
                  <a:lnTo>
                    <a:pt x="568" y="199"/>
                  </a:lnTo>
                  <a:cubicBezTo>
                    <a:pt x="572" y="199"/>
                    <a:pt x="577" y="194"/>
                    <a:pt x="577" y="194"/>
                  </a:cubicBezTo>
                  <a:lnTo>
                    <a:pt x="586" y="190"/>
                  </a:lnTo>
                  <a:cubicBezTo>
                    <a:pt x="590" y="185"/>
                    <a:pt x="590" y="185"/>
                    <a:pt x="595" y="181"/>
                  </a:cubicBezTo>
                  <a:cubicBezTo>
                    <a:pt x="604" y="167"/>
                    <a:pt x="599" y="149"/>
                    <a:pt x="586" y="140"/>
                  </a:cubicBezTo>
                  <a:lnTo>
                    <a:pt x="545" y="109"/>
                  </a:lnTo>
                  <a:cubicBezTo>
                    <a:pt x="505" y="86"/>
                    <a:pt x="469" y="68"/>
                    <a:pt x="428" y="50"/>
                  </a:cubicBezTo>
                  <a:cubicBezTo>
                    <a:pt x="370" y="23"/>
                    <a:pt x="307" y="10"/>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1;p37">
              <a:extLst>
                <a:ext uri="{FF2B5EF4-FFF2-40B4-BE49-F238E27FC236}">
                  <a16:creationId xmlns:a16="http://schemas.microsoft.com/office/drawing/2014/main" id="{C25BEECD-AFD2-5C0C-4DB0-B4F33C758D08}"/>
                </a:ext>
              </a:extLst>
            </p:cNvPr>
            <p:cNvSpPr/>
            <p:nvPr/>
          </p:nvSpPr>
          <p:spPr>
            <a:xfrm>
              <a:off x="2818675" y="916375"/>
              <a:ext cx="95275" cy="58000"/>
            </a:xfrm>
            <a:custGeom>
              <a:avLst/>
              <a:gdLst/>
              <a:ahLst/>
              <a:cxnLst/>
              <a:rect l="l" t="t" r="r" b="b"/>
              <a:pathLst>
                <a:path w="3811" h="2320" extrusionOk="0">
                  <a:moveTo>
                    <a:pt x="2262" y="1"/>
                  </a:moveTo>
                  <a:cubicBezTo>
                    <a:pt x="2183" y="1"/>
                    <a:pt x="2104" y="4"/>
                    <a:pt x="2024" y="10"/>
                  </a:cubicBezTo>
                  <a:lnTo>
                    <a:pt x="1899" y="24"/>
                  </a:lnTo>
                  <a:cubicBezTo>
                    <a:pt x="1858" y="33"/>
                    <a:pt x="1818" y="42"/>
                    <a:pt x="1773" y="51"/>
                  </a:cubicBezTo>
                  <a:lnTo>
                    <a:pt x="1647" y="73"/>
                  </a:lnTo>
                  <a:cubicBezTo>
                    <a:pt x="1606" y="87"/>
                    <a:pt x="1566" y="100"/>
                    <a:pt x="1525" y="118"/>
                  </a:cubicBezTo>
                  <a:lnTo>
                    <a:pt x="1408" y="163"/>
                  </a:lnTo>
                  <a:lnTo>
                    <a:pt x="1296" y="226"/>
                  </a:lnTo>
                  <a:cubicBezTo>
                    <a:pt x="1255" y="244"/>
                    <a:pt x="1219" y="267"/>
                    <a:pt x="1188" y="298"/>
                  </a:cubicBezTo>
                  <a:lnTo>
                    <a:pt x="1090" y="373"/>
                  </a:lnTo>
                  <a:lnTo>
                    <a:pt x="1090" y="373"/>
                  </a:lnTo>
                  <a:cubicBezTo>
                    <a:pt x="1091" y="372"/>
                    <a:pt x="1092" y="371"/>
                    <a:pt x="1093" y="370"/>
                  </a:cubicBezTo>
                  <a:lnTo>
                    <a:pt x="1093" y="370"/>
                  </a:lnTo>
                  <a:lnTo>
                    <a:pt x="1089" y="375"/>
                  </a:lnTo>
                  <a:lnTo>
                    <a:pt x="1090" y="373"/>
                  </a:lnTo>
                  <a:lnTo>
                    <a:pt x="1090" y="373"/>
                  </a:lnTo>
                  <a:cubicBezTo>
                    <a:pt x="1073" y="395"/>
                    <a:pt x="1089" y="426"/>
                    <a:pt x="1114" y="426"/>
                  </a:cubicBezTo>
                  <a:cubicBezTo>
                    <a:pt x="1120" y="426"/>
                    <a:pt x="1127" y="424"/>
                    <a:pt x="1134" y="420"/>
                  </a:cubicBezTo>
                  <a:lnTo>
                    <a:pt x="1233" y="343"/>
                  </a:lnTo>
                  <a:cubicBezTo>
                    <a:pt x="1264" y="321"/>
                    <a:pt x="1300" y="298"/>
                    <a:pt x="1336" y="280"/>
                  </a:cubicBezTo>
                  <a:lnTo>
                    <a:pt x="1444" y="222"/>
                  </a:lnTo>
                  <a:lnTo>
                    <a:pt x="1557" y="186"/>
                  </a:lnTo>
                  <a:cubicBezTo>
                    <a:pt x="1593" y="168"/>
                    <a:pt x="1633" y="159"/>
                    <a:pt x="1669" y="150"/>
                  </a:cubicBezTo>
                  <a:lnTo>
                    <a:pt x="1791" y="127"/>
                  </a:lnTo>
                  <a:cubicBezTo>
                    <a:pt x="1831" y="123"/>
                    <a:pt x="1872" y="109"/>
                    <a:pt x="1912" y="105"/>
                  </a:cubicBezTo>
                  <a:lnTo>
                    <a:pt x="2033" y="96"/>
                  </a:lnTo>
                  <a:cubicBezTo>
                    <a:pt x="2099" y="90"/>
                    <a:pt x="2164" y="88"/>
                    <a:pt x="2229" y="88"/>
                  </a:cubicBezTo>
                  <a:cubicBezTo>
                    <a:pt x="2328" y="88"/>
                    <a:pt x="2426" y="94"/>
                    <a:pt x="2524" y="105"/>
                  </a:cubicBezTo>
                  <a:cubicBezTo>
                    <a:pt x="2564" y="109"/>
                    <a:pt x="2605" y="114"/>
                    <a:pt x="2641" y="127"/>
                  </a:cubicBezTo>
                  <a:cubicBezTo>
                    <a:pt x="2681" y="136"/>
                    <a:pt x="2717" y="145"/>
                    <a:pt x="2753" y="163"/>
                  </a:cubicBezTo>
                  <a:cubicBezTo>
                    <a:pt x="2825" y="190"/>
                    <a:pt x="2888" y="244"/>
                    <a:pt x="2884" y="294"/>
                  </a:cubicBezTo>
                  <a:cubicBezTo>
                    <a:pt x="2884" y="303"/>
                    <a:pt x="2884" y="312"/>
                    <a:pt x="2888" y="321"/>
                  </a:cubicBezTo>
                  <a:cubicBezTo>
                    <a:pt x="2897" y="336"/>
                    <a:pt x="2915" y="345"/>
                    <a:pt x="2932" y="345"/>
                  </a:cubicBezTo>
                  <a:cubicBezTo>
                    <a:pt x="2940" y="345"/>
                    <a:pt x="2948" y="343"/>
                    <a:pt x="2956" y="339"/>
                  </a:cubicBezTo>
                  <a:lnTo>
                    <a:pt x="2960" y="339"/>
                  </a:lnTo>
                  <a:cubicBezTo>
                    <a:pt x="2992" y="316"/>
                    <a:pt x="3023" y="298"/>
                    <a:pt x="3059" y="285"/>
                  </a:cubicBezTo>
                  <a:cubicBezTo>
                    <a:pt x="3095" y="267"/>
                    <a:pt x="3131" y="258"/>
                    <a:pt x="3167" y="249"/>
                  </a:cubicBezTo>
                  <a:cubicBezTo>
                    <a:pt x="3199" y="241"/>
                    <a:pt x="3230" y="237"/>
                    <a:pt x="3262" y="237"/>
                  </a:cubicBezTo>
                  <a:cubicBezTo>
                    <a:pt x="3302" y="237"/>
                    <a:pt x="3343" y="243"/>
                    <a:pt x="3383" y="253"/>
                  </a:cubicBezTo>
                  <a:cubicBezTo>
                    <a:pt x="3415" y="262"/>
                    <a:pt x="3446" y="280"/>
                    <a:pt x="3478" y="298"/>
                  </a:cubicBezTo>
                  <a:lnTo>
                    <a:pt x="3523" y="330"/>
                  </a:lnTo>
                  <a:cubicBezTo>
                    <a:pt x="3532" y="339"/>
                    <a:pt x="3550" y="357"/>
                    <a:pt x="3563" y="370"/>
                  </a:cubicBezTo>
                  <a:cubicBezTo>
                    <a:pt x="3590" y="397"/>
                    <a:pt x="3612" y="424"/>
                    <a:pt x="3635" y="456"/>
                  </a:cubicBezTo>
                  <a:cubicBezTo>
                    <a:pt x="3653" y="487"/>
                    <a:pt x="3671" y="518"/>
                    <a:pt x="3680" y="550"/>
                  </a:cubicBezTo>
                  <a:cubicBezTo>
                    <a:pt x="3693" y="586"/>
                    <a:pt x="3702" y="622"/>
                    <a:pt x="3702" y="658"/>
                  </a:cubicBezTo>
                  <a:lnTo>
                    <a:pt x="3702" y="707"/>
                  </a:lnTo>
                  <a:lnTo>
                    <a:pt x="3698" y="761"/>
                  </a:lnTo>
                  <a:cubicBezTo>
                    <a:pt x="3689" y="797"/>
                    <a:pt x="3675" y="833"/>
                    <a:pt x="3662" y="865"/>
                  </a:cubicBezTo>
                  <a:cubicBezTo>
                    <a:pt x="3644" y="896"/>
                    <a:pt x="3626" y="928"/>
                    <a:pt x="3603" y="959"/>
                  </a:cubicBezTo>
                  <a:cubicBezTo>
                    <a:pt x="3581" y="991"/>
                    <a:pt x="3559" y="1018"/>
                    <a:pt x="3532" y="1045"/>
                  </a:cubicBezTo>
                  <a:cubicBezTo>
                    <a:pt x="3500" y="1072"/>
                    <a:pt x="3469" y="1094"/>
                    <a:pt x="3433" y="1117"/>
                  </a:cubicBezTo>
                  <a:cubicBezTo>
                    <a:pt x="3401" y="1139"/>
                    <a:pt x="3370" y="1157"/>
                    <a:pt x="3338" y="1175"/>
                  </a:cubicBezTo>
                  <a:cubicBezTo>
                    <a:pt x="3302" y="1193"/>
                    <a:pt x="3266" y="1202"/>
                    <a:pt x="3230" y="1216"/>
                  </a:cubicBezTo>
                  <a:cubicBezTo>
                    <a:pt x="3221" y="1220"/>
                    <a:pt x="3212" y="1229"/>
                    <a:pt x="3203" y="1238"/>
                  </a:cubicBezTo>
                  <a:cubicBezTo>
                    <a:pt x="3185" y="1265"/>
                    <a:pt x="3194" y="1301"/>
                    <a:pt x="3221" y="1319"/>
                  </a:cubicBezTo>
                  <a:cubicBezTo>
                    <a:pt x="3248" y="1337"/>
                    <a:pt x="3275" y="1355"/>
                    <a:pt x="3302" y="1378"/>
                  </a:cubicBezTo>
                  <a:cubicBezTo>
                    <a:pt x="3316" y="1387"/>
                    <a:pt x="3325" y="1400"/>
                    <a:pt x="3338" y="1409"/>
                  </a:cubicBezTo>
                  <a:cubicBezTo>
                    <a:pt x="3347" y="1423"/>
                    <a:pt x="3356" y="1432"/>
                    <a:pt x="3365" y="1445"/>
                  </a:cubicBezTo>
                  <a:cubicBezTo>
                    <a:pt x="3374" y="1459"/>
                    <a:pt x="3379" y="1468"/>
                    <a:pt x="3383" y="1481"/>
                  </a:cubicBezTo>
                  <a:cubicBezTo>
                    <a:pt x="3388" y="1495"/>
                    <a:pt x="3388" y="1504"/>
                    <a:pt x="3388" y="1517"/>
                  </a:cubicBezTo>
                  <a:cubicBezTo>
                    <a:pt x="3388" y="1544"/>
                    <a:pt x="3379" y="1567"/>
                    <a:pt x="3365" y="1585"/>
                  </a:cubicBezTo>
                  <a:cubicBezTo>
                    <a:pt x="3361" y="1589"/>
                    <a:pt x="3356" y="1598"/>
                    <a:pt x="3356" y="1598"/>
                  </a:cubicBezTo>
                  <a:lnTo>
                    <a:pt x="3338" y="1621"/>
                  </a:lnTo>
                  <a:cubicBezTo>
                    <a:pt x="3325" y="1630"/>
                    <a:pt x="3311" y="1643"/>
                    <a:pt x="3298" y="1652"/>
                  </a:cubicBezTo>
                  <a:lnTo>
                    <a:pt x="3262" y="1679"/>
                  </a:lnTo>
                  <a:cubicBezTo>
                    <a:pt x="3244" y="1688"/>
                    <a:pt x="3230" y="1693"/>
                    <a:pt x="3217" y="1702"/>
                  </a:cubicBezTo>
                  <a:cubicBezTo>
                    <a:pt x="3185" y="1715"/>
                    <a:pt x="3149" y="1733"/>
                    <a:pt x="3118" y="1747"/>
                  </a:cubicBezTo>
                  <a:lnTo>
                    <a:pt x="3023" y="1778"/>
                  </a:lnTo>
                  <a:cubicBezTo>
                    <a:pt x="2987" y="1787"/>
                    <a:pt x="2956" y="1796"/>
                    <a:pt x="2920" y="1801"/>
                  </a:cubicBezTo>
                  <a:cubicBezTo>
                    <a:pt x="2888" y="1805"/>
                    <a:pt x="2852" y="1810"/>
                    <a:pt x="2816" y="1814"/>
                  </a:cubicBezTo>
                  <a:lnTo>
                    <a:pt x="2713" y="1819"/>
                  </a:lnTo>
                  <a:cubicBezTo>
                    <a:pt x="2701" y="1820"/>
                    <a:pt x="2689" y="1821"/>
                    <a:pt x="2677" y="1821"/>
                  </a:cubicBezTo>
                  <a:cubicBezTo>
                    <a:pt x="2653" y="1821"/>
                    <a:pt x="2629" y="1819"/>
                    <a:pt x="2605" y="1819"/>
                  </a:cubicBezTo>
                  <a:cubicBezTo>
                    <a:pt x="2573" y="1819"/>
                    <a:pt x="2537" y="1814"/>
                    <a:pt x="2501" y="1805"/>
                  </a:cubicBezTo>
                  <a:cubicBezTo>
                    <a:pt x="2470" y="1805"/>
                    <a:pt x="2434" y="1796"/>
                    <a:pt x="2398" y="1787"/>
                  </a:cubicBezTo>
                  <a:cubicBezTo>
                    <a:pt x="2366" y="1778"/>
                    <a:pt x="2330" y="1769"/>
                    <a:pt x="2299" y="1760"/>
                  </a:cubicBezTo>
                  <a:lnTo>
                    <a:pt x="2204" y="1720"/>
                  </a:lnTo>
                  <a:cubicBezTo>
                    <a:pt x="2198" y="1717"/>
                    <a:pt x="2192" y="1716"/>
                    <a:pt x="2186" y="1716"/>
                  </a:cubicBezTo>
                  <a:cubicBezTo>
                    <a:pt x="2168" y="1716"/>
                    <a:pt x="2150" y="1724"/>
                    <a:pt x="2137" y="1738"/>
                  </a:cubicBezTo>
                  <a:lnTo>
                    <a:pt x="2123" y="1765"/>
                  </a:lnTo>
                  <a:cubicBezTo>
                    <a:pt x="2119" y="1765"/>
                    <a:pt x="2114" y="1774"/>
                    <a:pt x="2114" y="1774"/>
                  </a:cubicBezTo>
                  <a:lnTo>
                    <a:pt x="2101" y="1787"/>
                  </a:lnTo>
                  <a:lnTo>
                    <a:pt x="2051" y="1837"/>
                  </a:lnTo>
                  <a:cubicBezTo>
                    <a:pt x="2020" y="1873"/>
                    <a:pt x="1988" y="1904"/>
                    <a:pt x="1948" y="1936"/>
                  </a:cubicBezTo>
                  <a:lnTo>
                    <a:pt x="1836" y="2012"/>
                  </a:lnTo>
                  <a:cubicBezTo>
                    <a:pt x="1800" y="2039"/>
                    <a:pt x="1759" y="2062"/>
                    <a:pt x="1714" y="2080"/>
                  </a:cubicBezTo>
                  <a:cubicBezTo>
                    <a:pt x="1674" y="2102"/>
                    <a:pt x="1633" y="2120"/>
                    <a:pt x="1588" y="2133"/>
                  </a:cubicBezTo>
                  <a:lnTo>
                    <a:pt x="1453" y="2174"/>
                  </a:lnTo>
                  <a:cubicBezTo>
                    <a:pt x="1408" y="2187"/>
                    <a:pt x="1363" y="2201"/>
                    <a:pt x="1318" y="2205"/>
                  </a:cubicBezTo>
                  <a:lnTo>
                    <a:pt x="1179" y="2223"/>
                  </a:lnTo>
                  <a:lnTo>
                    <a:pt x="1107" y="2232"/>
                  </a:lnTo>
                  <a:lnTo>
                    <a:pt x="895" y="2232"/>
                  </a:lnTo>
                  <a:cubicBezTo>
                    <a:pt x="873" y="2235"/>
                    <a:pt x="849" y="2236"/>
                    <a:pt x="826" y="2236"/>
                  </a:cubicBezTo>
                  <a:cubicBezTo>
                    <a:pt x="802" y="2236"/>
                    <a:pt x="778" y="2235"/>
                    <a:pt x="756" y="2232"/>
                  </a:cubicBezTo>
                  <a:lnTo>
                    <a:pt x="612" y="2219"/>
                  </a:lnTo>
                  <a:lnTo>
                    <a:pt x="472" y="2205"/>
                  </a:lnTo>
                  <a:cubicBezTo>
                    <a:pt x="423" y="2201"/>
                    <a:pt x="378" y="2187"/>
                    <a:pt x="329" y="2178"/>
                  </a:cubicBezTo>
                  <a:lnTo>
                    <a:pt x="50" y="2120"/>
                  </a:lnTo>
                  <a:cubicBezTo>
                    <a:pt x="14" y="2120"/>
                    <a:pt x="0" y="2169"/>
                    <a:pt x="36" y="2183"/>
                  </a:cubicBezTo>
                  <a:lnTo>
                    <a:pt x="320" y="2246"/>
                  </a:lnTo>
                  <a:cubicBezTo>
                    <a:pt x="364" y="2255"/>
                    <a:pt x="409" y="2273"/>
                    <a:pt x="459" y="2277"/>
                  </a:cubicBezTo>
                  <a:lnTo>
                    <a:pt x="603" y="2295"/>
                  </a:lnTo>
                  <a:lnTo>
                    <a:pt x="751" y="2313"/>
                  </a:lnTo>
                  <a:cubicBezTo>
                    <a:pt x="783" y="2317"/>
                    <a:pt x="817" y="2320"/>
                    <a:pt x="852" y="2320"/>
                  </a:cubicBezTo>
                  <a:cubicBezTo>
                    <a:pt x="866" y="2320"/>
                    <a:pt x="881" y="2319"/>
                    <a:pt x="895" y="2318"/>
                  </a:cubicBezTo>
                  <a:lnTo>
                    <a:pt x="1116" y="2318"/>
                  </a:lnTo>
                  <a:lnTo>
                    <a:pt x="1188" y="2309"/>
                  </a:lnTo>
                  <a:lnTo>
                    <a:pt x="1332" y="2291"/>
                  </a:lnTo>
                  <a:cubicBezTo>
                    <a:pt x="1381" y="2286"/>
                    <a:pt x="1431" y="2277"/>
                    <a:pt x="1476" y="2259"/>
                  </a:cubicBezTo>
                  <a:lnTo>
                    <a:pt x="1620" y="2219"/>
                  </a:lnTo>
                  <a:cubicBezTo>
                    <a:pt x="1669" y="2205"/>
                    <a:pt x="1714" y="2183"/>
                    <a:pt x="1755" y="2160"/>
                  </a:cubicBezTo>
                  <a:cubicBezTo>
                    <a:pt x="1804" y="2142"/>
                    <a:pt x="1849" y="2120"/>
                    <a:pt x="1890" y="2093"/>
                  </a:cubicBezTo>
                  <a:lnTo>
                    <a:pt x="2015" y="2003"/>
                  </a:lnTo>
                  <a:cubicBezTo>
                    <a:pt x="2051" y="1976"/>
                    <a:pt x="2087" y="1945"/>
                    <a:pt x="2119" y="1904"/>
                  </a:cubicBezTo>
                  <a:lnTo>
                    <a:pt x="2173" y="1855"/>
                  </a:lnTo>
                  <a:lnTo>
                    <a:pt x="2186" y="1841"/>
                  </a:lnTo>
                  <a:cubicBezTo>
                    <a:pt x="2190" y="1837"/>
                    <a:pt x="2194" y="1830"/>
                    <a:pt x="2198" y="1825"/>
                  </a:cubicBezTo>
                  <a:lnTo>
                    <a:pt x="2198" y="1825"/>
                  </a:lnTo>
                  <a:lnTo>
                    <a:pt x="2263" y="1855"/>
                  </a:lnTo>
                  <a:cubicBezTo>
                    <a:pt x="2303" y="1868"/>
                    <a:pt x="2339" y="1873"/>
                    <a:pt x="2375" y="1886"/>
                  </a:cubicBezTo>
                  <a:cubicBezTo>
                    <a:pt x="2411" y="1895"/>
                    <a:pt x="2452" y="1904"/>
                    <a:pt x="2488" y="1909"/>
                  </a:cubicBezTo>
                  <a:cubicBezTo>
                    <a:pt x="2524" y="1913"/>
                    <a:pt x="2564" y="1918"/>
                    <a:pt x="2600" y="1918"/>
                  </a:cubicBezTo>
                  <a:cubicBezTo>
                    <a:pt x="2636" y="1922"/>
                    <a:pt x="2677" y="1922"/>
                    <a:pt x="2713" y="1922"/>
                  </a:cubicBezTo>
                  <a:lnTo>
                    <a:pt x="2825" y="1918"/>
                  </a:lnTo>
                  <a:cubicBezTo>
                    <a:pt x="2866" y="1918"/>
                    <a:pt x="2902" y="1909"/>
                    <a:pt x="2938" y="1904"/>
                  </a:cubicBezTo>
                  <a:cubicBezTo>
                    <a:pt x="2978" y="1900"/>
                    <a:pt x="3014" y="1891"/>
                    <a:pt x="3050" y="1877"/>
                  </a:cubicBezTo>
                  <a:lnTo>
                    <a:pt x="3163" y="1846"/>
                  </a:lnTo>
                  <a:cubicBezTo>
                    <a:pt x="3199" y="1828"/>
                    <a:pt x="3230" y="1814"/>
                    <a:pt x="3262" y="1796"/>
                  </a:cubicBezTo>
                  <a:cubicBezTo>
                    <a:pt x="3284" y="1792"/>
                    <a:pt x="3302" y="1783"/>
                    <a:pt x="3320" y="1769"/>
                  </a:cubicBezTo>
                  <a:lnTo>
                    <a:pt x="3370" y="1733"/>
                  </a:lnTo>
                  <a:cubicBezTo>
                    <a:pt x="3388" y="1724"/>
                    <a:pt x="3401" y="1711"/>
                    <a:pt x="3415" y="1697"/>
                  </a:cubicBezTo>
                  <a:lnTo>
                    <a:pt x="3437" y="1679"/>
                  </a:lnTo>
                  <a:cubicBezTo>
                    <a:pt x="3442" y="1670"/>
                    <a:pt x="3451" y="1661"/>
                    <a:pt x="3460" y="1648"/>
                  </a:cubicBezTo>
                  <a:cubicBezTo>
                    <a:pt x="3487" y="1612"/>
                    <a:pt x="3505" y="1562"/>
                    <a:pt x="3505" y="1513"/>
                  </a:cubicBezTo>
                  <a:cubicBezTo>
                    <a:pt x="3505" y="1490"/>
                    <a:pt x="3500" y="1468"/>
                    <a:pt x="3491" y="1445"/>
                  </a:cubicBezTo>
                  <a:cubicBezTo>
                    <a:pt x="3487" y="1423"/>
                    <a:pt x="3473" y="1400"/>
                    <a:pt x="3464" y="1382"/>
                  </a:cubicBezTo>
                  <a:cubicBezTo>
                    <a:pt x="3451" y="1364"/>
                    <a:pt x="3437" y="1346"/>
                    <a:pt x="3424" y="1333"/>
                  </a:cubicBezTo>
                  <a:cubicBezTo>
                    <a:pt x="3410" y="1315"/>
                    <a:pt x="3397" y="1301"/>
                    <a:pt x="3379" y="1288"/>
                  </a:cubicBezTo>
                  <a:cubicBezTo>
                    <a:pt x="3377" y="1286"/>
                    <a:pt x="3375" y="1285"/>
                    <a:pt x="3373" y="1283"/>
                  </a:cubicBezTo>
                  <a:lnTo>
                    <a:pt x="3373" y="1283"/>
                  </a:lnTo>
                  <a:cubicBezTo>
                    <a:pt x="3498" y="1225"/>
                    <a:pt x="3608" y="1137"/>
                    <a:pt x="3693" y="1027"/>
                  </a:cubicBezTo>
                  <a:cubicBezTo>
                    <a:pt x="3716" y="991"/>
                    <a:pt x="3738" y="950"/>
                    <a:pt x="3761" y="914"/>
                  </a:cubicBezTo>
                  <a:cubicBezTo>
                    <a:pt x="3779" y="874"/>
                    <a:pt x="3792" y="829"/>
                    <a:pt x="3801" y="784"/>
                  </a:cubicBezTo>
                  <a:lnTo>
                    <a:pt x="3810" y="716"/>
                  </a:lnTo>
                  <a:lnTo>
                    <a:pt x="3810" y="649"/>
                  </a:lnTo>
                  <a:cubicBezTo>
                    <a:pt x="3806" y="604"/>
                    <a:pt x="3797" y="559"/>
                    <a:pt x="3779" y="514"/>
                  </a:cubicBezTo>
                  <a:cubicBezTo>
                    <a:pt x="3761" y="474"/>
                    <a:pt x="3743" y="433"/>
                    <a:pt x="3716" y="397"/>
                  </a:cubicBezTo>
                  <a:cubicBezTo>
                    <a:pt x="3693" y="361"/>
                    <a:pt x="3662" y="325"/>
                    <a:pt x="3630" y="294"/>
                  </a:cubicBezTo>
                  <a:cubicBezTo>
                    <a:pt x="3612" y="280"/>
                    <a:pt x="3603" y="267"/>
                    <a:pt x="3585" y="249"/>
                  </a:cubicBezTo>
                  <a:lnTo>
                    <a:pt x="3527" y="213"/>
                  </a:lnTo>
                  <a:cubicBezTo>
                    <a:pt x="3491" y="190"/>
                    <a:pt x="3446" y="168"/>
                    <a:pt x="3406" y="154"/>
                  </a:cubicBezTo>
                  <a:cubicBezTo>
                    <a:pt x="3361" y="145"/>
                    <a:pt x="3316" y="136"/>
                    <a:pt x="3271" y="136"/>
                  </a:cubicBezTo>
                  <a:cubicBezTo>
                    <a:pt x="3226" y="136"/>
                    <a:pt x="3181" y="141"/>
                    <a:pt x="3136" y="154"/>
                  </a:cubicBezTo>
                  <a:cubicBezTo>
                    <a:pt x="3095" y="163"/>
                    <a:pt x="3055" y="177"/>
                    <a:pt x="3014" y="195"/>
                  </a:cubicBezTo>
                  <a:cubicBezTo>
                    <a:pt x="2995" y="203"/>
                    <a:pt x="2976" y="212"/>
                    <a:pt x="2958" y="221"/>
                  </a:cubicBezTo>
                  <a:lnTo>
                    <a:pt x="2958" y="221"/>
                  </a:lnTo>
                  <a:cubicBezTo>
                    <a:pt x="2946" y="196"/>
                    <a:pt x="2929" y="173"/>
                    <a:pt x="2906" y="154"/>
                  </a:cubicBezTo>
                  <a:cubicBezTo>
                    <a:pt x="2875" y="123"/>
                    <a:pt x="2834" y="96"/>
                    <a:pt x="2789" y="78"/>
                  </a:cubicBezTo>
                  <a:cubicBezTo>
                    <a:pt x="2749" y="60"/>
                    <a:pt x="2704" y="46"/>
                    <a:pt x="2663" y="37"/>
                  </a:cubicBezTo>
                  <a:cubicBezTo>
                    <a:pt x="2618" y="28"/>
                    <a:pt x="2578" y="19"/>
                    <a:pt x="2533" y="15"/>
                  </a:cubicBezTo>
                  <a:cubicBezTo>
                    <a:pt x="2444" y="5"/>
                    <a:pt x="2353" y="1"/>
                    <a:pt x="22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2;p37">
              <a:extLst>
                <a:ext uri="{FF2B5EF4-FFF2-40B4-BE49-F238E27FC236}">
                  <a16:creationId xmlns:a16="http://schemas.microsoft.com/office/drawing/2014/main" id="{6FEC11FB-DFFD-3A3C-DCD0-B95D7FE01B8F}"/>
                </a:ext>
              </a:extLst>
            </p:cNvPr>
            <p:cNvSpPr/>
            <p:nvPr/>
          </p:nvSpPr>
          <p:spPr>
            <a:xfrm>
              <a:off x="2838800" y="925600"/>
              <a:ext cx="8900" cy="13075"/>
            </a:xfrm>
            <a:custGeom>
              <a:avLst/>
              <a:gdLst/>
              <a:ahLst/>
              <a:cxnLst/>
              <a:rect l="l" t="t" r="r" b="b"/>
              <a:pathLst>
                <a:path w="356" h="523" extrusionOk="0">
                  <a:moveTo>
                    <a:pt x="266" y="123"/>
                  </a:moveTo>
                  <a:cubicBezTo>
                    <a:pt x="266" y="140"/>
                    <a:pt x="257" y="158"/>
                    <a:pt x="252" y="176"/>
                  </a:cubicBezTo>
                  <a:cubicBezTo>
                    <a:pt x="230" y="226"/>
                    <a:pt x="203" y="271"/>
                    <a:pt x="176" y="311"/>
                  </a:cubicBezTo>
                  <a:lnTo>
                    <a:pt x="144" y="343"/>
                  </a:lnTo>
                  <a:lnTo>
                    <a:pt x="140" y="352"/>
                  </a:lnTo>
                  <a:lnTo>
                    <a:pt x="135" y="361"/>
                  </a:lnTo>
                  <a:lnTo>
                    <a:pt x="124" y="372"/>
                  </a:lnTo>
                  <a:lnTo>
                    <a:pt x="124" y="372"/>
                  </a:lnTo>
                  <a:cubicBezTo>
                    <a:pt x="131" y="352"/>
                    <a:pt x="139" y="333"/>
                    <a:pt x="149" y="316"/>
                  </a:cubicBezTo>
                  <a:cubicBezTo>
                    <a:pt x="171" y="266"/>
                    <a:pt x="194" y="221"/>
                    <a:pt x="225" y="181"/>
                  </a:cubicBezTo>
                  <a:cubicBezTo>
                    <a:pt x="243" y="158"/>
                    <a:pt x="257" y="140"/>
                    <a:pt x="266" y="123"/>
                  </a:cubicBezTo>
                  <a:close/>
                  <a:moveTo>
                    <a:pt x="301" y="1"/>
                  </a:moveTo>
                  <a:cubicBezTo>
                    <a:pt x="294" y="1"/>
                    <a:pt x="289" y="2"/>
                    <a:pt x="284" y="6"/>
                  </a:cubicBezTo>
                  <a:lnTo>
                    <a:pt x="248" y="37"/>
                  </a:lnTo>
                  <a:cubicBezTo>
                    <a:pt x="234" y="46"/>
                    <a:pt x="216" y="60"/>
                    <a:pt x="207" y="73"/>
                  </a:cubicBezTo>
                  <a:cubicBezTo>
                    <a:pt x="189" y="87"/>
                    <a:pt x="171" y="105"/>
                    <a:pt x="158" y="122"/>
                  </a:cubicBezTo>
                  <a:cubicBezTo>
                    <a:pt x="113" y="163"/>
                    <a:pt x="81" y="212"/>
                    <a:pt x="50" y="266"/>
                  </a:cubicBezTo>
                  <a:cubicBezTo>
                    <a:pt x="32" y="298"/>
                    <a:pt x="18" y="329"/>
                    <a:pt x="9" y="365"/>
                  </a:cubicBezTo>
                  <a:cubicBezTo>
                    <a:pt x="5" y="383"/>
                    <a:pt x="0" y="406"/>
                    <a:pt x="0" y="428"/>
                  </a:cubicBezTo>
                  <a:cubicBezTo>
                    <a:pt x="0" y="442"/>
                    <a:pt x="5" y="460"/>
                    <a:pt x="9" y="473"/>
                  </a:cubicBezTo>
                  <a:cubicBezTo>
                    <a:pt x="14" y="482"/>
                    <a:pt x="18" y="496"/>
                    <a:pt x="27" y="505"/>
                  </a:cubicBezTo>
                  <a:cubicBezTo>
                    <a:pt x="41" y="514"/>
                    <a:pt x="54" y="518"/>
                    <a:pt x="68" y="523"/>
                  </a:cubicBezTo>
                  <a:cubicBezTo>
                    <a:pt x="90" y="523"/>
                    <a:pt x="108" y="523"/>
                    <a:pt x="126" y="514"/>
                  </a:cubicBezTo>
                  <a:cubicBezTo>
                    <a:pt x="135" y="509"/>
                    <a:pt x="149" y="500"/>
                    <a:pt x="158" y="496"/>
                  </a:cubicBezTo>
                  <a:cubicBezTo>
                    <a:pt x="171" y="482"/>
                    <a:pt x="189" y="469"/>
                    <a:pt x="203" y="451"/>
                  </a:cubicBezTo>
                  <a:lnTo>
                    <a:pt x="216" y="433"/>
                  </a:lnTo>
                  <a:lnTo>
                    <a:pt x="225" y="424"/>
                  </a:lnTo>
                  <a:lnTo>
                    <a:pt x="234" y="415"/>
                  </a:lnTo>
                  <a:lnTo>
                    <a:pt x="266" y="374"/>
                  </a:lnTo>
                  <a:cubicBezTo>
                    <a:pt x="297" y="320"/>
                    <a:pt x="324" y="262"/>
                    <a:pt x="342" y="203"/>
                  </a:cubicBezTo>
                  <a:cubicBezTo>
                    <a:pt x="351" y="158"/>
                    <a:pt x="356" y="114"/>
                    <a:pt x="347" y="69"/>
                  </a:cubicBezTo>
                  <a:cubicBezTo>
                    <a:pt x="347" y="55"/>
                    <a:pt x="342" y="46"/>
                    <a:pt x="338" y="33"/>
                  </a:cubicBezTo>
                  <a:cubicBezTo>
                    <a:pt x="333" y="28"/>
                    <a:pt x="333" y="24"/>
                    <a:pt x="333" y="24"/>
                  </a:cubicBezTo>
                  <a:cubicBezTo>
                    <a:pt x="333" y="19"/>
                    <a:pt x="329" y="15"/>
                    <a:pt x="329" y="15"/>
                  </a:cubicBezTo>
                  <a:cubicBezTo>
                    <a:pt x="323" y="6"/>
                    <a:pt x="312" y="1"/>
                    <a:pt x="3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33;p37">
              <a:extLst>
                <a:ext uri="{FF2B5EF4-FFF2-40B4-BE49-F238E27FC236}">
                  <a16:creationId xmlns:a16="http://schemas.microsoft.com/office/drawing/2014/main" id="{9CDD91DA-889B-9315-344A-4D0A55A9BD4B}"/>
                </a:ext>
              </a:extLst>
            </p:cNvPr>
            <p:cNvSpPr/>
            <p:nvPr/>
          </p:nvSpPr>
          <p:spPr>
            <a:xfrm>
              <a:off x="2767275" y="994800"/>
              <a:ext cx="13300" cy="25425"/>
            </a:xfrm>
            <a:custGeom>
              <a:avLst/>
              <a:gdLst/>
              <a:ahLst/>
              <a:cxnLst/>
              <a:rect l="l" t="t" r="r" b="b"/>
              <a:pathLst>
                <a:path w="532" h="1017" extrusionOk="0">
                  <a:moveTo>
                    <a:pt x="485" y="289"/>
                  </a:moveTo>
                  <a:lnTo>
                    <a:pt x="509" y="297"/>
                  </a:lnTo>
                  <a:cubicBezTo>
                    <a:pt x="506" y="297"/>
                    <a:pt x="504" y="298"/>
                    <a:pt x="502" y="298"/>
                  </a:cubicBezTo>
                  <a:cubicBezTo>
                    <a:pt x="494" y="298"/>
                    <a:pt x="489" y="294"/>
                    <a:pt x="485" y="289"/>
                  </a:cubicBezTo>
                  <a:close/>
                  <a:moveTo>
                    <a:pt x="258" y="1"/>
                  </a:moveTo>
                  <a:cubicBezTo>
                    <a:pt x="250" y="1"/>
                    <a:pt x="242" y="2"/>
                    <a:pt x="234" y="4"/>
                  </a:cubicBezTo>
                  <a:cubicBezTo>
                    <a:pt x="225" y="9"/>
                    <a:pt x="216" y="13"/>
                    <a:pt x="207" y="18"/>
                  </a:cubicBezTo>
                  <a:lnTo>
                    <a:pt x="198" y="22"/>
                  </a:lnTo>
                  <a:lnTo>
                    <a:pt x="194" y="31"/>
                  </a:lnTo>
                  <a:lnTo>
                    <a:pt x="194" y="36"/>
                  </a:lnTo>
                  <a:lnTo>
                    <a:pt x="185" y="49"/>
                  </a:lnTo>
                  <a:lnTo>
                    <a:pt x="180" y="72"/>
                  </a:lnTo>
                  <a:cubicBezTo>
                    <a:pt x="176" y="85"/>
                    <a:pt x="176" y="94"/>
                    <a:pt x="176" y="108"/>
                  </a:cubicBezTo>
                  <a:cubicBezTo>
                    <a:pt x="176" y="117"/>
                    <a:pt x="176" y="130"/>
                    <a:pt x="176" y="139"/>
                  </a:cubicBezTo>
                  <a:cubicBezTo>
                    <a:pt x="176" y="157"/>
                    <a:pt x="180" y="175"/>
                    <a:pt x="180" y="193"/>
                  </a:cubicBezTo>
                  <a:cubicBezTo>
                    <a:pt x="187" y="221"/>
                    <a:pt x="192" y="247"/>
                    <a:pt x="199" y="273"/>
                  </a:cubicBezTo>
                  <a:lnTo>
                    <a:pt x="199" y="273"/>
                  </a:lnTo>
                  <a:cubicBezTo>
                    <a:pt x="182" y="261"/>
                    <a:pt x="163" y="250"/>
                    <a:pt x="144" y="238"/>
                  </a:cubicBezTo>
                  <a:cubicBezTo>
                    <a:pt x="126" y="229"/>
                    <a:pt x="104" y="225"/>
                    <a:pt x="86" y="225"/>
                  </a:cubicBezTo>
                  <a:cubicBezTo>
                    <a:pt x="68" y="225"/>
                    <a:pt x="54" y="229"/>
                    <a:pt x="41" y="238"/>
                  </a:cubicBezTo>
                  <a:lnTo>
                    <a:pt x="27" y="247"/>
                  </a:lnTo>
                  <a:lnTo>
                    <a:pt x="23" y="252"/>
                  </a:lnTo>
                  <a:cubicBezTo>
                    <a:pt x="24" y="250"/>
                    <a:pt x="24" y="249"/>
                    <a:pt x="24" y="249"/>
                  </a:cubicBezTo>
                  <a:lnTo>
                    <a:pt x="24" y="249"/>
                  </a:lnTo>
                  <a:cubicBezTo>
                    <a:pt x="22" y="249"/>
                    <a:pt x="14" y="261"/>
                    <a:pt x="14" y="261"/>
                  </a:cubicBezTo>
                  <a:lnTo>
                    <a:pt x="9" y="270"/>
                  </a:lnTo>
                  <a:cubicBezTo>
                    <a:pt x="5" y="288"/>
                    <a:pt x="0" y="306"/>
                    <a:pt x="0" y="328"/>
                  </a:cubicBezTo>
                  <a:lnTo>
                    <a:pt x="0" y="369"/>
                  </a:lnTo>
                  <a:cubicBezTo>
                    <a:pt x="9" y="414"/>
                    <a:pt x="18" y="463"/>
                    <a:pt x="32" y="508"/>
                  </a:cubicBezTo>
                  <a:cubicBezTo>
                    <a:pt x="59" y="598"/>
                    <a:pt x="90" y="688"/>
                    <a:pt x="131" y="769"/>
                  </a:cubicBezTo>
                  <a:cubicBezTo>
                    <a:pt x="171" y="859"/>
                    <a:pt x="225" y="935"/>
                    <a:pt x="288" y="1007"/>
                  </a:cubicBezTo>
                  <a:cubicBezTo>
                    <a:pt x="295" y="1014"/>
                    <a:pt x="302" y="1017"/>
                    <a:pt x="310" y="1017"/>
                  </a:cubicBezTo>
                  <a:cubicBezTo>
                    <a:pt x="332" y="1017"/>
                    <a:pt x="351" y="991"/>
                    <a:pt x="338" y="967"/>
                  </a:cubicBezTo>
                  <a:cubicBezTo>
                    <a:pt x="284" y="895"/>
                    <a:pt x="243" y="818"/>
                    <a:pt x="216" y="737"/>
                  </a:cubicBezTo>
                  <a:cubicBezTo>
                    <a:pt x="180" y="652"/>
                    <a:pt x="158" y="571"/>
                    <a:pt x="135" y="481"/>
                  </a:cubicBezTo>
                  <a:cubicBezTo>
                    <a:pt x="126" y="441"/>
                    <a:pt x="117" y="400"/>
                    <a:pt x="113" y="355"/>
                  </a:cubicBezTo>
                  <a:lnTo>
                    <a:pt x="113" y="349"/>
                  </a:lnTo>
                  <a:lnTo>
                    <a:pt x="113" y="349"/>
                  </a:lnTo>
                  <a:cubicBezTo>
                    <a:pt x="143" y="366"/>
                    <a:pt x="170" y="390"/>
                    <a:pt x="194" y="414"/>
                  </a:cubicBezTo>
                  <a:cubicBezTo>
                    <a:pt x="220" y="436"/>
                    <a:pt x="249" y="461"/>
                    <a:pt x="273" y="487"/>
                  </a:cubicBezTo>
                  <a:lnTo>
                    <a:pt x="273" y="487"/>
                  </a:lnTo>
                  <a:cubicBezTo>
                    <a:pt x="274" y="488"/>
                    <a:pt x="274" y="489"/>
                    <a:pt x="275" y="490"/>
                  </a:cubicBezTo>
                  <a:lnTo>
                    <a:pt x="276" y="489"/>
                  </a:lnTo>
                  <a:lnTo>
                    <a:pt x="276" y="489"/>
                  </a:lnTo>
                  <a:cubicBezTo>
                    <a:pt x="280" y="494"/>
                    <a:pt x="284" y="499"/>
                    <a:pt x="288" y="504"/>
                  </a:cubicBezTo>
                  <a:cubicBezTo>
                    <a:pt x="300" y="516"/>
                    <a:pt x="316" y="522"/>
                    <a:pt x="331" y="522"/>
                  </a:cubicBezTo>
                  <a:cubicBezTo>
                    <a:pt x="338" y="522"/>
                    <a:pt x="345" y="520"/>
                    <a:pt x="351" y="517"/>
                  </a:cubicBezTo>
                  <a:cubicBezTo>
                    <a:pt x="383" y="504"/>
                    <a:pt x="396" y="468"/>
                    <a:pt x="383" y="441"/>
                  </a:cubicBezTo>
                  <a:cubicBezTo>
                    <a:pt x="356" y="382"/>
                    <a:pt x="333" y="319"/>
                    <a:pt x="315" y="261"/>
                  </a:cubicBezTo>
                  <a:cubicBezTo>
                    <a:pt x="302" y="229"/>
                    <a:pt x="297" y="198"/>
                    <a:pt x="288" y="171"/>
                  </a:cubicBezTo>
                  <a:cubicBezTo>
                    <a:pt x="284" y="157"/>
                    <a:pt x="284" y="144"/>
                    <a:pt x="279" y="130"/>
                  </a:cubicBezTo>
                  <a:cubicBezTo>
                    <a:pt x="279" y="121"/>
                    <a:pt x="279" y="117"/>
                    <a:pt x="279" y="108"/>
                  </a:cubicBezTo>
                  <a:lnTo>
                    <a:pt x="279" y="94"/>
                  </a:lnTo>
                  <a:lnTo>
                    <a:pt x="282" y="89"/>
                  </a:lnTo>
                  <a:lnTo>
                    <a:pt x="282" y="89"/>
                  </a:lnTo>
                  <a:cubicBezTo>
                    <a:pt x="282" y="89"/>
                    <a:pt x="283" y="89"/>
                    <a:pt x="284" y="90"/>
                  </a:cubicBezTo>
                  <a:cubicBezTo>
                    <a:pt x="306" y="108"/>
                    <a:pt x="329" y="126"/>
                    <a:pt x="351" y="144"/>
                  </a:cubicBezTo>
                  <a:cubicBezTo>
                    <a:pt x="393" y="186"/>
                    <a:pt x="436" y="232"/>
                    <a:pt x="474" y="279"/>
                  </a:cubicBezTo>
                  <a:lnTo>
                    <a:pt x="474" y="279"/>
                  </a:lnTo>
                  <a:lnTo>
                    <a:pt x="468" y="283"/>
                  </a:lnTo>
                  <a:cubicBezTo>
                    <a:pt x="472" y="298"/>
                    <a:pt x="482" y="307"/>
                    <a:pt x="495" y="307"/>
                  </a:cubicBezTo>
                  <a:cubicBezTo>
                    <a:pt x="498" y="307"/>
                    <a:pt x="501" y="306"/>
                    <a:pt x="504" y="306"/>
                  </a:cubicBezTo>
                  <a:cubicBezTo>
                    <a:pt x="518" y="306"/>
                    <a:pt x="531" y="288"/>
                    <a:pt x="527" y="270"/>
                  </a:cubicBezTo>
                  <a:cubicBezTo>
                    <a:pt x="527" y="270"/>
                    <a:pt x="527" y="265"/>
                    <a:pt x="522" y="261"/>
                  </a:cubicBezTo>
                  <a:cubicBezTo>
                    <a:pt x="521" y="259"/>
                    <a:pt x="521" y="258"/>
                    <a:pt x="520" y="257"/>
                  </a:cubicBezTo>
                  <a:lnTo>
                    <a:pt x="520" y="257"/>
                  </a:lnTo>
                  <a:cubicBezTo>
                    <a:pt x="484" y="200"/>
                    <a:pt x="445" y="143"/>
                    <a:pt x="401" y="94"/>
                  </a:cubicBezTo>
                  <a:cubicBezTo>
                    <a:pt x="378" y="67"/>
                    <a:pt x="351" y="40"/>
                    <a:pt x="320" y="18"/>
                  </a:cubicBezTo>
                  <a:cubicBezTo>
                    <a:pt x="300" y="8"/>
                    <a:pt x="278"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34;p37">
              <a:extLst>
                <a:ext uri="{FF2B5EF4-FFF2-40B4-BE49-F238E27FC236}">
                  <a16:creationId xmlns:a16="http://schemas.microsoft.com/office/drawing/2014/main" id="{546F77A6-41B1-7C91-E0AB-2235FFCC0551}"/>
                </a:ext>
              </a:extLst>
            </p:cNvPr>
            <p:cNvSpPr/>
            <p:nvPr/>
          </p:nvSpPr>
          <p:spPr>
            <a:xfrm>
              <a:off x="2777500" y="991050"/>
              <a:ext cx="39825" cy="40800"/>
            </a:xfrm>
            <a:custGeom>
              <a:avLst/>
              <a:gdLst/>
              <a:ahLst/>
              <a:cxnLst/>
              <a:rect l="l" t="t" r="r" b="b"/>
              <a:pathLst>
                <a:path w="1593" h="1632" extrusionOk="0">
                  <a:moveTo>
                    <a:pt x="104" y="1"/>
                  </a:moveTo>
                  <a:cubicBezTo>
                    <a:pt x="89" y="1"/>
                    <a:pt x="75" y="5"/>
                    <a:pt x="64" y="10"/>
                  </a:cubicBezTo>
                  <a:cubicBezTo>
                    <a:pt x="59" y="15"/>
                    <a:pt x="55" y="15"/>
                    <a:pt x="50" y="19"/>
                  </a:cubicBezTo>
                  <a:lnTo>
                    <a:pt x="50" y="24"/>
                  </a:lnTo>
                  <a:lnTo>
                    <a:pt x="46" y="28"/>
                  </a:lnTo>
                  <a:cubicBezTo>
                    <a:pt x="41" y="33"/>
                    <a:pt x="37" y="37"/>
                    <a:pt x="32" y="46"/>
                  </a:cubicBezTo>
                  <a:cubicBezTo>
                    <a:pt x="23" y="60"/>
                    <a:pt x="14" y="73"/>
                    <a:pt x="10" y="87"/>
                  </a:cubicBezTo>
                  <a:cubicBezTo>
                    <a:pt x="5" y="114"/>
                    <a:pt x="1" y="141"/>
                    <a:pt x="5" y="163"/>
                  </a:cubicBezTo>
                  <a:cubicBezTo>
                    <a:pt x="10" y="253"/>
                    <a:pt x="32" y="343"/>
                    <a:pt x="68" y="424"/>
                  </a:cubicBezTo>
                  <a:cubicBezTo>
                    <a:pt x="75" y="438"/>
                    <a:pt x="84" y="444"/>
                    <a:pt x="97" y="444"/>
                  </a:cubicBezTo>
                  <a:cubicBezTo>
                    <a:pt x="100" y="444"/>
                    <a:pt x="104" y="443"/>
                    <a:pt x="109" y="442"/>
                  </a:cubicBezTo>
                  <a:cubicBezTo>
                    <a:pt x="122" y="438"/>
                    <a:pt x="131" y="420"/>
                    <a:pt x="127" y="406"/>
                  </a:cubicBezTo>
                  <a:cubicBezTo>
                    <a:pt x="100" y="325"/>
                    <a:pt x="86" y="244"/>
                    <a:pt x="82" y="163"/>
                  </a:cubicBezTo>
                  <a:cubicBezTo>
                    <a:pt x="82" y="145"/>
                    <a:pt x="86" y="132"/>
                    <a:pt x="91" y="114"/>
                  </a:cubicBezTo>
                  <a:cubicBezTo>
                    <a:pt x="91" y="109"/>
                    <a:pt x="95" y="105"/>
                    <a:pt x="95" y="100"/>
                  </a:cubicBezTo>
                  <a:cubicBezTo>
                    <a:pt x="95" y="100"/>
                    <a:pt x="102" y="96"/>
                    <a:pt x="107" y="92"/>
                  </a:cubicBezTo>
                  <a:lnTo>
                    <a:pt x="107" y="92"/>
                  </a:lnTo>
                  <a:cubicBezTo>
                    <a:pt x="109" y="93"/>
                    <a:pt x="113" y="96"/>
                    <a:pt x="118" y="100"/>
                  </a:cubicBezTo>
                  <a:cubicBezTo>
                    <a:pt x="131" y="114"/>
                    <a:pt x="145" y="127"/>
                    <a:pt x="154" y="141"/>
                  </a:cubicBezTo>
                  <a:cubicBezTo>
                    <a:pt x="203" y="208"/>
                    <a:pt x="244" y="280"/>
                    <a:pt x="280" y="352"/>
                  </a:cubicBezTo>
                  <a:cubicBezTo>
                    <a:pt x="316" y="429"/>
                    <a:pt x="352" y="510"/>
                    <a:pt x="383" y="586"/>
                  </a:cubicBezTo>
                  <a:cubicBezTo>
                    <a:pt x="393" y="606"/>
                    <a:pt x="412" y="615"/>
                    <a:pt x="431" y="615"/>
                  </a:cubicBezTo>
                  <a:cubicBezTo>
                    <a:pt x="455" y="615"/>
                    <a:pt x="479" y="600"/>
                    <a:pt x="486" y="573"/>
                  </a:cubicBezTo>
                  <a:cubicBezTo>
                    <a:pt x="500" y="510"/>
                    <a:pt x="522" y="451"/>
                    <a:pt x="549" y="393"/>
                  </a:cubicBezTo>
                  <a:cubicBezTo>
                    <a:pt x="558" y="370"/>
                    <a:pt x="576" y="348"/>
                    <a:pt x="594" y="334"/>
                  </a:cubicBezTo>
                  <a:lnTo>
                    <a:pt x="601" y="334"/>
                  </a:lnTo>
                  <a:cubicBezTo>
                    <a:pt x="601" y="335"/>
                    <a:pt x="602" y="336"/>
                    <a:pt x="603" y="339"/>
                  </a:cubicBezTo>
                  <a:cubicBezTo>
                    <a:pt x="608" y="348"/>
                    <a:pt x="612" y="357"/>
                    <a:pt x="617" y="370"/>
                  </a:cubicBezTo>
                  <a:cubicBezTo>
                    <a:pt x="617" y="384"/>
                    <a:pt x="621" y="402"/>
                    <a:pt x="621" y="415"/>
                  </a:cubicBezTo>
                  <a:cubicBezTo>
                    <a:pt x="626" y="447"/>
                    <a:pt x="626" y="478"/>
                    <a:pt x="626" y="514"/>
                  </a:cubicBezTo>
                  <a:cubicBezTo>
                    <a:pt x="626" y="577"/>
                    <a:pt x="621" y="645"/>
                    <a:pt x="612" y="712"/>
                  </a:cubicBezTo>
                  <a:cubicBezTo>
                    <a:pt x="612" y="730"/>
                    <a:pt x="617" y="744"/>
                    <a:pt x="630" y="757"/>
                  </a:cubicBezTo>
                  <a:cubicBezTo>
                    <a:pt x="770" y="910"/>
                    <a:pt x="914" y="1067"/>
                    <a:pt x="1062" y="1216"/>
                  </a:cubicBezTo>
                  <a:lnTo>
                    <a:pt x="1076" y="1229"/>
                  </a:lnTo>
                  <a:lnTo>
                    <a:pt x="1085" y="1243"/>
                  </a:lnTo>
                  <a:lnTo>
                    <a:pt x="1094" y="1247"/>
                  </a:lnTo>
                  <a:lnTo>
                    <a:pt x="1121" y="1274"/>
                  </a:lnTo>
                  <a:lnTo>
                    <a:pt x="1184" y="1324"/>
                  </a:lnTo>
                  <a:lnTo>
                    <a:pt x="1301" y="1427"/>
                  </a:lnTo>
                  <a:lnTo>
                    <a:pt x="1544" y="1630"/>
                  </a:lnTo>
                  <a:lnTo>
                    <a:pt x="1530" y="1625"/>
                  </a:lnTo>
                  <a:lnTo>
                    <a:pt x="1530" y="1625"/>
                  </a:lnTo>
                  <a:cubicBezTo>
                    <a:pt x="1537" y="1630"/>
                    <a:pt x="1543" y="1632"/>
                    <a:pt x="1549" y="1632"/>
                  </a:cubicBezTo>
                  <a:cubicBezTo>
                    <a:pt x="1574" y="1632"/>
                    <a:pt x="1592" y="1602"/>
                    <a:pt x="1571" y="1580"/>
                  </a:cubicBezTo>
                  <a:lnTo>
                    <a:pt x="1346" y="1360"/>
                  </a:lnTo>
                  <a:lnTo>
                    <a:pt x="1233" y="1252"/>
                  </a:lnTo>
                  <a:lnTo>
                    <a:pt x="1179" y="1198"/>
                  </a:lnTo>
                  <a:lnTo>
                    <a:pt x="1152" y="1171"/>
                  </a:lnTo>
                  <a:lnTo>
                    <a:pt x="1145" y="1163"/>
                  </a:lnTo>
                  <a:cubicBezTo>
                    <a:pt x="1145" y="1163"/>
                    <a:pt x="1139" y="1157"/>
                    <a:pt x="1139" y="1157"/>
                  </a:cubicBezTo>
                  <a:lnTo>
                    <a:pt x="1125" y="1144"/>
                  </a:lnTo>
                  <a:cubicBezTo>
                    <a:pt x="997" y="994"/>
                    <a:pt x="860" y="844"/>
                    <a:pt x="723" y="698"/>
                  </a:cubicBezTo>
                  <a:lnTo>
                    <a:pt x="723" y="698"/>
                  </a:lnTo>
                  <a:cubicBezTo>
                    <a:pt x="730" y="634"/>
                    <a:pt x="734" y="569"/>
                    <a:pt x="734" y="505"/>
                  </a:cubicBezTo>
                  <a:cubicBezTo>
                    <a:pt x="734" y="469"/>
                    <a:pt x="734" y="429"/>
                    <a:pt x="729" y="393"/>
                  </a:cubicBezTo>
                  <a:cubicBezTo>
                    <a:pt x="729" y="375"/>
                    <a:pt x="725" y="357"/>
                    <a:pt x="720" y="339"/>
                  </a:cubicBezTo>
                  <a:cubicBezTo>
                    <a:pt x="716" y="316"/>
                    <a:pt x="707" y="294"/>
                    <a:pt x="693" y="271"/>
                  </a:cubicBezTo>
                  <a:cubicBezTo>
                    <a:pt x="675" y="244"/>
                    <a:pt x="648" y="222"/>
                    <a:pt x="617" y="217"/>
                  </a:cubicBezTo>
                  <a:lnTo>
                    <a:pt x="576" y="217"/>
                  </a:lnTo>
                  <a:cubicBezTo>
                    <a:pt x="558" y="222"/>
                    <a:pt x="540" y="226"/>
                    <a:pt x="527" y="235"/>
                  </a:cubicBezTo>
                  <a:cubicBezTo>
                    <a:pt x="504" y="249"/>
                    <a:pt x="486" y="267"/>
                    <a:pt x="473" y="285"/>
                  </a:cubicBezTo>
                  <a:cubicBezTo>
                    <a:pt x="464" y="303"/>
                    <a:pt x="450" y="321"/>
                    <a:pt x="441" y="339"/>
                  </a:cubicBezTo>
                  <a:cubicBezTo>
                    <a:pt x="432" y="359"/>
                    <a:pt x="423" y="379"/>
                    <a:pt x="416" y="400"/>
                  </a:cubicBezTo>
                  <a:lnTo>
                    <a:pt x="416" y="400"/>
                  </a:lnTo>
                  <a:cubicBezTo>
                    <a:pt x="400" y="369"/>
                    <a:pt x="383" y="338"/>
                    <a:pt x="365" y="307"/>
                  </a:cubicBezTo>
                  <a:cubicBezTo>
                    <a:pt x="325" y="226"/>
                    <a:pt x="280" y="154"/>
                    <a:pt x="221" y="82"/>
                  </a:cubicBezTo>
                  <a:cubicBezTo>
                    <a:pt x="208" y="64"/>
                    <a:pt x="190" y="46"/>
                    <a:pt x="172" y="28"/>
                  </a:cubicBezTo>
                  <a:cubicBezTo>
                    <a:pt x="158" y="19"/>
                    <a:pt x="145" y="10"/>
                    <a:pt x="131" y="6"/>
                  </a:cubicBezTo>
                  <a:cubicBezTo>
                    <a:pt x="122" y="2"/>
                    <a:pt x="113" y="1"/>
                    <a:pt x="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35;p37">
              <a:extLst>
                <a:ext uri="{FF2B5EF4-FFF2-40B4-BE49-F238E27FC236}">
                  <a16:creationId xmlns:a16="http://schemas.microsoft.com/office/drawing/2014/main" id="{23291D8B-9BEB-5D80-A6C0-EF081F92F17B}"/>
                </a:ext>
              </a:extLst>
            </p:cNvPr>
            <p:cNvSpPr/>
            <p:nvPr/>
          </p:nvSpPr>
          <p:spPr>
            <a:xfrm>
              <a:off x="2815850" y="1030500"/>
              <a:ext cx="28400" cy="19800"/>
            </a:xfrm>
            <a:custGeom>
              <a:avLst/>
              <a:gdLst/>
              <a:ahLst/>
              <a:cxnLst/>
              <a:rect l="l" t="t" r="r" b="b"/>
              <a:pathLst>
                <a:path w="1136" h="792" extrusionOk="0">
                  <a:moveTo>
                    <a:pt x="32" y="0"/>
                  </a:moveTo>
                  <a:cubicBezTo>
                    <a:pt x="25" y="0"/>
                    <a:pt x="17" y="4"/>
                    <a:pt x="10" y="11"/>
                  </a:cubicBezTo>
                  <a:cubicBezTo>
                    <a:pt x="1" y="20"/>
                    <a:pt x="1" y="43"/>
                    <a:pt x="10" y="56"/>
                  </a:cubicBezTo>
                  <a:cubicBezTo>
                    <a:pt x="10" y="56"/>
                    <a:pt x="68" y="110"/>
                    <a:pt x="163" y="191"/>
                  </a:cubicBezTo>
                  <a:cubicBezTo>
                    <a:pt x="208" y="232"/>
                    <a:pt x="262" y="281"/>
                    <a:pt x="320" y="326"/>
                  </a:cubicBezTo>
                  <a:cubicBezTo>
                    <a:pt x="383" y="371"/>
                    <a:pt x="451" y="421"/>
                    <a:pt x="513" y="466"/>
                  </a:cubicBezTo>
                  <a:cubicBezTo>
                    <a:pt x="639" y="551"/>
                    <a:pt x="765" y="632"/>
                    <a:pt x="896" y="704"/>
                  </a:cubicBezTo>
                  <a:cubicBezTo>
                    <a:pt x="1004" y="758"/>
                    <a:pt x="1080" y="790"/>
                    <a:pt x="1080" y="790"/>
                  </a:cubicBezTo>
                  <a:cubicBezTo>
                    <a:pt x="1084" y="791"/>
                    <a:pt x="1088" y="792"/>
                    <a:pt x="1092" y="792"/>
                  </a:cubicBezTo>
                  <a:cubicBezTo>
                    <a:pt x="1118" y="792"/>
                    <a:pt x="1135" y="755"/>
                    <a:pt x="1112" y="736"/>
                  </a:cubicBezTo>
                  <a:cubicBezTo>
                    <a:pt x="1112" y="736"/>
                    <a:pt x="1044" y="691"/>
                    <a:pt x="941" y="623"/>
                  </a:cubicBezTo>
                  <a:cubicBezTo>
                    <a:pt x="891" y="592"/>
                    <a:pt x="837" y="547"/>
                    <a:pt x="774" y="506"/>
                  </a:cubicBezTo>
                  <a:cubicBezTo>
                    <a:pt x="711" y="466"/>
                    <a:pt x="648" y="421"/>
                    <a:pt x="581" y="371"/>
                  </a:cubicBezTo>
                  <a:cubicBezTo>
                    <a:pt x="446" y="286"/>
                    <a:pt x="320" y="187"/>
                    <a:pt x="221" y="119"/>
                  </a:cubicBezTo>
                  <a:cubicBezTo>
                    <a:pt x="118" y="47"/>
                    <a:pt x="50" y="7"/>
                    <a:pt x="50" y="7"/>
                  </a:cubicBezTo>
                  <a:cubicBezTo>
                    <a:pt x="44" y="3"/>
                    <a:pt x="38" y="0"/>
                    <a:pt x="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36;p37">
              <a:extLst>
                <a:ext uri="{FF2B5EF4-FFF2-40B4-BE49-F238E27FC236}">
                  <a16:creationId xmlns:a16="http://schemas.microsoft.com/office/drawing/2014/main" id="{FAA49AE2-4F63-6CAE-E64B-0DCC38E49AA4}"/>
                </a:ext>
              </a:extLst>
            </p:cNvPr>
            <p:cNvSpPr/>
            <p:nvPr/>
          </p:nvSpPr>
          <p:spPr>
            <a:xfrm>
              <a:off x="2910650" y="1071950"/>
              <a:ext cx="21750" cy="70825"/>
            </a:xfrm>
            <a:custGeom>
              <a:avLst/>
              <a:gdLst/>
              <a:ahLst/>
              <a:cxnLst/>
              <a:rect l="l" t="t" r="r" b="b"/>
              <a:pathLst>
                <a:path w="870" h="2833" extrusionOk="0">
                  <a:moveTo>
                    <a:pt x="37" y="1"/>
                  </a:moveTo>
                  <a:cubicBezTo>
                    <a:pt x="33" y="1"/>
                    <a:pt x="28" y="2"/>
                    <a:pt x="23" y="4"/>
                  </a:cubicBezTo>
                  <a:cubicBezTo>
                    <a:pt x="10" y="9"/>
                    <a:pt x="1" y="27"/>
                    <a:pt x="5" y="40"/>
                  </a:cubicBezTo>
                  <a:lnTo>
                    <a:pt x="5" y="45"/>
                  </a:lnTo>
                  <a:cubicBezTo>
                    <a:pt x="5" y="45"/>
                    <a:pt x="64" y="216"/>
                    <a:pt x="158" y="468"/>
                  </a:cubicBezTo>
                  <a:cubicBezTo>
                    <a:pt x="185" y="535"/>
                    <a:pt x="208" y="603"/>
                    <a:pt x="230" y="670"/>
                  </a:cubicBezTo>
                  <a:cubicBezTo>
                    <a:pt x="253" y="747"/>
                    <a:pt x="275" y="823"/>
                    <a:pt x="298" y="904"/>
                  </a:cubicBezTo>
                  <a:lnTo>
                    <a:pt x="379" y="1156"/>
                  </a:lnTo>
                  <a:cubicBezTo>
                    <a:pt x="401" y="1237"/>
                    <a:pt x="424" y="1327"/>
                    <a:pt x="442" y="1412"/>
                  </a:cubicBezTo>
                  <a:cubicBezTo>
                    <a:pt x="491" y="1588"/>
                    <a:pt x="536" y="1759"/>
                    <a:pt x="577" y="1925"/>
                  </a:cubicBezTo>
                  <a:cubicBezTo>
                    <a:pt x="617" y="2092"/>
                    <a:pt x="667" y="2240"/>
                    <a:pt x="698" y="2375"/>
                  </a:cubicBezTo>
                  <a:cubicBezTo>
                    <a:pt x="761" y="2636"/>
                    <a:pt x="806" y="2811"/>
                    <a:pt x="806" y="2811"/>
                  </a:cubicBezTo>
                  <a:cubicBezTo>
                    <a:pt x="812" y="2826"/>
                    <a:pt x="823" y="2833"/>
                    <a:pt x="835" y="2833"/>
                  </a:cubicBezTo>
                  <a:cubicBezTo>
                    <a:pt x="852" y="2833"/>
                    <a:pt x="869" y="2819"/>
                    <a:pt x="869" y="2798"/>
                  </a:cubicBezTo>
                  <a:cubicBezTo>
                    <a:pt x="869" y="2798"/>
                    <a:pt x="838" y="2622"/>
                    <a:pt x="788" y="2353"/>
                  </a:cubicBezTo>
                  <a:cubicBezTo>
                    <a:pt x="766" y="2222"/>
                    <a:pt x="730" y="2065"/>
                    <a:pt x="685" y="1903"/>
                  </a:cubicBezTo>
                  <a:cubicBezTo>
                    <a:pt x="644" y="1736"/>
                    <a:pt x="599" y="1561"/>
                    <a:pt x="559" y="1385"/>
                  </a:cubicBezTo>
                  <a:cubicBezTo>
                    <a:pt x="532" y="1295"/>
                    <a:pt x="514" y="1210"/>
                    <a:pt x="487" y="1120"/>
                  </a:cubicBezTo>
                  <a:lnTo>
                    <a:pt x="406" y="872"/>
                  </a:lnTo>
                  <a:lnTo>
                    <a:pt x="325" y="639"/>
                  </a:lnTo>
                  <a:cubicBezTo>
                    <a:pt x="302" y="567"/>
                    <a:pt x="275" y="499"/>
                    <a:pt x="248" y="436"/>
                  </a:cubicBezTo>
                  <a:cubicBezTo>
                    <a:pt x="136" y="184"/>
                    <a:pt x="64" y="18"/>
                    <a:pt x="64" y="18"/>
                  </a:cubicBezTo>
                  <a:cubicBezTo>
                    <a:pt x="57" y="8"/>
                    <a:pt x="49" y="1"/>
                    <a:pt x="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37;p37">
              <a:extLst>
                <a:ext uri="{FF2B5EF4-FFF2-40B4-BE49-F238E27FC236}">
                  <a16:creationId xmlns:a16="http://schemas.microsoft.com/office/drawing/2014/main" id="{CFFCAA4F-3375-A449-7669-0743E7DC1FBF}"/>
                </a:ext>
              </a:extLst>
            </p:cNvPr>
            <p:cNvSpPr/>
            <p:nvPr/>
          </p:nvSpPr>
          <p:spPr>
            <a:xfrm>
              <a:off x="2869500" y="1174725"/>
              <a:ext cx="27025" cy="5800"/>
            </a:xfrm>
            <a:custGeom>
              <a:avLst/>
              <a:gdLst/>
              <a:ahLst/>
              <a:cxnLst/>
              <a:rect l="l" t="t" r="r" b="b"/>
              <a:pathLst>
                <a:path w="1081" h="232" extrusionOk="0">
                  <a:moveTo>
                    <a:pt x="1040" y="0"/>
                  </a:moveTo>
                  <a:cubicBezTo>
                    <a:pt x="1040" y="0"/>
                    <a:pt x="977" y="14"/>
                    <a:pt x="887" y="36"/>
                  </a:cubicBezTo>
                  <a:cubicBezTo>
                    <a:pt x="842" y="50"/>
                    <a:pt x="779" y="54"/>
                    <a:pt x="725" y="63"/>
                  </a:cubicBezTo>
                  <a:cubicBezTo>
                    <a:pt x="693" y="72"/>
                    <a:pt x="666" y="77"/>
                    <a:pt x="635" y="81"/>
                  </a:cubicBezTo>
                  <a:lnTo>
                    <a:pt x="540" y="95"/>
                  </a:lnTo>
                  <a:cubicBezTo>
                    <a:pt x="477" y="104"/>
                    <a:pt x="419" y="113"/>
                    <a:pt x="356" y="117"/>
                  </a:cubicBezTo>
                  <a:cubicBezTo>
                    <a:pt x="297" y="122"/>
                    <a:pt x="243" y="140"/>
                    <a:pt x="198" y="140"/>
                  </a:cubicBezTo>
                  <a:lnTo>
                    <a:pt x="36" y="158"/>
                  </a:lnTo>
                  <a:cubicBezTo>
                    <a:pt x="0" y="162"/>
                    <a:pt x="0" y="212"/>
                    <a:pt x="36" y="216"/>
                  </a:cubicBezTo>
                  <a:cubicBezTo>
                    <a:pt x="90" y="225"/>
                    <a:pt x="144" y="230"/>
                    <a:pt x="198" y="230"/>
                  </a:cubicBezTo>
                  <a:cubicBezTo>
                    <a:pt x="219" y="231"/>
                    <a:pt x="240" y="231"/>
                    <a:pt x="261" y="231"/>
                  </a:cubicBezTo>
                  <a:cubicBezTo>
                    <a:pt x="361" y="231"/>
                    <a:pt x="461" y="222"/>
                    <a:pt x="558" y="207"/>
                  </a:cubicBezTo>
                  <a:lnTo>
                    <a:pt x="653" y="194"/>
                  </a:lnTo>
                  <a:cubicBezTo>
                    <a:pt x="684" y="189"/>
                    <a:pt x="716" y="180"/>
                    <a:pt x="747" y="171"/>
                  </a:cubicBezTo>
                  <a:cubicBezTo>
                    <a:pt x="801" y="158"/>
                    <a:pt x="855" y="144"/>
                    <a:pt x="909" y="126"/>
                  </a:cubicBezTo>
                  <a:cubicBezTo>
                    <a:pt x="999" y="90"/>
                    <a:pt x="1062" y="59"/>
                    <a:pt x="1062" y="59"/>
                  </a:cubicBezTo>
                  <a:cubicBezTo>
                    <a:pt x="1071" y="54"/>
                    <a:pt x="1080" y="41"/>
                    <a:pt x="1076" y="27"/>
                  </a:cubicBezTo>
                  <a:cubicBezTo>
                    <a:pt x="1076" y="9"/>
                    <a:pt x="1058" y="0"/>
                    <a:pt x="10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38;p37">
              <a:extLst>
                <a:ext uri="{FF2B5EF4-FFF2-40B4-BE49-F238E27FC236}">
                  <a16:creationId xmlns:a16="http://schemas.microsoft.com/office/drawing/2014/main" id="{CFEEEAC4-EECE-77DC-7D25-B51146CD06F0}"/>
                </a:ext>
              </a:extLst>
            </p:cNvPr>
            <p:cNvSpPr/>
            <p:nvPr/>
          </p:nvSpPr>
          <p:spPr>
            <a:xfrm>
              <a:off x="2934625" y="1098700"/>
              <a:ext cx="13050" cy="64875"/>
            </a:xfrm>
            <a:custGeom>
              <a:avLst/>
              <a:gdLst/>
              <a:ahLst/>
              <a:cxnLst/>
              <a:rect l="l" t="t" r="r" b="b"/>
              <a:pathLst>
                <a:path w="522" h="2595" extrusionOk="0">
                  <a:moveTo>
                    <a:pt x="27" y="0"/>
                  </a:moveTo>
                  <a:cubicBezTo>
                    <a:pt x="9" y="5"/>
                    <a:pt x="0" y="23"/>
                    <a:pt x="5" y="36"/>
                  </a:cubicBezTo>
                  <a:cubicBezTo>
                    <a:pt x="5" y="36"/>
                    <a:pt x="41" y="198"/>
                    <a:pt x="99" y="446"/>
                  </a:cubicBezTo>
                  <a:cubicBezTo>
                    <a:pt x="153" y="693"/>
                    <a:pt x="230" y="1017"/>
                    <a:pt x="293" y="1345"/>
                  </a:cubicBezTo>
                  <a:cubicBezTo>
                    <a:pt x="324" y="1507"/>
                    <a:pt x="360" y="1674"/>
                    <a:pt x="383" y="1827"/>
                  </a:cubicBezTo>
                  <a:cubicBezTo>
                    <a:pt x="405" y="1966"/>
                    <a:pt x="419" y="2106"/>
                    <a:pt x="428" y="2245"/>
                  </a:cubicBezTo>
                  <a:cubicBezTo>
                    <a:pt x="428" y="2299"/>
                    <a:pt x="423" y="2353"/>
                    <a:pt x="414" y="2403"/>
                  </a:cubicBezTo>
                  <a:cubicBezTo>
                    <a:pt x="410" y="2421"/>
                    <a:pt x="401" y="2439"/>
                    <a:pt x="392" y="2457"/>
                  </a:cubicBezTo>
                  <a:cubicBezTo>
                    <a:pt x="383" y="2470"/>
                    <a:pt x="369" y="2484"/>
                    <a:pt x="356" y="2497"/>
                  </a:cubicBezTo>
                  <a:cubicBezTo>
                    <a:pt x="347" y="2506"/>
                    <a:pt x="338" y="2511"/>
                    <a:pt x="329" y="2520"/>
                  </a:cubicBezTo>
                  <a:cubicBezTo>
                    <a:pt x="320" y="2524"/>
                    <a:pt x="311" y="2529"/>
                    <a:pt x="297" y="2529"/>
                  </a:cubicBezTo>
                  <a:cubicBezTo>
                    <a:pt x="293" y="2533"/>
                    <a:pt x="288" y="2533"/>
                    <a:pt x="284" y="2533"/>
                  </a:cubicBezTo>
                  <a:cubicBezTo>
                    <a:pt x="280" y="2532"/>
                    <a:pt x="276" y="2531"/>
                    <a:pt x="272" y="2531"/>
                  </a:cubicBezTo>
                  <a:cubicBezTo>
                    <a:pt x="237" y="2531"/>
                    <a:pt x="229" y="2588"/>
                    <a:pt x="270" y="2592"/>
                  </a:cubicBezTo>
                  <a:cubicBezTo>
                    <a:pt x="277" y="2594"/>
                    <a:pt x="284" y="2595"/>
                    <a:pt x="291" y="2595"/>
                  </a:cubicBezTo>
                  <a:cubicBezTo>
                    <a:pt x="298" y="2595"/>
                    <a:pt x="306" y="2594"/>
                    <a:pt x="315" y="2592"/>
                  </a:cubicBezTo>
                  <a:cubicBezTo>
                    <a:pt x="347" y="2587"/>
                    <a:pt x="378" y="2574"/>
                    <a:pt x="405" y="2551"/>
                  </a:cubicBezTo>
                  <a:cubicBezTo>
                    <a:pt x="423" y="2538"/>
                    <a:pt x="437" y="2520"/>
                    <a:pt x="450" y="2502"/>
                  </a:cubicBezTo>
                  <a:cubicBezTo>
                    <a:pt x="468" y="2479"/>
                    <a:pt x="482" y="2452"/>
                    <a:pt x="491" y="2425"/>
                  </a:cubicBezTo>
                  <a:cubicBezTo>
                    <a:pt x="509" y="2367"/>
                    <a:pt x="518" y="2308"/>
                    <a:pt x="518" y="2245"/>
                  </a:cubicBezTo>
                  <a:cubicBezTo>
                    <a:pt x="522" y="1984"/>
                    <a:pt x="473" y="1651"/>
                    <a:pt x="405" y="1323"/>
                  </a:cubicBezTo>
                  <a:cubicBezTo>
                    <a:pt x="338" y="995"/>
                    <a:pt x="252" y="666"/>
                    <a:pt x="185" y="423"/>
                  </a:cubicBezTo>
                  <a:cubicBezTo>
                    <a:pt x="117" y="185"/>
                    <a:pt x="63" y="23"/>
                    <a:pt x="63" y="23"/>
                  </a:cubicBezTo>
                  <a:cubicBezTo>
                    <a:pt x="59" y="9"/>
                    <a:pt x="45"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39;p37">
              <a:extLst>
                <a:ext uri="{FF2B5EF4-FFF2-40B4-BE49-F238E27FC236}">
                  <a16:creationId xmlns:a16="http://schemas.microsoft.com/office/drawing/2014/main" id="{1A084F0D-1D21-9D2B-63B4-55E58808CA2C}"/>
                </a:ext>
              </a:extLst>
            </p:cNvPr>
            <p:cNvSpPr/>
            <p:nvPr/>
          </p:nvSpPr>
          <p:spPr>
            <a:xfrm>
              <a:off x="2928325" y="1153875"/>
              <a:ext cx="10150" cy="10425"/>
            </a:xfrm>
            <a:custGeom>
              <a:avLst/>
              <a:gdLst/>
              <a:ahLst/>
              <a:cxnLst/>
              <a:rect l="l" t="t" r="r" b="b"/>
              <a:pathLst>
                <a:path w="406" h="417" extrusionOk="0">
                  <a:moveTo>
                    <a:pt x="166" y="0"/>
                  </a:moveTo>
                  <a:cubicBezTo>
                    <a:pt x="148" y="0"/>
                    <a:pt x="131" y="9"/>
                    <a:pt x="122" y="25"/>
                  </a:cubicBezTo>
                  <a:cubicBezTo>
                    <a:pt x="117" y="38"/>
                    <a:pt x="113" y="47"/>
                    <a:pt x="104" y="61"/>
                  </a:cubicBezTo>
                  <a:cubicBezTo>
                    <a:pt x="99" y="70"/>
                    <a:pt x="90" y="79"/>
                    <a:pt x="86" y="88"/>
                  </a:cubicBezTo>
                  <a:cubicBezTo>
                    <a:pt x="77" y="97"/>
                    <a:pt x="68" y="101"/>
                    <a:pt x="59" y="106"/>
                  </a:cubicBezTo>
                  <a:cubicBezTo>
                    <a:pt x="54" y="110"/>
                    <a:pt x="45" y="110"/>
                    <a:pt x="41" y="115"/>
                  </a:cubicBezTo>
                  <a:lnTo>
                    <a:pt x="27" y="115"/>
                  </a:lnTo>
                  <a:lnTo>
                    <a:pt x="36" y="110"/>
                  </a:lnTo>
                  <a:cubicBezTo>
                    <a:pt x="23" y="110"/>
                    <a:pt x="9" y="119"/>
                    <a:pt x="5" y="133"/>
                  </a:cubicBezTo>
                  <a:cubicBezTo>
                    <a:pt x="0" y="146"/>
                    <a:pt x="9" y="164"/>
                    <a:pt x="27" y="169"/>
                  </a:cubicBezTo>
                  <a:cubicBezTo>
                    <a:pt x="36" y="173"/>
                    <a:pt x="45" y="173"/>
                    <a:pt x="59" y="173"/>
                  </a:cubicBezTo>
                  <a:cubicBezTo>
                    <a:pt x="63" y="175"/>
                    <a:pt x="68" y="177"/>
                    <a:pt x="72" y="177"/>
                  </a:cubicBezTo>
                  <a:cubicBezTo>
                    <a:pt x="77" y="177"/>
                    <a:pt x="81" y="175"/>
                    <a:pt x="86" y="173"/>
                  </a:cubicBezTo>
                  <a:cubicBezTo>
                    <a:pt x="101" y="170"/>
                    <a:pt x="114" y="167"/>
                    <a:pt x="127" y="161"/>
                  </a:cubicBezTo>
                  <a:lnTo>
                    <a:pt x="127" y="161"/>
                  </a:lnTo>
                  <a:cubicBezTo>
                    <a:pt x="129" y="192"/>
                    <a:pt x="134" y="224"/>
                    <a:pt x="140" y="254"/>
                  </a:cubicBezTo>
                  <a:cubicBezTo>
                    <a:pt x="144" y="295"/>
                    <a:pt x="158" y="335"/>
                    <a:pt x="180" y="367"/>
                  </a:cubicBezTo>
                  <a:cubicBezTo>
                    <a:pt x="189" y="380"/>
                    <a:pt x="198" y="394"/>
                    <a:pt x="212" y="403"/>
                  </a:cubicBezTo>
                  <a:cubicBezTo>
                    <a:pt x="221" y="407"/>
                    <a:pt x="230" y="412"/>
                    <a:pt x="239" y="416"/>
                  </a:cubicBezTo>
                  <a:lnTo>
                    <a:pt x="279" y="416"/>
                  </a:lnTo>
                  <a:cubicBezTo>
                    <a:pt x="288" y="416"/>
                    <a:pt x="297" y="412"/>
                    <a:pt x="302" y="407"/>
                  </a:cubicBezTo>
                  <a:cubicBezTo>
                    <a:pt x="320" y="403"/>
                    <a:pt x="333" y="389"/>
                    <a:pt x="347" y="380"/>
                  </a:cubicBezTo>
                  <a:cubicBezTo>
                    <a:pt x="356" y="367"/>
                    <a:pt x="365" y="353"/>
                    <a:pt x="374" y="335"/>
                  </a:cubicBezTo>
                  <a:cubicBezTo>
                    <a:pt x="378" y="322"/>
                    <a:pt x="383" y="308"/>
                    <a:pt x="387" y="295"/>
                  </a:cubicBezTo>
                  <a:cubicBezTo>
                    <a:pt x="396" y="268"/>
                    <a:pt x="401" y="241"/>
                    <a:pt x="401" y="209"/>
                  </a:cubicBezTo>
                  <a:cubicBezTo>
                    <a:pt x="405" y="160"/>
                    <a:pt x="405" y="101"/>
                    <a:pt x="392" y="52"/>
                  </a:cubicBezTo>
                  <a:cubicBezTo>
                    <a:pt x="392" y="38"/>
                    <a:pt x="378" y="25"/>
                    <a:pt x="365" y="25"/>
                  </a:cubicBezTo>
                  <a:cubicBezTo>
                    <a:pt x="347" y="25"/>
                    <a:pt x="333" y="38"/>
                    <a:pt x="333" y="56"/>
                  </a:cubicBezTo>
                  <a:cubicBezTo>
                    <a:pt x="329" y="106"/>
                    <a:pt x="320" y="151"/>
                    <a:pt x="311" y="196"/>
                  </a:cubicBezTo>
                  <a:cubicBezTo>
                    <a:pt x="306" y="218"/>
                    <a:pt x="297" y="241"/>
                    <a:pt x="288" y="259"/>
                  </a:cubicBezTo>
                  <a:cubicBezTo>
                    <a:pt x="288" y="272"/>
                    <a:pt x="279" y="281"/>
                    <a:pt x="275" y="286"/>
                  </a:cubicBezTo>
                  <a:cubicBezTo>
                    <a:pt x="270" y="295"/>
                    <a:pt x="266" y="299"/>
                    <a:pt x="266" y="308"/>
                  </a:cubicBezTo>
                  <a:cubicBezTo>
                    <a:pt x="265" y="308"/>
                    <a:pt x="265" y="308"/>
                    <a:pt x="264" y="308"/>
                  </a:cubicBezTo>
                  <a:lnTo>
                    <a:pt x="264" y="308"/>
                  </a:lnTo>
                  <a:cubicBezTo>
                    <a:pt x="256" y="283"/>
                    <a:pt x="247" y="262"/>
                    <a:pt x="243" y="236"/>
                  </a:cubicBezTo>
                  <a:cubicBezTo>
                    <a:pt x="231" y="181"/>
                    <a:pt x="223" y="126"/>
                    <a:pt x="218" y="70"/>
                  </a:cubicBezTo>
                  <a:lnTo>
                    <a:pt x="218" y="70"/>
                  </a:lnTo>
                  <a:cubicBezTo>
                    <a:pt x="219" y="69"/>
                    <a:pt x="220" y="67"/>
                    <a:pt x="221" y="65"/>
                  </a:cubicBezTo>
                  <a:lnTo>
                    <a:pt x="218" y="65"/>
                  </a:lnTo>
                  <a:lnTo>
                    <a:pt x="218" y="65"/>
                  </a:lnTo>
                  <a:cubicBezTo>
                    <a:pt x="217" y="59"/>
                    <a:pt x="217" y="53"/>
                    <a:pt x="216" y="47"/>
                  </a:cubicBezTo>
                  <a:lnTo>
                    <a:pt x="216" y="43"/>
                  </a:lnTo>
                  <a:cubicBezTo>
                    <a:pt x="216" y="29"/>
                    <a:pt x="203" y="16"/>
                    <a:pt x="189" y="7"/>
                  </a:cubicBezTo>
                  <a:cubicBezTo>
                    <a:pt x="182" y="2"/>
                    <a:pt x="174" y="0"/>
                    <a:pt x="1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40;p37">
              <a:extLst>
                <a:ext uri="{FF2B5EF4-FFF2-40B4-BE49-F238E27FC236}">
                  <a16:creationId xmlns:a16="http://schemas.microsoft.com/office/drawing/2014/main" id="{023D103E-177B-7701-B6BD-71EF4EF3C628}"/>
                </a:ext>
              </a:extLst>
            </p:cNvPr>
            <p:cNvSpPr/>
            <p:nvPr/>
          </p:nvSpPr>
          <p:spPr>
            <a:xfrm>
              <a:off x="2934950" y="1154175"/>
              <a:ext cx="8350" cy="10725"/>
            </a:xfrm>
            <a:custGeom>
              <a:avLst/>
              <a:gdLst/>
              <a:ahLst/>
              <a:cxnLst/>
              <a:rect l="l" t="t" r="r" b="b"/>
              <a:pathLst>
                <a:path w="334" h="429" extrusionOk="0">
                  <a:moveTo>
                    <a:pt x="278" y="0"/>
                  </a:moveTo>
                  <a:cubicBezTo>
                    <a:pt x="265" y="0"/>
                    <a:pt x="250" y="9"/>
                    <a:pt x="248" y="26"/>
                  </a:cubicBezTo>
                  <a:cubicBezTo>
                    <a:pt x="239" y="76"/>
                    <a:pt x="235" y="130"/>
                    <a:pt x="226" y="175"/>
                  </a:cubicBezTo>
                  <a:cubicBezTo>
                    <a:pt x="221" y="188"/>
                    <a:pt x="221" y="197"/>
                    <a:pt x="217" y="211"/>
                  </a:cubicBezTo>
                  <a:cubicBezTo>
                    <a:pt x="217" y="220"/>
                    <a:pt x="212" y="233"/>
                    <a:pt x="208" y="242"/>
                  </a:cubicBezTo>
                  <a:cubicBezTo>
                    <a:pt x="203" y="251"/>
                    <a:pt x="203" y="265"/>
                    <a:pt x="199" y="274"/>
                  </a:cubicBezTo>
                  <a:cubicBezTo>
                    <a:pt x="194" y="278"/>
                    <a:pt x="190" y="287"/>
                    <a:pt x="185" y="292"/>
                  </a:cubicBezTo>
                  <a:lnTo>
                    <a:pt x="194" y="287"/>
                  </a:lnTo>
                  <a:lnTo>
                    <a:pt x="176" y="305"/>
                  </a:lnTo>
                  <a:lnTo>
                    <a:pt x="172" y="305"/>
                  </a:lnTo>
                  <a:lnTo>
                    <a:pt x="163" y="310"/>
                  </a:lnTo>
                  <a:cubicBezTo>
                    <a:pt x="158" y="314"/>
                    <a:pt x="154" y="314"/>
                    <a:pt x="149" y="314"/>
                  </a:cubicBezTo>
                  <a:cubicBezTo>
                    <a:pt x="145" y="319"/>
                    <a:pt x="136" y="319"/>
                    <a:pt x="131" y="323"/>
                  </a:cubicBezTo>
                  <a:lnTo>
                    <a:pt x="100" y="323"/>
                  </a:lnTo>
                  <a:cubicBezTo>
                    <a:pt x="86" y="319"/>
                    <a:pt x="73" y="314"/>
                    <a:pt x="64" y="310"/>
                  </a:cubicBezTo>
                  <a:lnTo>
                    <a:pt x="55" y="305"/>
                  </a:lnTo>
                  <a:lnTo>
                    <a:pt x="50" y="310"/>
                  </a:lnTo>
                  <a:cubicBezTo>
                    <a:pt x="46" y="307"/>
                    <a:pt x="40" y="306"/>
                    <a:pt x="34" y="306"/>
                  </a:cubicBezTo>
                  <a:cubicBezTo>
                    <a:pt x="29" y="306"/>
                    <a:pt x="23" y="307"/>
                    <a:pt x="19" y="310"/>
                  </a:cubicBezTo>
                  <a:cubicBezTo>
                    <a:pt x="5" y="319"/>
                    <a:pt x="1" y="337"/>
                    <a:pt x="10" y="355"/>
                  </a:cubicBezTo>
                  <a:lnTo>
                    <a:pt x="14" y="359"/>
                  </a:lnTo>
                  <a:cubicBezTo>
                    <a:pt x="41" y="400"/>
                    <a:pt x="86" y="427"/>
                    <a:pt x="136" y="427"/>
                  </a:cubicBezTo>
                  <a:cubicBezTo>
                    <a:pt x="141" y="428"/>
                    <a:pt x="147" y="428"/>
                    <a:pt x="153" y="428"/>
                  </a:cubicBezTo>
                  <a:cubicBezTo>
                    <a:pt x="171" y="428"/>
                    <a:pt x="191" y="423"/>
                    <a:pt x="208" y="413"/>
                  </a:cubicBezTo>
                  <a:lnTo>
                    <a:pt x="221" y="409"/>
                  </a:lnTo>
                  <a:cubicBezTo>
                    <a:pt x="230" y="404"/>
                    <a:pt x="235" y="400"/>
                    <a:pt x="244" y="395"/>
                  </a:cubicBezTo>
                  <a:lnTo>
                    <a:pt x="262" y="382"/>
                  </a:lnTo>
                  <a:lnTo>
                    <a:pt x="266" y="377"/>
                  </a:lnTo>
                  <a:lnTo>
                    <a:pt x="271" y="373"/>
                  </a:lnTo>
                  <a:cubicBezTo>
                    <a:pt x="284" y="355"/>
                    <a:pt x="293" y="341"/>
                    <a:pt x="302" y="323"/>
                  </a:cubicBezTo>
                  <a:cubicBezTo>
                    <a:pt x="307" y="310"/>
                    <a:pt x="311" y="296"/>
                    <a:pt x="316" y="278"/>
                  </a:cubicBezTo>
                  <a:cubicBezTo>
                    <a:pt x="320" y="265"/>
                    <a:pt x="325" y="251"/>
                    <a:pt x="325" y="233"/>
                  </a:cubicBezTo>
                  <a:cubicBezTo>
                    <a:pt x="329" y="220"/>
                    <a:pt x="329" y="206"/>
                    <a:pt x="329" y="188"/>
                  </a:cubicBezTo>
                  <a:cubicBezTo>
                    <a:pt x="334" y="134"/>
                    <a:pt x="325" y="76"/>
                    <a:pt x="307" y="22"/>
                  </a:cubicBezTo>
                  <a:cubicBezTo>
                    <a:pt x="302" y="7"/>
                    <a:pt x="290" y="0"/>
                    <a:pt x="2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41;p37">
              <a:extLst>
                <a:ext uri="{FF2B5EF4-FFF2-40B4-BE49-F238E27FC236}">
                  <a16:creationId xmlns:a16="http://schemas.microsoft.com/office/drawing/2014/main" id="{C247B3EC-7F4A-FC41-57CC-9941422FEC26}"/>
                </a:ext>
              </a:extLst>
            </p:cNvPr>
            <p:cNvSpPr/>
            <p:nvPr/>
          </p:nvSpPr>
          <p:spPr>
            <a:xfrm>
              <a:off x="2840150" y="996175"/>
              <a:ext cx="12050" cy="10625"/>
            </a:xfrm>
            <a:custGeom>
              <a:avLst/>
              <a:gdLst/>
              <a:ahLst/>
              <a:cxnLst/>
              <a:rect l="l" t="t" r="r" b="b"/>
              <a:pathLst>
                <a:path w="482" h="425" extrusionOk="0">
                  <a:moveTo>
                    <a:pt x="238" y="0"/>
                  </a:moveTo>
                  <a:cubicBezTo>
                    <a:pt x="156" y="0"/>
                    <a:pt x="79" y="49"/>
                    <a:pt x="45" y="134"/>
                  </a:cubicBezTo>
                  <a:cubicBezTo>
                    <a:pt x="0" y="242"/>
                    <a:pt x="50" y="363"/>
                    <a:pt x="158" y="408"/>
                  </a:cubicBezTo>
                  <a:cubicBezTo>
                    <a:pt x="185" y="419"/>
                    <a:pt x="213" y="425"/>
                    <a:pt x="241" y="425"/>
                  </a:cubicBezTo>
                  <a:cubicBezTo>
                    <a:pt x="324" y="425"/>
                    <a:pt x="403" y="377"/>
                    <a:pt x="437" y="296"/>
                  </a:cubicBezTo>
                  <a:cubicBezTo>
                    <a:pt x="482" y="183"/>
                    <a:pt x="428" y="62"/>
                    <a:pt x="320" y="17"/>
                  </a:cubicBezTo>
                  <a:cubicBezTo>
                    <a:pt x="293" y="5"/>
                    <a:pt x="265" y="0"/>
                    <a:pt x="2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42;p37">
              <a:extLst>
                <a:ext uri="{FF2B5EF4-FFF2-40B4-BE49-F238E27FC236}">
                  <a16:creationId xmlns:a16="http://schemas.microsoft.com/office/drawing/2014/main" id="{7C01A513-4AB4-EFFD-6A05-656B363A9CE1}"/>
                </a:ext>
              </a:extLst>
            </p:cNvPr>
            <p:cNvSpPr/>
            <p:nvPr/>
          </p:nvSpPr>
          <p:spPr>
            <a:xfrm>
              <a:off x="2885350" y="981600"/>
              <a:ext cx="12400" cy="10625"/>
            </a:xfrm>
            <a:custGeom>
              <a:avLst/>
              <a:gdLst/>
              <a:ahLst/>
              <a:cxnLst/>
              <a:rect l="l" t="t" r="r" b="b"/>
              <a:pathLst>
                <a:path w="496" h="425" extrusionOk="0">
                  <a:moveTo>
                    <a:pt x="283" y="1"/>
                  </a:moveTo>
                  <a:cubicBezTo>
                    <a:pt x="231" y="1"/>
                    <a:pt x="178" y="20"/>
                    <a:pt x="136" y="64"/>
                  </a:cubicBezTo>
                  <a:cubicBezTo>
                    <a:pt x="1" y="195"/>
                    <a:pt x="95" y="424"/>
                    <a:pt x="284" y="424"/>
                  </a:cubicBezTo>
                  <a:cubicBezTo>
                    <a:pt x="401" y="424"/>
                    <a:pt x="496" y="330"/>
                    <a:pt x="496" y="213"/>
                  </a:cubicBezTo>
                  <a:cubicBezTo>
                    <a:pt x="496" y="85"/>
                    <a:pt x="391"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43;p37">
              <a:extLst>
                <a:ext uri="{FF2B5EF4-FFF2-40B4-BE49-F238E27FC236}">
                  <a16:creationId xmlns:a16="http://schemas.microsoft.com/office/drawing/2014/main" id="{905F46F8-CD67-F5A7-DB73-4464258E3F77}"/>
                </a:ext>
              </a:extLst>
            </p:cNvPr>
            <p:cNvSpPr/>
            <p:nvPr/>
          </p:nvSpPr>
          <p:spPr>
            <a:xfrm>
              <a:off x="2861975" y="1018150"/>
              <a:ext cx="25650" cy="9225"/>
            </a:xfrm>
            <a:custGeom>
              <a:avLst/>
              <a:gdLst/>
              <a:ahLst/>
              <a:cxnLst/>
              <a:rect l="l" t="t" r="r" b="b"/>
              <a:pathLst>
                <a:path w="1026" h="369" extrusionOk="0">
                  <a:moveTo>
                    <a:pt x="582" y="0"/>
                  </a:moveTo>
                  <a:cubicBezTo>
                    <a:pt x="307" y="0"/>
                    <a:pt x="56" y="191"/>
                    <a:pt x="0" y="235"/>
                  </a:cubicBezTo>
                  <a:cubicBezTo>
                    <a:pt x="156" y="324"/>
                    <a:pt x="331" y="369"/>
                    <a:pt x="507" y="369"/>
                  </a:cubicBezTo>
                  <a:cubicBezTo>
                    <a:pt x="590" y="369"/>
                    <a:pt x="674" y="359"/>
                    <a:pt x="756" y="339"/>
                  </a:cubicBezTo>
                  <a:cubicBezTo>
                    <a:pt x="850" y="321"/>
                    <a:pt x="940" y="285"/>
                    <a:pt x="1026" y="231"/>
                  </a:cubicBezTo>
                  <a:lnTo>
                    <a:pt x="1012" y="208"/>
                  </a:lnTo>
                  <a:cubicBezTo>
                    <a:pt x="879" y="53"/>
                    <a:pt x="727" y="0"/>
                    <a:pt x="5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44;p37">
              <a:extLst>
                <a:ext uri="{FF2B5EF4-FFF2-40B4-BE49-F238E27FC236}">
                  <a16:creationId xmlns:a16="http://schemas.microsoft.com/office/drawing/2014/main" id="{1D9F04D3-EC9B-44D2-F38B-11AC02ACE627}"/>
                </a:ext>
              </a:extLst>
            </p:cNvPr>
            <p:cNvSpPr/>
            <p:nvPr/>
          </p:nvSpPr>
          <p:spPr>
            <a:xfrm>
              <a:off x="2853075" y="1002275"/>
              <a:ext cx="46025" cy="21775"/>
            </a:xfrm>
            <a:custGeom>
              <a:avLst/>
              <a:gdLst/>
              <a:ahLst/>
              <a:cxnLst/>
              <a:rect l="l" t="t" r="r" b="b"/>
              <a:pathLst>
                <a:path w="1841" h="871" extrusionOk="0">
                  <a:moveTo>
                    <a:pt x="1493" y="1"/>
                  </a:moveTo>
                  <a:cubicBezTo>
                    <a:pt x="1342" y="1"/>
                    <a:pt x="1188" y="160"/>
                    <a:pt x="918" y="218"/>
                  </a:cubicBezTo>
                  <a:cubicBezTo>
                    <a:pt x="812" y="241"/>
                    <a:pt x="718" y="249"/>
                    <a:pt x="634" y="249"/>
                  </a:cubicBezTo>
                  <a:cubicBezTo>
                    <a:pt x="470" y="249"/>
                    <a:pt x="347" y="219"/>
                    <a:pt x="257" y="219"/>
                  </a:cubicBezTo>
                  <a:cubicBezTo>
                    <a:pt x="181" y="219"/>
                    <a:pt x="128" y="240"/>
                    <a:pt x="91" y="317"/>
                  </a:cubicBezTo>
                  <a:cubicBezTo>
                    <a:pt x="1" y="492"/>
                    <a:pt x="113" y="726"/>
                    <a:pt x="356" y="870"/>
                  </a:cubicBezTo>
                  <a:cubicBezTo>
                    <a:pt x="412" y="826"/>
                    <a:pt x="665" y="634"/>
                    <a:pt x="941" y="634"/>
                  </a:cubicBezTo>
                  <a:cubicBezTo>
                    <a:pt x="1085" y="634"/>
                    <a:pt x="1236" y="686"/>
                    <a:pt x="1368" y="839"/>
                  </a:cubicBezTo>
                  <a:lnTo>
                    <a:pt x="1382" y="866"/>
                  </a:lnTo>
                  <a:cubicBezTo>
                    <a:pt x="1764" y="627"/>
                    <a:pt x="1841" y="128"/>
                    <a:pt x="1571" y="16"/>
                  </a:cubicBezTo>
                  <a:cubicBezTo>
                    <a:pt x="1545" y="5"/>
                    <a:pt x="1519" y="1"/>
                    <a:pt x="14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45;p37">
              <a:extLst>
                <a:ext uri="{FF2B5EF4-FFF2-40B4-BE49-F238E27FC236}">
                  <a16:creationId xmlns:a16="http://schemas.microsoft.com/office/drawing/2014/main" id="{DAFC27F8-9338-CD3F-78FA-BF969362AA82}"/>
                </a:ext>
              </a:extLst>
            </p:cNvPr>
            <p:cNvSpPr/>
            <p:nvPr/>
          </p:nvSpPr>
          <p:spPr>
            <a:xfrm>
              <a:off x="2898625" y="990050"/>
              <a:ext cx="19700" cy="19700"/>
            </a:xfrm>
            <a:custGeom>
              <a:avLst/>
              <a:gdLst/>
              <a:ahLst/>
              <a:cxnLst/>
              <a:rect l="l" t="t" r="r" b="b"/>
              <a:pathLst>
                <a:path w="788" h="788" extrusionOk="0">
                  <a:moveTo>
                    <a:pt x="392" y="1"/>
                  </a:moveTo>
                  <a:cubicBezTo>
                    <a:pt x="176" y="1"/>
                    <a:pt x="1" y="176"/>
                    <a:pt x="1" y="392"/>
                  </a:cubicBezTo>
                  <a:cubicBezTo>
                    <a:pt x="1" y="613"/>
                    <a:pt x="176" y="788"/>
                    <a:pt x="392" y="788"/>
                  </a:cubicBezTo>
                  <a:cubicBezTo>
                    <a:pt x="612" y="788"/>
                    <a:pt x="788" y="613"/>
                    <a:pt x="788" y="392"/>
                  </a:cubicBezTo>
                  <a:cubicBezTo>
                    <a:pt x="788" y="176"/>
                    <a:pt x="612" y="1"/>
                    <a:pt x="3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46;p37">
              <a:extLst>
                <a:ext uri="{FF2B5EF4-FFF2-40B4-BE49-F238E27FC236}">
                  <a16:creationId xmlns:a16="http://schemas.microsoft.com/office/drawing/2014/main" id="{8EF43C54-D024-2C23-3EFF-6F0B1617C379}"/>
                </a:ext>
              </a:extLst>
            </p:cNvPr>
            <p:cNvSpPr/>
            <p:nvPr/>
          </p:nvSpPr>
          <p:spPr>
            <a:xfrm>
              <a:off x="2827675" y="1008850"/>
              <a:ext cx="22275" cy="19750"/>
            </a:xfrm>
            <a:custGeom>
              <a:avLst/>
              <a:gdLst/>
              <a:ahLst/>
              <a:cxnLst/>
              <a:rect l="l" t="t" r="r" b="b"/>
              <a:pathLst>
                <a:path w="891" h="790" extrusionOk="0">
                  <a:moveTo>
                    <a:pt x="442" y="0"/>
                  </a:moveTo>
                  <a:cubicBezTo>
                    <a:pt x="398" y="0"/>
                    <a:pt x="354" y="7"/>
                    <a:pt x="310" y="23"/>
                  </a:cubicBezTo>
                  <a:cubicBezTo>
                    <a:pt x="108" y="99"/>
                    <a:pt x="0" y="324"/>
                    <a:pt x="72" y="531"/>
                  </a:cubicBezTo>
                  <a:cubicBezTo>
                    <a:pt x="132" y="689"/>
                    <a:pt x="282" y="789"/>
                    <a:pt x="444" y="789"/>
                  </a:cubicBezTo>
                  <a:cubicBezTo>
                    <a:pt x="489" y="789"/>
                    <a:pt x="535" y="782"/>
                    <a:pt x="580" y="765"/>
                  </a:cubicBezTo>
                  <a:cubicBezTo>
                    <a:pt x="783" y="693"/>
                    <a:pt x="891" y="468"/>
                    <a:pt x="814" y="261"/>
                  </a:cubicBezTo>
                  <a:cubicBezTo>
                    <a:pt x="757" y="101"/>
                    <a:pt x="605" y="0"/>
                    <a:pt x="4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47;p37">
              <a:extLst>
                <a:ext uri="{FF2B5EF4-FFF2-40B4-BE49-F238E27FC236}">
                  <a16:creationId xmlns:a16="http://schemas.microsoft.com/office/drawing/2014/main" id="{03BC0250-58B8-4D2C-8476-D7C8E38C3BB7}"/>
                </a:ext>
              </a:extLst>
            </p:cNvPr>
            <p:cNvSpPr/>
            <p:nvPr/>
          </p:nvSpPr>
          <p:spPr>
            <a:xfrm>
              <a:off x="2835675" y="982425"/>
              <a:ext cx="14275" cy="10875"/>
            </a:xfrm>
            <a:custGeom>
              <a:avLst/>
              <a:gdLst/>
              <a:ahLst/>
              <a:cxnLst/>
              <a:rect l="l" t="t" r="r" b="b"/>
              <a:pathLst>
                <a:path w="571" h="435" extrusionOk="0">
                  <a:moveTo>
                    <a:pt x="379" y="1"/>
                  </a:moveTo>
                  <a:cubicBezTo>
                    <a:pt x="231" y="1"/>
                    <a:pt x="1" y="236"/>
                    <a:pt x="58" y="387"/>
                  </a:cubicBezTo>
                  <a:cubicBezTo>
                    <a:pt x="71" y="421"/>
                    <a:pt x="90" y="434"/>
                    <a:pt x="113" y="434"/>
                  </a:cubicBezTo>
                  <a:cubicBezTo>
                    <a:pt x="174" y="434"/>
                    <a:pt x="261" y="335"/>
                    <a:pt x="337" y="270"/>
                  </a:cubicBezTo>
                  <a:cubicBezTo>
                    <a:pt x="395" y="216"/>
                    <a:pt x="571" y="63"/>
                    <a:pt x="422" y="9"/>
                  </a:cubicBezTo>
                  <a:cubicBezTo>
                    <a:pt x="409" y="3"/>
                    <a:pt x="394" y="1"/>
                    <a:pt x="3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48;p37">
              <a:extLst>
                <a:ext uri="{FF2B5EF4-FFF2-40B4-BE49-F238E27FC236}">
                  <a16:creationId xmlns:a16="http://schemas.microsoft.com/office/drawing/2014/main" id="{0AA4A673-FDED-71BB-FAFF-C1F4E5B073A6}"/>
                </a:ext>
              </a:extLst>
            </p:cNvPr>
            <p:cNvSpPr/>
            <p:nvPr/>
          </p:nvSpPr>
          <p:spPr>
            <a:xfrm>
              <a:off x="2883675" y="969575"/>
              <a:ext cx="15425" cy="6750"/>
            </a:xfrm>
            <a:custGeom>
              <a:avLst/>
              <a:gdLst/>
              <a:ahLst/>
              <a:cxnLst/>
              <a:rect l="l" t="t" r="r" b="b"/>
              <a:pathLst>
                <a:path w="617" h="270" extrusionOk="0">
                  <a:moveTo>
                    <a:pt x="261" y="0"/>
                  </a:moveTo>
                  <a:cubicBezTo>
                    <a:pt x="188" y="0"/>
                    <a:pt x="125" y="19"/>
                    <a:pt x="95" y="59"/>
                  </a:cubicBezTo>
                  <a:cubicBezTo>
                    <a:pt x="0" y="185"/>
                    <a:pt x="230" y="221"/>
                    <a:pt x="306" y="235"/>
                  </a:cubicBezTo>
                  <a:cubicBezTo>
                    <a:pt x="376" y="247"/>
                    <a:pt x="461" y="269"/>
                    <a:pt x="523" y="269"/>
                  </a:cubicBezTo>
                  <a:cubicBezTo>
                    <a:pt x="579" y="269"/>
                    <a:pt x="616" y="250"/>
                    <a:pt x="603" y="185"/>
                  </a:cubicBezTo>
                  <a:cubicBezTo>
                    <a:pt x="579" y="72"/>
                    <a:pt x="403" y="0"/>
                    <a:pt x="2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49;p37">
              <a:extLst>
                <a:ext uri="{FF2B5EF4-FFF2-40B4-BE49-F238E27FC236}">
                  <a16:creationId xmlns:a16="http://schemas.microsoft.com/office/drawing/2014/main" id="{3915A182-440B-5DED-2DD8-352272CFF3B8}"/>
                </a:ext>
              </a:extLst>
            </p:cNvPr>
            <p:cNvSpPr/>
            <p:nvPr/>
          </p:nvSpPr>
          <p:spPr>
            <a:xfrm>
              <a:off x="2796650" y="957900"/>
              <a:ext cx="8250" cy="3775"/>
            </a:xfrm>
            <a:custGeom>
              <a:avLst/>
              <a:gdLst/>
              <a:ahLst/>
              <a:cxnLst/>
              <a:rect l="l" t="t" r="r" b="b"/>
              <a:pathLst>
                <a:path w="330" h="151" extrusionOk="0">
                  <a:moveTo>
                    <a:pt x="111" y="0"/>
                  </a:moveTo>
                  <a:cubicBezTo>
                    <a:pt x="78" y="0"/>
                    <a:pt x="50" y="12"/>
                    <a:pt x="35" y="41"/>
                  </a:cubicBezTo>
                  <a:cubicBezTo>
                    <a:pt x="1" y="110"/>
                    <a:pt x="123" y="150"/>
                    <a:pt x="219" y="150"/>
                  </a:cubicBezTo>
                  <a:cubicBezTo>
                    <a:pt x="272" y="150"/>
                    <a:pt x="317" y="138"/>
                    <a:pt x="323" y="113"/>
                  </a:cubicBezTo>
                  <a:cubicBezTo>
                    <a:pt x="330" y="83"/>
                    <a:pt x="202" y="0"/>
                    <a:pt x="1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50;p37">
              <a:extLst>
                <a:ext uri="{FF2B5EF4-FFF2-40B4-BE49-F238E27FC236}">
                  <a16:creationId xmlns:a16="http://schemas.microsoft.com/office/drawing/2014/main" id="{17F732FD-D2C5-81C5-B07C-54672991D15A}"/>
                </a:ext>
              </a:extLst>
            </p:cNvPr>
            <p:cNvSpPr/>
            <p:nvPr/>
          </p:nvSpPr>
          <p:spPr>
            <a:xfrm>
              <a:off x="2799500" y="946850"/>
              <a:ext cx="7575" cy="9950"/>
            </a:xfrm>
            <a:custGeom>
              <a:avLst/>
              <a:gdLst/>
              <a:ahLst/>
              <a:cxnLst/>
              <a:rect l="l" t="t" r="r" b="b"/>
              <a:pathLst>
                <a:path w="303" h="398" extrusionOk="0">
                  <a:moveTo>
                    <a:pt x="131" y="0"/>
                  </a:moveTo>
                  <a:cubicBezTo>
                    <a:pt x="124" y="0"/>
                    <a:pt x="117" y="2"/>
                    <a:pt x="110" y="6"/>
                  </a:cubicBezTo>
                  <a:cubicBezTo>
                    <a:pt x="1" y="67"/>
                    <a:pt x="177" y="398"/>
                    <a:pt x="270" y="398"/>
                  </a:cubicBezTo>
                  <a:cubicBezTo>
                    <a:pt x="272" y="398"/>
                    <a:pt x="274" y="398"/>
                    <a:pt x="277" y="397"/>
                  </a:cubicBezTo>
                  <a:cubicBezTo>
                    <a:pt x="302" y="393"/>
                    <a:pt x="232"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51;p37">
              <a:extLst>
                <a:ext uri="{FF2B5EF4-FFF2-40B4-BE49-F238E27FC236}">
                  <a16:creationId xmlns:a16="http://schemas.microsoft.com/office/drawing/2014/main" id="{2EEC352B-D2D0-68EE-755D-6D51D4980917}"/>
                </a:ext>
              </a:extLst>
            </p:cNvPr>
            <p:cNvSpPr/>
            <p:nvPr/>
          </p:nvSpPr>
          <p:spPr>
            <a:xfrm>
              <a:off x="2867150" y="987250"/>
              <a:ext cx="11250" cy="12950"/>
            </a:xfrm>
            <a:custGeom>
              <a:avLst/>
              <a:gdLst/>
              <a:ahLst/>
              <a:cxnLst/>
              <a:rect l="l" t="t" r="r" b="b"/>
              <a:pathLst>
                <a:path w="450" h="518" extrusionOk="0">
                  <a:moveTo>
                    <a:pt x="175" y="0"/>
                  </a:moveTo>
                  <a:lnTo>
                    <a:pt x="135" y="9"/>
                  </a:lnTo>
                  <a:cubicBezTo>
                    <a:pt x="126" y="9"/>
                    <a:pt x="121" y="18"/>
                    <a:pt x="121" y="27"/>
                  </a:cubicBezTo>
                  <a:cubicBezTo>
                    <a:pt x="121" y="41"/>
                    <a:pt x="130" y="50"/>
                    <a:pt x="144" y="50"/>
                  </a:cubicBezTo>
                  <a:lnTo>
                    <a:pt x="180" y="54"/>
                  </a:lnTo>
                  <a:cubicBezTo>
                    <a:pt x="211" y="59"/>
                    <a:pt x="238" y="68"/>
                    <a:pt x="265" y="81"/>
                  </a:cubicBezTo>
                  <a:cubicBezTo>
                    <a:pt x="283" y="86"/>
                    <a:pt x="301" y="95"/>
                    <a:pt x="315" y="108"/>
                  </a:cubicBezTo>
                  <a:cubicBezTo>
                    <a:pt x="333" y="122"/>
                    <a:pt x="342" y="135"/>
                    <a:pt x="355" y="153"/>
                  </a:cubicBezTo>
                  <a:cubicBezTo>
                    <a:pt x="355" y="162"/>
                    <a:pt x="364" y="176"/>
                    <a:pt x="364" y="180"/>
                  </a:cubicBezTo>
                  <a:cubicBezTo>
                    <a:pt x="364" y="194"/>
                    <a:pt x="369" y="203"/>
                    <a:pt x="369" y="216"/>
                  </a:cubicBezTo>
                  <a:cubicBezTo>
                    <a:pt x="369" y="225"/>
                    <a:pt x="364" y="234"/>
                    <a:pt x="364" y="243"/>
                  </a:cubicBezTo>
                  <a:cubicBezTo>
                    <a:pt x="364" y="257"/>
                    <a:pt x="355" y="266"/>
                    <a:pt x="355" y="275"/>
                  </a:cubicBezTo>
                  <a:cubicBezTo>
                    <a:pt x="346" y="297"/>
                    <a:pt x="333" y="320"/>
                    <a:pt x="319" y="338"/>
                  </a:cubicBezTo>
                  <a:cubicBezTo>
                    <a:pt x="306" y="356"/>
                    <a:pt x="288" y="369"/>
                    <a:pt x="270" y="387"/>
                  </a:cubicBezTo>
                  <a:cubicBezTo>
                    <a:pt x="252" y="396"/>
                    <a:pt x="229" y="410"/>
                    <a:pt x="211" y="423"/>
                  </a:cubicBezTo>
                  <a:lnTo>
                    <a:pt x="184" y="437"/>
                  </a:lnTo>
                  <a:lnTo>
                    <a:pt x="171" y="437"/>
                  </a:lnTo>
                  <a:lnTo>
                    <a:pt x="157" y="441"/>
                  </a:lnTo>
                  <a:lnTo>
                    <a:pt x="99" y="459"/>
                  </a:lnTo>
                  <a:cubicBezTo>
                    <a:pt x="85" y="464"/>
                    <a:pt x="72" y="464"/>
                    <a:pt x="63" y="464"/>
                  </a:cubicBezTo>
                  <a:lnTo>
                    <a:pt x="27" y="468"/>
                  </a:lnTo>
                  <a:lnTo>
                    <a:pt x="23" y="468"/>
                  </a:lnTo>
                  <a:cubicBezTo>
                    <a:pt x="14" y="468"/>
                    <a:pt x="5" y="477"/>
                    <a:pt x="5" y="491"/>
                  </a:cubicBezTo>
                  <a:cubicBezTo>
                    <a:pt x="0" y="504"/>
                    <a:pt x="9" y="513"/>
                    <a:pt x="23" y="513"/>
                  </a:cubicBezTo>
                  <a:lnTo>
                    <a:pt x="67" y="518"/>
                  </a:lnTo>
                  <a:lnTo>
                    <a:pt x="117" y="518"/>
                  </a:lnTo>
                  <a:lnTo>
                    <a:pt x="171" y="509"/>
                  </a:lnTo>
                  <a:lnTo>
                    <a:pt x="198" y="509"/>
                  </a:lnTo>
                  <a:lnTo>
                    <a:pt x="207" y="504"/>
                  </a:lnTo>
                  <a:lnTo>
                    <a:pt x="243" y="491"/>
                  </a:lnTo>
                  <a:cubicBezTo>
                    <a:pt x="265" y="482"/>
                    <a:pt x="292" y="468"/>
                    <a:pt x="315" y="455"/>
                  </a:cubicBezTo>
                  <a:cubicBezTo>
                    <a:pt x="337" y="437"/>
                    <a:pt x="360" y="414"/>
                    <a:pt x="382" y="392"/>
                  </a:cubicBezTo>
                  <a:cubicBezTo>
                    <a:pt x="405" y="369"/>
                    <a:pt x="423" y="342"/>
                    <a:pt x="432" y="311"/>
                  </a:cubicBezTo>
                  <a:cubicBezTo>
                    <a:pt x="441" y="293"/>
                    <a:pt x="445" y="279"/>
                    <a:pt x="450" y="261"/>
                  </a:cubicBezTo>
                  <a:cubicBezTo>
                    <a:pt x="450" y="243"/>
                    <a:pt x="450" y="221"/>
                    <a:pt x="450" y="207"/>
                  </a:cubicBezTo>
                  <a:cubicBezTo>
                    <a:pt x="445" y="189"/>
                    <a:pt x="441" y="180"/>
                    <a:pt x="441" y="162"/>
                  </a:cubicBezTo>
                  <a:cubicBezTo>
                    <a:pt x="436" y="149"/>
                    <a:pt x="427" y="131"/>
                    <a:pt x="423" y="113"/>
                  </a:cubicBezTo>
                  <a:cubicBezTo>
                    <a:pt x="414" y="104"/>
                    <a:pt x="400" y="90"/>
                    <a:pt x="391" y="77"/>
                  </a:cubicBezTo>
                  <a:lnTo>
                    <a:pt x="360" y="50"/>
                  </a:lnTo>
                  <a:cubicBezTo>
                    <a:pt x="337" y="36"/>
                    <a:pt x="310" y="23"/>
                    <a:pt x="288" y="14"/>
                  </a:cubicBezTo>
                  <a:cubicBezTo>
                    <a:pt x="252" y="5"/>
                    <a:pt x="211"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52;p37">
              <a:extLst>
                <a:ext uri="{FF2B5EF4-FFF2-40B4-BE49-F238E27FC236}">
                  <a16:creationId xmlns:a16="http://schemas.microsoft.com/office/drawing/2014/main" id="{2A8A9868-D64A-2C7D-6A56-3A4EC8BD0E68}"/>
                </a:ext>
              </a:extLst>
            </p:cNvPr>
            <p:cNvSpPr/>
            <p:nvPr/>
          </p:nvSpPr>
          <p:spPr>
            <a:xfrm>
              <a:off x="2846675" y="1222025"/>
              <a:ext cx="7250" cy="5425"/>
            </a:xfrm>
            <a:custGeom>
              <a:avLst/>
              <a:gdLst/>
              <a:ahLst/>
              <a:cxnLst/>
              <a:rect l="l" t="t" r="r" b="b"/>
              <a:pathLst>
                <a:path w="290" h="217" extrusionOk="0">
                  <a:moveTo>
                    <a:pt x="240" y="1"/>
                  </a:moveTo>
                  <a:cubicBezTo>
                    <a:pt x="228" y="1"/>
                    <a:pt x="216" y="4"/>
                    <a:pt x="207" y="11"/>
                  </a:cubicBezTo>
                  <a:cubicBezTo>
                    <a:pt x="176" y="38"/>
                    <a:pt x="158" y="83"/>
                    <a:pt x="126" y="110"/>
                  </a:cubicBezTo>
                  <a:cubicBezTo>
                    <a:pt x="86" y="137"/>
                    <a:pt x="45" y="155"/>
                    <a:pt x="5" y="173"/>
                  </a:cubicBezTo>
                  <a:cubicBezTo>
                    <a:pt x="0" y="173"/>
                    <a:pt x="0" y="178"/>
                    <a:pt x="5" y="178"/>
                  </a:cubicBezTo>
                  <a:cubicBezTo>
                    <a:pt x="28" y="205"/>
                    <a:pt x="58" y="216"/>
                    <a:pt x="89" y="216"/>
                  </a:cubicBezTo>
                  <a:cubicBezTo>
                    <a:pt x="177" y="216"/>
                    <a:pt x="277" y="126"/>
                    <a:pt x="284" y="43"/>
                  </a:cubicBezTo>
                  <a:cubicBezTo>
                    <a:pt x="290" y="16"/>
                    <a:pt x="265" y="1"/>
                    <a:pt x="2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53;p37">
              <a:extLst>
                <a:ext uri="{FF2B5EF4-FFF2-40B4-BE49-F238E27FC236}">
                  <a16:creationId xmlns:a16="http://schemas.microsoft.com/office/drawing/2014/main" id="{8826C4E2-ECA4-1FA4-5F56-7FA622AA4173}"/>
                </a:ext>
              </a:extLst>
            </p:cNvPr>
            <p:cNvSpPr/>
            <p:nvPr/>
          </p:nvSpPr>
          <p:spPr>
            <a:xfrm>
              <a:off x="2912800" y="1218250"/>
              <a:ext cx="5550" cy="6150"/>
            </a:xfrm>
            <a:custGeom>
              <a:avLst/>
              <a:gdLst/>
              <a:ahLst/>
              <a:cxnLst/>
              <a:rect l="l" t="t" r="r" b="b"/>
              <a:pathLst>
                <a:path w="222" h="246" extrusionOk="0">
                  <a:moveTo>
                    <a:pt x="165" y="1"/>
                  </a:moveTo>
                  <a:cubicBezTo>
                    <a:pt x="142" y="1"/>
                    <a:pt x="118" y="13"/>
                    <a:pt x="108" y="36"/>
                  </a:cubicBezTo>
                  <a:cubicBezTo>
                    <a:pt x="99" y="68"/>
                    <a:pt x="90" y="99"/>
                    <a:pt x="72" y="131"/>
                  </a:cubicBezTo>
                  <a:cubicBezTo>
                    <a:pt x="59" y="158"/>
                    <a:pt x="27" y="176"/>
                    <a:pt x="9" y="198"/>
                  </a:cubicBezTo>
                  <a:cubicBezTo>
                    <a:pt x="0" y="203"/>
                    <a:pt x="0" y="216"/>
                    <a:pt x="9" y="221"/>
                  </a:cubicBezTo>
                  <a:cubicBezTo>
                    <a:pt x="29" y="238"/>
                    <a:pt x="48" y="246"/>
                    <a:pt x="67" y="246"/>
                  </a:cubicBezTo>
                  <a:cubicBezTo>
                    <a:pt x="144" y="246"/>
                    <a:pt x="209" y="120"/>
                    <a:pt x="216" y="54"/>
                  </a:cubicBezTo>
                  <a:cubicBezTo>
                    <a:pt x="221" y="19"/>
                    <a:pt x="194" y="1"/>
                    <a:pt x="1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54;p37">
              <a:extLst>
                <a:ext uri="{FF2B5EF4-FFF2-40B4-BE49-F238E27FC236}">
                  <a16:creationId xmlns:a16="http://schemas.microsoft.com/office/drawing/2014/main" id="{C3E44A6C-FAF8-EE91-4A4B-391E796F4C86}"/>
                </a:ext>
              </a:extLst>
            </p:cNvPr>
            <p:cNvSpPr/>
            <p:nvPr/>
          </p:nvSpPr>
          <p:spPr>
            <a:xfrm>
              <a:off x="3272225" y="1249300"/>
              <a:ext cx="25575" cy="10075"/>
            </a:xfrm>
            <a:custGeom>
              <a:avLst/>
              <a:gdLst/>
              <a:ahLst/>
              <a:cxnLst/>
              <a:rect l="l" t="t" r="r" b="b"/>
              <a:pathLst>
                <a:path w="1023" h="403" extrusionOk="0">
                  <a:moveTo>
                    <a:pt x="1000" y="0"/>
                  </a:moveTo>
                  <a:cubicBezTo>
                    <a:pt x="1000" y="0"/>
                    <a:pt x="768" y="80"/>
                    <a:pt x="512" y="80"/>
                  </a:cubicBezTo>
                  <a:cubicBezTo>
                    <a:pt x="410" y="80"/>
                    <a:pt x="304" y="68"/>
                    <a:pt x="208" y="32"/>
                  </a:cubicBezTo>
                  <a:cubicBezTo>
                    <a:pt x="208" y="32"/>
                    <a:pt x="1" y="225"/>
                    <a:pt x="91" y="351"/>
                  </a:cubicBezTo>
                  <a:cubicBezTo>
                    <a:pt x="116" y="388"/>
                    <a:pt x="188" y="402"/>
                    <a:pt x="280" y="402"/>
                  </a:cubicBezTo>
                  <a:cubicBezTo>
                    <a:pt x="516" y="402"/>
                    <a:pt x="887" y="306"/>
                    <a:pt x="968" y="238"/>
                  </a:cubicBezTo>
                  <a:cubicBezTo>
                    <a:pt x="991" y="220"/>
                    <a:pt x="1009" y="131"/>
                    <a:pt x="10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55;p37">
              <a:extLst>
                <a:ext uri="{FF2B5EF4-FFF2-40B4-BE49-F238E27FC236}">
                  <a16:creationId xmlns:a16="http://schemas.microsoft.com/office/drawing/2014/main" id="{28A71FC0-1BF6-B3BC-9BE7-21616DA92100}"/>
                </a:ext>
              </a:extLst>
            </p:cNvPr>
            <p:cNvSpPr/>
            <p:nvPr/>
          </p:nvSpPr>
          <p:spPr>
            <a:xfrm>
              <a:off x="3206450" y="1247725"/>
              <a:ext cx="26450" cy="9625"/>
            </a:xfrm>
            <a:custGeom>
              <a:avLst/>
              <a:gdLst/>
              <a:ahLst/>
              <a:cxnLst/>
              <a:rect l="l" t="t" r="r" b="b"/>
              <a:pathLst>
                <a:path w="1058" h="385" extrusionOk="0">
                  <a:moveTo>
                    <a:pt x="225" y="0"/>
                  </a:moveTo>
                  <a:cubicBezTo>
                    <a:pt x="225" y="0"/>
                    <a:pt x="0" y="176"/>
                    <a:pt x="81" y="310"/>
                  </a:cubicBezTo>
                  <a:cubicBezTo>
                    <a:pt x="113" y="364"/>
                    <a:pt x="240" y="384"/>
                    <a:pt x="388" y="384"/>
                  </a:cubicBezTo>
                  <a:cubicBezTo>
                    <a:pt x="615" y="384"/>
                    <a:pt x="894" y="337"/>
                    <a:pt x="967" y="288"/>
                  </a:cubicBezTo>
                  <a:cubicBezTo>
                    <a:pt x="999" y="270"/>
                    <a:pt x="1026" y="167"/>
                    <a:pt x="1057" y="18"/>
                  </a:cubicBezTo>
                  <a:lnTo>
                    <a:pt x="1035" y="14"/>
                  </a:lnTo>
                  <a:cubicBezTo>
                    <a:pt x="1035" y="14"/>
                    <a:pt x="765" y="80"/>
                    <a:pt x="529" y="80"/>
                  </a:cubicBezTo>
                  <a:cubicBezTo>
                    <a:pt x="401" y="80"/>
                    <a:pt x="284" y="60"/>
                    <a:pt x="2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56;p37">
              <a:extLst>
                <a:ext uri="{FF2B5EF4-FFF2-40B4-BE49-F238E27FC236}">
                  <a16:creationId xmlns:a16="http://schemas.microsoft.com/office/drawing/2014/main" id="{39108B3D-9360-ABD9-198E-0CEEC87A4366}"/>
                </a:ext>
              </a:extLst>
            </p:cNvPr>
            <p:cNvSpPr/>
            <p:nvPr/>
          </p:nvSpPr>
          <p:spPr>
            <a:xfrm>
              <a:off x="3171025" y="1098250"/>
              <a:ext cx="163325" cy="116225"/>
            </a:xfrm>
            <a:custGeom>
              <a:avLst/>
              <a:gdLst/>
              <a:ahLst/>
              <a:cxnLst/>
              <a:rect l="l" t="t" r="r" b="b"/>
              <a:pathLst>
                <a:path w="6533" h="4649" extrusionOk="0">
                  <a:moveTo>
                    <a:pt x="5165" y="0"/>
                  </a:moveTo>
                  <a:lnTo>
                    <a:pt x="5147" y="50"/>
                  </a:lnTo>
                  <a:cubicBezTo>
                    <a:pt x="5115" y="153"/>
                    <a:pt x="5075" y="257"/>
                    <a:pt x="5030" y="360"/>
                  </a:cubicBezTo>
                  <a:cubicBezTo>
                    <a:pt x="4581" y="1349"/>
                    <a:pt x="3116" y="2015"/>
                    <a:pt x="2908" y="2015"/>
                  </a:cubicBezTo>
                  <a:cubicBezTo>
                    <a:pt x="2899" y="2015"/>
                    <a:pt x="2892" y="2014"/>
                    <a:pt x="2888" y="2011"/>
                  </a:cubicBezTo>
                  <a:cubicBezTo>
                    <a:pt x="2806" y="2030"/>
                    <a:pt x="2720" y="2040"/>
                    <a:pt x="2631" y="2040"/>
                  </a:cubicBezTo>
                  <a:cubicBezTo>
                    <a:pt x="2266" y="2040"/>
                    <a:pt x="1847" y="1868"/>
                    <a:pt x="1431" y="1390"/>
                  </a:cubicBezTo>
                  <a:cubicBezTo>
                    <a:pt x="1246" y="1175"/>
                    <a:pt x="1093" y="927"/>
                    <a:pt x="981" y="662"/>
                  </a:cubicBezTo>
                  <a:lnTo>
                    <a:pt x="972" y="639"/>
                  </a:lnTo>
                  <a:lnTo>
                    <a:pt x="963" y="671"/>
                  </a:lnTo>
                  <a:cubicBezTo>
                    <a:pt x="823" y="1062"/>
                    <a:pt x="0" y="3734"/>
                    <a:pt x="347" y="4018"/>
                  </a:cubicBezTo>
                  <a:cubicBezTo>
                    <a:pt x="529" y="4167"/>
                    <a:pt x="744" y="4244"/>
                    <a:pt x="950" y="4244"/>
                  </a:cubicBezTo>
                  <a:cubicBezTo>
                    <a:pt x="1135" y="4244"/>
                    <a:pt x="1313" y="4182"/>
                    <a:pt x="1453" y="4054"/>
                  </a:cubicBezTo>
                  <a:cubicBezTo>
                    <a:pt x="1471" y="4081"/>
                    <a:pt x="1489" y="4112"/>
                    <a:pt x="1507" y="4139"/>
                  </a:cubicBezTo>
                  <a:cubicBezTo>
                    <a:pt x="1613" y="4284"/>
                    <a:pt x="1865" y="4576"/>
                    <a:pt x="2276" y="4576"/>
                  </a:cubicBezTo>
                  <a:cubicBezTo>
                    <a:pt x="2285" y="4576"/>
                    <a:pt x="2294" y="4576"/>
                    <a:pt x="2304" y="4576"/>
                  </a:cubicBezTo>
                  <a:cubicBezTo>
                    <a:pt x="2425" y="4571"/>
                    <a:pt x="2551" y="4553"/>
                    <a:pt x="2668" y="4517"/>
                  </a:cubicBezTo>
                  <a:cubicBezTo>
                    <a:pt x="2983" y="4432"/>
                    <a:pt x="3118" y="4270"/>
                    <a:pt x="3118" y="4270"/>
                  </a:cubicBezTo>
                  <a:cubicBezTo>
                    <a:pt x="3118" y="4270"/>
                    <a:pt x="3432" y="4648"/>
                    <a:pt x="3779" y="4648"/>
                  </a:cubicBezTo>
                  <a:cubicBezTo>
                    <a:pt x="3810" y="4648"/>
                    <a:pt x="3842" y="4645"/>
                    <a:pt x="3874" y="4638"/>
                  </a:cubicBezTo>
                  <a:cubicBezTo>
                    <a:pt x="3896" y="4629"/>
                    <a:pt x="3918" y="4625"/>
                    <a:pt x="3945" y="4616"/>
                  </a:cubicBezTo>
                  <a:cubicBezTo>
                    <a:pt x="4148" y="4540"/>
                    <a:pt x="4310" y="4387"/>
                    <a:pt x="4404" y="4193"/>
                  </a:cubicBezTo>
                  <a:cubicBezTo>
                    <a:pt x="4404" y="4193"/>
                    <a:pt x="4679" y="4418"/>
                    <a:pt x="5028" y="4418"/>
                  </a:cubicBezTo>
                  <a:cubicBezTo>
                    <a:pt x="5055" y="4418"/>
                    <a:pt x="5083" y="4416"/>
                    <a:pt x="5111" y="4414"/>
                  </a:cubicBezTo>
                  <a:cubicBezTo>
                    <a:pt x="5160" y="4409"/>
                    <a:pt x="5210" y="4400"/>
                    <a:pt x="5259" y="4387"/>
                  </a:cubicBezTo>
                  <a:cubicBezTo>
                    <a:pt x="5480" y="4315"/>
                    <a:pt x="5502" y="3923"/>
                    <a:pt x="5502" y="3923"/>
                  </a:cubicBezTo>
                  <a:cubicBezTo>
                    <a:pt x="5502" y="3923"/>
                    <a:pt x="5727" y="4143"/>
                    <a:pt x="5968" y="4143"/>
                  </a:cubicBezTo>
                  <a:cubicBezTo>
                    <a:pt x="6104" y="4143"/>
                    <a:pt x="6245" y="4073"/>
                    <a:pt x="6352" y="3851"/>
                  </a:cubicBezTo>
                  <a:cubicBezTo>
                    <a:pt x="6532" y="3473"/>
                    <a:pt x="5871" y="2686"/>
                    <a:pt x="51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57;p37">
              <a:extLst>
                <a:ext uri="{FF2B5EF4-FFF2-40B4-BE49-F238E27FC236}">
                  <a16:creationId xmlns:a16="http://schemas.microsoft.com/office/drawing/2014/main" id="{A8D15E62-6910-A8FE-FDBB-3CCFA81549BB}"/>
                </a:ext>
              </a:extLst>
            </p:cNvPr>
            <p:cNvSpPr/>
            <p:nvPr/>
          </p:nvSpPr>
          <p:spPr>
            <a:xfrm>
              <a:off x="3187675" y="1040600"/>
              <a:ext cx="117775" cy="90075"/>
            </a:xfrm>
            <a:custGeom>
              <a:avLst/>
              <a:gdLst/>
              <a:ahLst/>
              <a:cxnLst/>
              <a:rect l="l" t="t" r="r" b="b"/>
              <a:pathLst>
                <a:path w="4711" h="3603" extrusionOk="0">
                  <a:moveTo>
                    <a:pt x="3797" y="1"/>
                  </a:moveTo>
                  <a:cubicBezTo>
                    <a:pt x="3600" y="1"/>
                    <a:pt x="3439" y="90"/>
                    <a:pt x="3401" y="111"/>
                  </a:cubicBezTo>
                  <a:lnTo>
                    <a:pt x="3392" y="98"/>
                  </a:lnTo>
                  <a:cubicBezTo>
                    <a:pt x="3122" y="242"/>
                    <a:pt x="2825" y="341"/>
                    <a:pt x="2519" y="386"/>
                  </a:cubicBezTo>
                  <a:cubicBezTo>
                    <a:pt x="2510" y="435"/>
                    <a:pt x="2417" y="745"/>
                    <a:pt x="2112" y="745"/>
                  </a:cubicBezTo>
                  <a:cubicBezTo>
                    <a:pt x="2110" y="745"/>
                    <a:pt x="2108" y="745"/>
                    <a:pt x="2105" y="745"/>
                  </a:cubicBezTo>
                  <a:cubicBezTo>
                    <a:pt x="1889" y="741"/>
                    <a:pt x="1696" y="601"/>
                    <a:pt x="1629" y="395"/>
                  </a:cubicBezTo>
                  <a:lnTo>
                    <a:pt x="1629" y="381"/>
                  </a:lnTo>
                  <a:cubicBezTo>
                    <a:pt x="1440" y="354"/>
                    <a:pt x="1251" y="314"/>
                    <a:pt x="1071" y="251"/>
                  </a:cubicBezTo>
                  <a:lnTo>
                    <a:pt x="1066" y="269"/>
                  </a:lnTo>
                  <a:cubicBezTo>
                    <a:pt x="1051" y="265"/>
                    <a:pt x="987" y="246"/>
                    <a:pt x="894" y="246"/>
                  </a:cubicBezTo>
                  <a:cubicBezTo>
                    <a:pt x="734" y="246"/>
                    <a:pt x="491" y="304"/>
                    <a:pt x="274" y="606"/>
                  </a:cubicBezTo>
                  <a:cubicBezTo>
                    <a:pt x="94" y="853"/>
                    <a:pt x="0" y="1362"/>
                    <a:pt x="58" y="1933"/>
                  </a:cubicBezTo>
                  <a:cubicBezTo>
                    <a:pt x="58" y="1933"/>
                    <a:pt x="320" y="2173"/>
                    <a:pt x="648" y="2173"/>
                  </a:cubicBezTo>
                  <a:cubicBezTo>
                    <a:pt x="775" y="2173"/>
                    <a:pt x="912" y="2137"/>
                    <a:pt x="1048" y="2036"/>
                  </a:cubicBezTo>
                  <a:lnTo>
                    <a:pt x="1066" y="2036"/>
                  </a:lnTo>
                  <a:cubicBezTo>
                    <a:pt x="1215" y="2936"/>
                    <a:pt x="1642" y="3490"/>
                    <a:pt x="1642" y="3490"/>
                  </a:cubicBezTo>
                  <a:cubicBezTo>
                    <a:pt x="1642" y="3490"/>
                    <a:pt x="1769" y="3425"/>
                    <a:pt x="1865" y="3425"/>
                  </a:cubicBezTo>
                  <a:cubicBezTo>
                    <a:pt x="1896" y="3425"/>
                    <a:pt x="1924" y="3432"/>
                    <a:pt x="1943" y="3449"/>
                  </a:cubicBezTo>
                  <a:cubicBezTo>
                    <a:pt x="1984" y="3490"/>
                    <a:pt x="1907" y="3553"/>
                    <a:pt x="1844" y="3593"/>
                  </a:cubicBezTo>
                  <a:lnTo>
                    <a:pt x="1939" y="3602"/>
                  </a:lnTo>
                  <a:cubicBezTo>
                    <a:pt x="2078" y="3517"/>
                    <a:pt x="2285" y="3517"/>
                    <a:pt x="2339" y="3467"/>
                  </a:cubicBezTo>
                  <a:cubicBezTo>
                    <a:pt x="2407" y="3400"/>
                    <a:pt x="3032" y="2635"/>
                    <a:pt x="3284" y="1803"/>
                  </a:cubicBezTo>
                  <a:lnTo>
                    <a:pt x="3302" y="1807"/>
                  </a:lnTo>
                  <a:cubicBezTo>
                    <a:pt x="3302" y="1807"/>
                    <a:pt x="3663" y="2052"/>
                    <a:pt x="4094" y="2052"/>
                  </a:cubicBezTo>
                  <a:cubicBezTo>
                    <a:pt x="4253" y="2052"/>
                    <a:pt x="4421" y="2019"/>
                    <a:pt x="4584" y="1929"/>
                  </a:cubicBezTo>
                  <a:cubicBezTo>
                    <a:pt x="4710" y="1150"/>
                    <a:pt x="4503" y="435"/>
                    <a:pt x="4220" y="170"/>
                  </a:cubicBezTo>
                  <a:cubicBezTo>
                    <a:pt x="4080" y="41"/>
                    <a:pt x="3931" y="1"/>
                    <a:pt x="37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958;p37">
              <a:extLst>
                <a:ext uri="{FF2B5EF4-FFF2-40B4-BE49-F238E27FC236}">
                  <a16:creationId xmlns:a16="http://schemas.microsoft.com/office/drawing/2014/main" id="{5A9C42D0-5880-2B4A-466D-2431667D5ECB}"/>
                </a:ext>
              </a:extLst>
            </p:cNvPr>
            <p:cNvSpPr/>
            <p:nvPr/>
          </p:nvSpPr>
          <p:spPr>
            <a:xfrm>
              <a:off x="3269650" y="902100"/>
              <a:ext cx="81825" cy="170200"/>
            </a:xfrm>
            <a:custGeom>
              <a:avLst/>
              <a:gdLst/>
              <a:ahLst/>
              <a:cxnLst/>
              <a:rect l="l" t="t" r="r" b="b"/>
              <a:pathLst>
                <a:path w="3273" h="6808" extrusionOk="0">
                  <a:moveTo>
                    <a:pt x="1361" y="1"/>
                  </a:moveTo>
                  <a:cubicBezTo>
                    <a:pt x="1357" y="1"/>
                    <a:pt x="1354" y="1"/>
                    <a:pt x="1350" y="1"/>
                  </a:cubicBezTo>
                  <a:cubicBezTo>
                    <a:pt x="356" y="5"/>
                    <a:pt x="45" y="883"/>
                    <a:pt x="0" y="1027"/>
                  </a:cubicBezTo>
                  <a:cubicBezTo>
                    <a:pt x="45" y="1067"/>
                    <a:pt x="90" y="1107"/>
                    <a:pt x="131" y="1157"/>
                  </a:cubicBezTo>
                  <a:cubicBezTo>
                    <a:pt x="131" y="1157"/>
                    <a:pt x="140" y="1156"/>
                    <a:pt x="156" y="1156"/>
                  </a:cubicBezTo>
                  <a:cubicBezTo>
                    <a:pt x="299" y="1156"/>
                    <a:pt x="1026" y="1200"/>
                    <a:pt x="1386" y="2066"/>
                  </a:cubicBezTo>
                  <a:cubicBezTo>
                    <a:pt x="1602" y="2583"/>
                    <a:pt x="1535" y="3654"/>
                    <a:pt x="1535" y="3654"/>
                  </a:cubicBezTo>
                  <a:lnTo>
                    <a:pt x="1526" y="3672"/>
                  </a:lnTo>
                  <a:cubicBezTo>
                    <a:pt x="1615" y="3703"/>
                    <a:pt x="1692" y="3762"/>
                    <a:pt x="1741" y="3843"/>
                  </a:cubicBezTo>
                  <a:cubicBezTo>
                    <a:pt x="1993" y="4216"/>
                    <a:pt x="1624" y="4729"/>
                    <a:pt x="1310" y="4783"/>
                  </a:cubicBezTo>
                  <a:lnTo>
                    <a:pt x="1314" y="4796"/>
                  </a:lnTo>
                  <a:cubicBezTo>
                    <a:pt x="1310" y="6474"/>
                    <a:pt x="2344" y="6798"/>
                    <a:pt x="2560" y="6807"/>
                  </a:cubicBezTo>
                  <a:cubicBezTo>
                    <a:pt x="2563" y="6807"/>
                    <a:pt x="2566" y="6807"/>
                    <a:pt x="2569" y="6807"/>
                  </a:cubicBezTo>
                  <a:cubicBezTo>
                    <a:pt x="2791" y="6807"/>
                    <a:pt x="2668" y="6469"/>
                    <a:pt x="2659" y="6443"/>
                  </a:cubicBezTo>
                  <a:lnTo>
                    <a:pt x="2659" y="6443"/>
                  </a:lnTo>
                  <a:cubicBezTo>
                    <a:pt x="2792" y="6593"/>
                    <a:pt x="2938" y="6667"/>
                    <a:pt x="3044" y="6667"/>
                  </a:cubicBezTo>
                  <a:cubicBezTo>
                    <a:pt x="3204" y="6667"/>
                    <a:pt x="3272" y="6499"/>
                    <a:pt x="3064" y="6177"/>
                  </a:cubicBezTo>
                  <a:cubicBezTo>
                    <a:pt x="2866" y="5872"/>
                    <a:pt x="2817" y="5314"/>
                    <a:pt x="2992" y="3330"/>
                  </a:cubicBezTo>
                  <a:cubicBezTo>
                    <a:pt x="3167" y="1357"/>
                    <a:pt x="2439" y="1"/>
                    <a:pt x="13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959;p37">
              <a:extLst>
                <a:ext uri="{FF2B5EF4-FFF2-40B4-BE49-F238E27FC236}">
                  <a16:creationId xmlns:a16="http://schemas.microsoft.com/office/drawing/2014/main" id="{B029C5C9-CE74-F25B-643B-215E6551F032}"/>
                </a:ext>
              </a:extLst>
            </p:cNvPr>
            <p:cNvSpPr/>
            <p:nvPr/>
          </p:nvSpPr>
          <p:spPr>
            <a:xfrm>
              <a:off x="3183500" y="930550"/>
              <a:ext cx="136000" cy="120500"/>
            </a:xfrm>
            <a:custGeom>
              <a:avLst/>
              <a:gdLst/>
              <a:ahLst/>
              <a:cxnLst/>
              <a:rect l="l" t="t" r="r" b="b"/>
              <a:pathLst>
                <a:path w="5440" h="4820" extrusionOk="0">
                  <a:moveTo>
                    <a:pt x="2826" y="1"/>
                  </a:moveTo>
                  <a:cubicBezTo>
                    <a:pt x="2826" y="1"/>
                    <a:pt x="1929" y="1992"/>
                    <a:pt x="1158" y="1992"/>
                  </a:cubicBezTo>
                  <a:cubicBezTo>
                    <a:pt x="1132" y="1992"/>
                    <a:pt x="1106" y="1990"/>
                    <a:pt x="1080" y="1985"/>
                  </a:cubicBezTo>
                  <a:cubicBezTo>
                    <a:pt x="959" y="1967"/>
                    <a:pt x="855" y="1895"/>
                    <a:pt x="806" y="1787"/>
                  </a:cubicBezTo>
                  <a:cubicBezTo>
                    <a:pt x="630" y="1935"/>
                    <a:pt x="419" y="2039"/>
                    <a:pt x="194" y="2088"/>
                  </a:cubicBezTo>
                  <a:lnTo>
                    <a:pt x="199" y="2111"/>
                  </a:lnTo>
                  <a:lnTo>
                    <a:pt x="216" y="2754"/>
                  </a:lnTo>
                  <a:cubicBezTo>
                    <a:pt x="216" y="2754"/>
                    <a:pt x="1" y="3222"/>
                    <a:pt x="41" y="3568"/>
                  </a:cubicBezTo>
                  <a:cubicBezTo>
                    <a:pt x="95" y="3969"/>
                    <a:pt x="549" y="4414"/>
                    <a:pt x="1238" y="4653"/>
                  </a:cubicBezTo>
                  <a:cubicBezTo>
                    <a:pt x="1418" y="4716"/>
                    <a:pt x="1602" y="4761"/>
                    <a:pt x="1791" y="4788"/>
                  </a:cubicBezTo>
                  <a:cubicBezTo>
                    <a:pt x="1949" y="4807"/>
                    <a:pt x="2110" y="4820"/>
                    <a:pt x="2269" y="4820"/>
                  </a:cubicBezTo>
                  <a:cubicBezTo>
                    <a:pt x="2327" y="4820"/>
                    <a:pt x="2385" y="4818"/>
                    <a:pt x="2443" y="4814"/>
                  </a:cubicBezTo>
                  <a:cubicBezTo>
                    <a:pt x="2524" y="4810"/>
                    <a:pt x="2605" y="4801"/>
                    <a:pt x="2686" y="4788"/>
                  </a:cubicBezTo>
                  <a:cubicBezTo>
                    <a:pt x="2992" y="4743"/>
                    <a:pt x="3285" y="4644"/>
                    <a:pt x="3559" y="4500"/>
                  </a:cubicBezTo>
                  <a:cubicBezTo>
                    <a:pt x="3959" y="4284"/>
                    <a:pt x="4315" y="3987"/>
                    <a:pt x="4598" y="3631"/>
                  </a:cubicBezTo>
                  <a:cubicBezTo>
                    <a:pt x="4632" y="3647"/>
                    <a:pt x="4668" y="3654"/>
                    <a:pt x="4704" y="3654"/>
                  </a:cubicBezTo>
                  <a:cubicBezTo>
                    <a:pt x="4721" y="3654"/>
                    <a:pt x="4738" y="3652"/>
                    <a:pt x="4756" y="3649"/>
                  </a:cubicBezTo>
                  <a:cubicBezTo>
                    <a:pt x="5070" y="3595"/>
                    <a:pt x="5439" y="3083"/>
                    <a:pt x="5187" y="2705"/>
                  </a:cubicBezTo>
                  <a:cubicBezTo>
                    <a:pt x="5138" y="2628"/>
                    <a:pt x="5061" y="2565"/>
                    <a:pt x="4972" y="2538"/>
                  </a:cubicBezTo>
                  <a:cubicBezTo>
                    <a:pt x="4942" y="2532"/>
                    <a:pt x="4911" y="2529"/>
                    <a:pt x="4880" y="2529"/>
                  </a:cubicBezTo>
                  <a:cubicBezTo>
                    <a:pt x="4800" y="2529"/>
                    <a:pt x="4720" y="2550"/>
                    <a:pt x="4652" y="2592"/>
                  </a:cubicBezTo>
                  <a:lnTo>
                    <a:pt x="4648" y="2588"/>
                  </a:lnTo>
                  <a:cubicBezTo>
                    <a:pt x="4454" y="2448"/>
                    <a:pt x="4333" y="2129"/>
                    <a:pt x="4315" y="2088"/>
                  </a:cubicBezTo>
                  <a:cubicBezTo>
                    <a:pt x="4211" y="2048"/>
                    <a:pt x="4121" y="1980"/>
                    <a:pt x="4054" y="1890"/>
                  </a:cubicBezTo>
                  <a:cubicBezTo>
                    <a:pt x="4022" y="1964"/>
                    <a:pt x="3966" y="2016"/>
                    <a:pt x="3880" y="2016"/>
                  </a:cubicBezTo>
                  <a:cubicBezTo>
                    <a:pt x="3808" y="2016"/>
                    <a:pt x="3716" y="1980"/>
                    <a:pt x="3599" y="1890"/>
                  </a:cubicBezTo>
                  <a:cubicBezTo>
                    <a:pt x="2943" y="1391"/>
                    <a:pt x="2866" y="271"/>
                    <a:pt x="2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60;p37">
              <a:extLst>
                <a:ext uri="{FF2B5EF4-FFF2-40B4-BE49-F238E27FC236}">
                  <a16:creationId xmlns:a16="http://schemas.microsoft.com/office/drawing/2014/main" id="{4B08D755-16AE-2C30-C3D9-DAA732C0ABEC}"/>
                </a:ext>
              </a:extLst>
            </p:cNvPr>
            <p:cNvSpPr/>
            <p:nvPr/>
          </p:nvSpPr>
          <p:spPr>
            <a:xfrm>
              <a:off x="3165275" y="914150"/>
              <a:ext cx="144550" cy="81225"/>
            </a:xfrm>
            <a:custGeom>
              <a:avLst/>
              <a:gdLst/>
              <a:ahLst/>
              <a:cxnLst/>
              <a:rect l="l" t="t" r="r" b="b"/>
              <a:pathLst>
                <a:path w="5782" h="3249" extrusionOk="0">
                  <a:moveTo>
                    <a:pt x="2806" y="0"/>
                  </a:moveTo>
                  <a:cubicBezTo>
                    <a:pt x="2455" y="0"/>
                    <a:pt x="2052" y="95"/>
                    <a:pt x="1607" y="356"/>
                  </a:cubicBezTo>
                  <a:cubicBezTo>
                    <a:pt x="784" y="837"/>
                    <a:pt x="1" y="2357"/>
                    <a:pt x="536" y="2686"/>
                  </a:cubicBezTo>
                  <a:cubicBezTo>
                    <a:pt x="618" y="2733"/>
                    <a:pt x="711" y="2758"/>
                    <a:pt x="804" y="2758"/>
                  </a:cubicBezTo>
                  <a:cubicBezTo>
                    <a:pt x="844" y="2758"/>
                    <a:pt x="884" y="2754"/>
                    <a:pt x="923" y="2744"/>
                  </a:cubicBezTo>
                  <a:cubicBezTo>
                    <a:pt x="1148" y="2695"/>
                    <a:pt x="1359" y="2587"/>
                    <a:pt x="1535" y="2438"/>
                  </a:cubicBezTo>
                  <a:cubicBezTo>
                    <a:pt x="1445" y="2247"/>
                    <a:pt x="1541" y="1991"/>
                    <a:pt x="1705" y="1991"/>
                  </a:cubicBezTo>
                  <a:cubicBezTo>
                    <a:pt x="1714" y="1991"/>
                    <a:pt x="1723" y="1991"/>
                    <a:pt x="1733" y="1993"/>
                  </a:cubicBezTo>
                  <a:cubicBezTo>
                    <a:pt x="1899" y="2025"/>
                    <a:pt x="1773" y="2245"/>
                    <a:pt x="1535" y="2438"/>
                  </a:cubicBezTo>
                  <a:cubicBezTo>
                    <a:pt x="1584" y="2546"/>
                    <a:pt x="1688" y="2623"/>
                    <a:pt x="1809" y="2636"/>
                  </a:cubicBezTo>
                  <a:cubicBezTo>
                    <a:pt x="1836" y="2641"/>
                    <a:pt x="1862" y="2644"/>
                    <a:pt x="1889" y="2644"/>
                  </a:cubicBezTo>
                  <a:cubicBezTo>
                    <a:pt x="2660" y="2644"/>
                    <a:pt x="3555" y="652"/>
                    <a:pt x="3555" y="652"/>
                  </a:cubicBezTo>
                  <a:lnTo>
                    <a:pt x="3586" y="652"/>
                  </a:lnTo>
                  <a:cubicBezTo>
                    <a:pt x="3595" y="927"/>
                    <a:pt x="3672" y="2047"/>
                    <a:pt x="4328" y="2546"/>
                  </a:cubicBezTo>
                  <a:cubicBezTo>
                    <a:pt x="4445" y="2636"/>
                    <a:pt x="4537" y="2672"/>
                    <a:pt x="4609" y="2672"/>
                  </a:cubicBezTo>
                  <a:cubicBezTo>
                    <a:pt x="4695" y="2672"/>
                    <a:pt x="4751" y="2620"/>
                    <a:pt x="4783" y="2546"/>
                  </a:cubicBezTo>
                  <a:cubicBezTo>
                    <a:pt x="4616" y="2330"/>
                    <a:pt x="4558" y="2025"/>
                    <a:pt x="4679" y="2025"/>
                  </a:cubicBezTo>
                  <a:cubicBezTo>
                    <a:pt x="4796" y="2029"/>
                    <a:pt x="4864" y="2357"/>
                    <a:pt x="4783" y="2546"/>
                  </a:cubicBezTo>
                  <a:cubicBezTo>
                    <a:pt x="4850" y="2636"/>
                    <a:pt x="4940" y="2704"/>
                    <a:pt x="5044" y="2740"/>
                  </a:cubicBezTo>
                  <a:cubicBezTo>
                    <a:pt x="5062" y="2785"/>
                    <a:pt x="5183" y="3100"/>
                    <a:pt x="5377" y="3239"/>
                  </a:cubicBezTo>
                  <a:lnTo>
                    <a:pt x="5381" y="3248"/>
                  </a:lnTo>
                  <a:cubicBezTo>
                    <a:pt x="5452" y="3206"/>
                    <a:pt x="5530" y="3183"/>
                    <a:pt x="5610" y="3183"/>
                  </a:cubicBezTo>
                  <a:cubicBezTo>
                    <a:pt x="5641" y="3183"/>
                    <a:pt x="5673" y="3187"/>
                    <a:pt x="5705" y="3194"/>
                  </a:cubicBezTo>
                  <a:lnTo>
                    <a:pt x="5710" y="3176"/>
                  </a:lnTo>
                  <a:cubicBezTo>
                    <a:pt x="5710" y="3176"/>
                    <a:pt x="5781" y="2101"/>
                    <a:pt x="5566" y="1584"/>
                  </a:cubicBezTo>
                  <a:cubicBezTo>
                    <a:pt x="5206" y="718"/>
                    <a:pt x="4475" y="674"/>
                    <a:pt x="4331" y="674"/>
                  </a:cubicBezTo>
                  <a:cubicBezTo>
                    <a:pt x="4315" y="674"/>
                    <a:pt x="4306" y="675"/>
                    <a:pt x="4306" y="675"/>
                  </a:cubicBezTo>
                  <a:cubicBezTo>
                    <a:pt x="4265" y="630"/>
                    <a:pt x="4225" y="585"/>
                    <a:pt x="4180" y="545"/>
                  </a:cubicBezTo>
                  <a:cubicBezTo>
                    <a:pt x="3961" y="349"/>
                    <a:pt x="3480" y="0"/>
                    <a:pt x="28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61;p37">
              <a:extLst>
                <a:ext uri="{FF2B5EF4-FFF2-40B4-BE49-F238E27FC236}">
                  <a16:creationId xmlns:a16="http://schemas.microsoft.com/office/drawing/2014/main" id="{2A6C5ADC-D0AF-D988-9B10-427DDE7DC37A}"/>
                </a:ext>
              </a:extLst>
            </p:cNvPr>
            <p:cNvSpPr/>
            <p:nvPr/>
          </p:nvSpPr>
          <p:spPr>
            <a:xfrm>
              <a:off x="3279200" y="964750"/>
              <a:ext cx="7800" cy="13075"/>
            </a:xfrm>
            <a:custGeom>
              <a:avLst/>
              <a:gdLst/>
              <a:ahLst/>
              <a:cxnLst/>
              <a:rect l="l" t="t" r="r" b="b"/>
              <a:pathLst>
                <a:path w="312" h="523" extrusionOk="0">
                  <a:moveTo>
                    <a:pt x="122" y="1"/>
                  </a:moveTo>
                  <a:cubicBezTo>
                    <a:pt x="1" y="1"/>
                    <a:pt x="59" y="306"/>
                    <a:pt x="230" y="522"/>
                  </a:cubicBezTo>
                  <a:cubicBezTo>
                    <a:pt x="311" y="333"/>
                    <a:pt x="239" y="1"/>
                    <a:pt x="1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962;p37">
              <a:extLst>
                <a:ext uri="{FF2B5EF4-FFF2-40B4-BE49-F238E27FC236}">
                  <a16:creationId xmlns:a16="http://schemas.microsoft.com/office/drawing/2014/main" id="{1B6FC7E6-3245-1384-C2B2-999B674F8DFA}"/>
                </a:ext>
              </a:extLst>
            </p:cNvPr>
            <p:cNvSpPr/>
            <p:nvPr/>
          </p:nvSpPr>
          <p:spPr>
            <a:xfrm>
              <a:off x="3201425" y="964000"/>
              <a:ext cx="11450" cy="11225"/>
            </a:xfrm>
            <a:custGeom>
              <a:avLst/>
              <a:gdLst/>
              <a:ahLst/>
              <a:cxnLst/>
              <a:rect l="l" t="t" r="r" b="b"/>
              <a:pathLst>
                <a:path w="458" h="449" extrusionOk="0">
                  <a:moveTo>
                    <a:pt x="255" y="0"/>
                  </a:moveTo>
                  <a:cubicBezTo>
                    <a:pt x="94" y="0"/>
                    <a:pt x="0" y="254"/>
                    <a:pt x="89" y="449"/>
                  </a:cubicBezTo>
                  <a:cubicBezTo>
                    <a:pt x="327" y="251"/>
                    <a:pt x="458" y="31"/>
                    <a:pt x="287" y="4"/>
                  </a:cubicBezTo>
                  <a:cubicBezTo>
                    <a:pt x="276" y="1"/>
                    <a:pt x="265" y="0"/>
                    <a:pt x="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963;p37">
              <a:extLst>
                <a:ext uri="{FF2B5EF4-FFF2-40B4-BE49-F238E27FC236}">
                  <a16:creationId xmlns:a16="http://schemas.microsoft.com/office/drawing/2014/main" id="{0D2C4F4D-6A89-7D97-B13E-613CB75E2DFE}"/>
                </a:ext>
              </a:extLst>
            </p:cNvPr>
            <p:cNvSpPr/>
            <p:nvPr/>
          </p:nvSpPr>
          <p:spPr>
            <a:xfrm>
              <a:off x="3228275" y="1050225"/>
              <a:ext cx="22400" cy="9025"/>
            </a:xfrm>
            <a:custGeom>
              <a:avLst/>
              <a:gdLst/>
              <a:ahLst/>
              <a:cxnLst/>
              <a:rect l="l" t="t" r="r" b="b"/>
              <a:pathLst>
                <a:path w="896" h="361" extrusionOk="0">
                  <a:moveTo>
                    <a:pt x="0" y="1"/>
                  </a:moveTo>
                  <a:lnTo>
                    <a:pt x="0" y="10"/>
                  </a:lnTo>
                  <a:cubicBezTo>
                    <a:pt x="67" y="216"/>
                    <a:pt x="261" y="356"/>
                    <a:pt x="481" y="360"/>
                  </a:cubicBezTo>
                  <a:cubicBezTo>
                    <a:pt x="484" y="360"/>
                    <a:pt x="486" y="360"/>
                    <a:pt x="488" y="360"/>
                  </a:cubicBezTo>
                  <a:cubicBezTo>
                    <a:pt x="789" y="360"/>
                    <a:pt x="882" y="50"/>
                    <a:pt x="895" y="1"/>
                  </a:cubicBezTo>
                  <a:lnTo>
                    <a:pt x="895" y="1"/>
                  </a:lnTo>
                  <a:cubicBezTo>
                    <a:pt x="814" y="14"/>
                    <a:pt x="733" y="23"/>
                    <a:pt x="652" y="27"/>
                  </a:cubicBezTo>
                  <a:cubicBezTo>
                    <a:pt x="594" y="31"/>
                    <a:pt x="536" y="33"/>
                    <a:pt x="478" y="33"/>
                  </a:cubicBezTo>
                  <a:cubicBezTo>
                    <a:pt x="319" y="33"/>
                    <a:pt x="158" y="2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64;p37">
              <a:extLst>
                <a:ext uri="{FF2B5EF4-FFF2-40B4-BE49-F238E27FC236}">
                  <a16:creationId xmlns:a16="http://schemas.microsoft.com/office/drawing/2014/main" id="{9C626296-A173-2A0E-9D25-2B1DDA36D1E8}"/>
                </a:ext>
              </a:extLst>
            </p:cNvPr>
            <p:cNvSpPr/>
            <p:nvPr/>
          </p:nvSpPr>
          <p:spPr>
            <a:xfrm>
              <a:off x="3231525" y="1054375"/>
              <a:ext cx="17350" cy="4875"/>
            </a:xfrm>
            <a:custGeom>
              <a:avLst/>
              <a:gdLst/>
              <a:ahLst/>
              <a:cxnLst/>
              <a:rect l="l" t="t" r="r" b="b"/>
              <a:pathLst>
                <a:path w="694" h="195" extrusionOk="0">
                  <a:moveTo>
                    <a:pt x="693" y="1"/>
                  </a:moveTo>
                  <a:lnTo>
                    <a:pt x="693" y="1"/>
                  </a:lnTo>
                  <a:cubicBezTo>
                    <a:pt x="522" y="38"/>
                    <a:pt x="351" y="57"/>
                    <a:pt x="178" y="57"/>
                  </a:cubicBezTo>
                  <a:cubicBezTo>
                    <a:pt x="119" y="57"/>
                    <a:pt x="60" y="55"/>
                    <a:pt x="0" y="50"/>
                  </a:cubicBezTo>
                  <a:lnTo>
                    <a:pt x="0" y="50"/>
                  </a:lnTo>
                  <a:cubicBezTo>
                    <a:pt x="95" y="140"/>
                    <a:pt x="221" y="194"/>
                    <a:pt x="351" y="194"/>
                  </a:cubicBezTo>
                  <a:cubicBezTo>
                    <a:pt x="491" y="194"/>
                    <a:pt x="621" y="122"/>
                    <a:pt x="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65;p37">
              <a:extLst>
                <a:ext uri="{FF2B5EF4-FFF2-40B4-BE49-F238E27FC236}">
                  <a16:creationId xmlns:a16="http://schemas.microsoft.com/office/drawing/2014/main" id="{FCEEB823-4584-66CA-A08F-C19DA36B3137}"/>
                </a:ext>
              </a:extLst>
            </p:cNvPr>
            <p:cNvSpPr/>
            <p:nvPr/>
          </p:nvSpPr>
          <p:spPr>
            <a:xfrm>
              <a:off x="3269750" y="1203175"/>
              <a:ext cx="29175" cy="48250"/>
            </a:xfrm>
            <a:custGeom>
              <a:avLst/>
              <a:gdLst/>
              <a:ahLst/>
              <a:cxnLst/>
              <a:rect l="l" t="t" r="r" b="b"/>
              <a:pathLst>
                <a:path w="1167" h="1930" extrusionOk="0">
                  <a:moveTo>
                    <a:pt x="455" y="1"/>
                  </a:moveTo>
                  <a:cubicBezTo>
                    <a:pt x="365" y="194"/>
                    <a:pt x="199" y="347"/>
                    <a:pt x="1" y="419"/>
                  </a:cubicBezTo>
                  <a:lnTo>
                    <a:pt x="5" y="441"/>
                  </a:lnTo>
                  <a:lnTo>
                    <a:pt x="307" y="1881"/>
                  </a:lnTo>
                  <a:cubicBezTo>
                    <a:pt x="402" y="1917"/>
                    <a:pt x="507" y="1930"/>
                    <a:pt x="609" y="1930"/>
                  </a:cubicBezTo>
                  <a:cubicBezTo>
                    <a:pt x="865" y="1930"/>
                    <a:pt x="1099" y="1850"/>
                    <a:pt x="1099" y="1850"/>
                  </a:cubicBezTo>
                  <a:lnTo>
                    <a:pt x="1121" y="1850"/>
                  </a:lnTo>
                  <a:cubicBezTo>
                    <a:pt x="1166" y="1418"/>
                    <a:pt x="1166" y="531"/>
                    <a:pt x="1166" y="217"/>
                  </a:cubicBezTo>
                  <a:lnTo>
                    <a:pt x="1166" y="217"/>
                  </a:lnTo>
                  <a:cubicBezTo>
                    <a:pt x="1138" y="220"/>
                    <a:pt x="1110" y="221"/>
                    <a:pt x="1082" y="221"/>
                  </a:cubicBezTo>
                  <a:cubicBezTo>
                    <a:pt x="734" y="221"/>
                    <a:pt x="455"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966;p37">
              <a:extLst>
                <a:ext uri="{FF2B5EF4-FFF2-40B4-BE49-F238E27FC236}">
                  <a16:creationId xmlns:a16="http://schemas.microsoft.com/office/drawing/2014/main" id="{F2C6682F-9476-BF90-F6D4-4A70D304B917}"/>
                </a:ext>
              </a:extLst>
            </p:cNvPr>
            <p:cNvSpPr/>
            <p:nvPr/>
          </p:nvSpPr>
          <p:spPr>
            <a:xfrm>
              <a:off x="3208800" y="1201600"/>
              <a:ext cx="29050" cy="48075"/>
            </a:xfrm>
            <a:custGeom>
              <a:avLst/>
              <a:gdLst/>
              <a:ahLst/>
              <a:cxnLst/>
              <a:rect l="l" t="t" r="r" b="b"/>
              <a:pathLst>
                <a:path w="1162" h="1923" extrusionOk="0">
                  <a:moveTo>
                    <a:pt x="1" y="1"/>
                  </a:moveTo>
                  <a:lnTo>
                    <a:pt x="131" y="1845"/>
                  </a:lnTo>
                  <a:cubicBezTo>
                    <a:pt x="191" y="1904"/>
                    <a:pt x="310" y="1923"/>
                    <a:pt x="438" y="1923"/>
                  </a:cubicBezTo>
                  <a:cubicBezTo>
                    <a:pt x="673" y="1923"/>
                    <a:pt x="941" y="1859"/>
                    <a:pt x="941" y="1859"/>
                  </a:cubicBezTo>
                  <a:lnTo>
                    <a:pt x="963" y="1863"/>
                  </a:lnTo>
                  <a:cubicBezTo>
                    <a:pt x="1058" y="1395"/>
                    <a:pt x="1152" y="486"/>
                    <a:pt x="1161" y="383"/>
                  </a:cubicBezTo>
                  <a:lnTo>
                    <a:pt x="1161" y="383"/>
                  </a:lnTo>
                  <a:cubicBezTo>
                    <a:pt x="1040" y="419"/>
                    <a:pt x="918" y="437"/>
                    <a:pt x="793" y="437"/>
                  </a:cubicBezTo>
                  <a:cubicBezTo>
                    <a:pt x="783" y="437"/>
                    <a:pt x="774" y="437"/>
                    <a:pt x="764" y="437"/>
                  </a:cubicBezTo>
                  <a:cubicBezTo>
                    <a:pt x="354" y="437"/>
                    <a:pt x="102" y="15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967;p37">
              <a:extLst>
                <a:ext uri="{FF2B5EF4-FFF2-40B4-BE49-F238E27FC236}">
                  <a16:creationId xmlns:a16="http://schemas.microsoft.com/office/drawing/2014/main" id="{3E71B8C9-88FF-7AC7-61B0-6B53682AA91F}"/>
                </a:ext>
              </a:extLst>
            </p:cNvPr>
            <p:cNvSpPr/>
            <p:nvPr/>
          </p:nvSpPr>
          <p:spPr>
            <a:xfrm>
              <a:off x="3270425" y="1211175"/>
              <a:ext cx="28500" cy="40150"/>
            </a:xfrm>
            <a:custGeom>
              <a:avLst/>
              <a:gdLst/>
              <a:ahLst/>
              <a:cxnLst/>
              <a:rect l="l" t="t" r="r" b="b"/>
              <a:pathLst>
                <a:path w="1140" h="1606" extrusionOk="0">
                  <a:moveTo>
                    <a:pt x="370" y="0"/>
                  </a:moveTo>
                  <a:cubicBezTo>
                    <a:pt x="244" y="76"/>
                    <a:pt x="104" y="144"/>
                    <a:pt x="1" y="220"/>
                  </a:cubicBezTo>
                  <a:lnTo>
                    <a:pt x="280" y="1557"/>
                  </a:lnTo>
                  <a:cubicBezTo>
                    <a:pt x="376" y="1593"/>
                    <a:pt x="482" y="1605"/>
                    <a:pt x="584" y="1605"/>
                  </a:cubicBezTo>
                  <a:cubicBezTo>
                    <a:pt x="840" y="1605"/>
                    <a:pt x="1072" y="1525"/>
                    <a:pt x="1072" y="1525"/>
                  </a:cubicBezTo>
                  <a:lnTo>
                    <a:pt x="1094" y="1525"/>
                  </a:lnTo>
                  <a:cubicBezTo>
                    <a:pt x="1135" y="1156"/>
                    <a:pt x="1139" y="445"/>
                    <a:pt x="1139" y="59"/>
                  </a:cubicBezTo>
                  <a:lnTo>
                    <a:pt x="1139" y="59"/>
                  </a:lnTo>
                  <a:cubicBezTo>
                    <a:pt x="1084" y="61"/>
                    <a:pt x="1029" y="63"/>
                    <a:pt x="974" y="63"/>
                  </a:cubicBezTo>
                  <a:cubicBezTo>
                    <a:pt x="770" y="63"/>
                    <a:pt x="569" y="43"/>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68;p37">
              <a:extLst>
                <a:ext uri="{FF2B5EF4-FFF2-40B4-BE49-F238E27FC236}">
                  <a16:creationId xmlns:a16="http://schemas.microsoft.com/office/drawing/2014/main" id="{985D18C9-28B6-AE75-BA2D-E797CC6C168D}"/>
                </a:ext>
              </a:extLst>
            </p:cNvPr>
            <p:cNvSpPr/>
            <p:nvPr/>
          </p:nvSpPr>
          <p:spPr>
            <a:xfrm>
              <a:off x="3209475" y="1212400"/>
              <a:ext cx="28025" cy="37325"/>
            </a:xfrm>
            <a:custGeom>
              <a:avLst/>
              <a:gdLst/>
              <a:ahLst/>
              <a:cxnLst/>
              <a:rect l="l" t="t" r="r" b="b"/>
              <a:pathLst>
                <a:path w="1121" h="1493" extrusionOk="0">
                  <a:moveTo>
                    <a:pt x="1" y="1"/>
                  </a:moveTo>
                  <a:lnTo>
                    <a:pt x="104" y="1413"/>
                  </a:lnTo>
                  <a:cubicBezTo>
                    <a:pt x="163" y="1473"/>
                    <a:pt x="280" y="1493"/>
                    <a:pt x="408" y="1493"/>
                  </a:cubicBezTo>
                  <a:cubicBezTo>
                    <a:pt x="644" y="1493"/>
                    <a:pt x="914" y="1427"/>
                    <a:pt x="914" y="1427"/>
                  </a:cubicBezTo>
                  <a:lnTo>
                    <a:pt x="936" y="1431"/>
                  </a:lnTo>
                  <a:cubicBezTo>
                    <a:pt x="1013" y="1058"/>
                    <a:pt x="1085" y="396"/>
                    <a:pt x="1121" y="95"/>
                  </a:cubicBezTo>
                  <a:lnTo>
                    <a:pt x="1121" y="95"/>
                  </a:lnTo>
                  <a:cubicBezTo>
                    <a:pt x="996" y="140"/>
                    <a:pt x="862" y="160"/>
                    <a:pt x="726" y="160"/>
                  </a:cubicBezTo>
                  <a:cubicBezTo>
                    <a:pt x="471" y="160"/>
                    <a:pt x="212" y="9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969;p37">
              <a:extLst>
                <a:ext uri="{FF2B5EF4-FFF2-40B4-BE49-F238E27FC236}">
                  <a16:creationId xmlns:a16="http://schemas.microsoft.com/office/drawing/2014/main" id="{6FA970F8-6783-0372-3577-D43425217461}"/>
                </a:ext>
              </a:extLst>
            </p:cNvPr>
            <p:cNvSpPr/>
            <p:nvPr/>
          </p:nvSpPr>
          <p:spPr>
            <a:xfrm>
              <a:off x="3269750" y="1203075"/>
              <a:ext cx="29175" cy="13625"/>
            </a:xfrm>
            <a:custGeom>
              <a:avLst/>
              <a:gdLst/>
              <a:ahLst/>
              <a:cxnLst/>
              <a:rect l="l" t="t" r="r" b="b"/>
              <a:pathLst>
                <a:path w="1167" h="545" extrusionOk="0">
                  <a:moveTo>
                    <a:pt x="460" y="0"/>
                  </a:moveTo>
                  <a:cubicBezTo>
                    <a:pt x="406" y="113"/>
                    <a:pt x="329" y="212"/>
                    <a:pt x="235" y="293"/>
                  </a:cubicBezTo>
                  <a:cubicBezTo>
                    <a:pt x="163" y="351"/>
                    <a:pt x="86" y="396"/>
                    <a:pt x="1" y="423"/>
                  </a:cubicBezTo>
                  <a:lnTo>
                    <a:pt x="10" y="445"/>
                  </a:lnTo>
                  <a:lnTo>
                    <a:pt x="28" y="544"/>
                  </a:lnTo>
                  <a:cubicBezTo>
                    <a:pt x="131" y="468"/>
                    <a:pt x="271" y="400"/>
                    <a:pt x="397" y="324"/>
                  </a:cubicBezTo>
                  <a:cubicBezTo>
                    <a:pt x="591" y="366"/>
                    <a:pt x="791" y="389"/>
                    <a:pt x="990" y="389"/>
                  </a:cubicBezTo>
                  <a:cubicBezTo>
                    <a:pt x="1049" y="389"/>
                    <a:pt x="1108" y="387"/>
                    <a:pt x="1166" y="383"/>
                  </a:cubicBezTo>
                  <a:cubicBezTo>
                    <a:pt x="1166" y="320"/>
                    <a:pt x="1166" y="266"/>
                    <a:pt x="1166" y="221"/>
                  </a:cubicBezTo>
                  <a:cubicBezTo>
                    <a:pt x="1140" y="223"/>
                    <a:pt x="1114" y="224"/>
                    <a:pt x="1088" y="224"/>
                  </a:cubicBezTo>
                  <a:cubicBezTo>
                    <a:pt x="939" y="224"/>
                    <a:pt x="792" y="191"/>
                    <a:pt x="658" y="122"/>
                  </a:cubicBezTo>
                  <a:cubicBezTo>
                    <a:pt x="586" y="90"/>
                    <a:pt x="518" y="50"/>
                    <a:pt x="4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70;p37">
              <a:extLst>
                <a:ext uri="{FF2B5EF4-FFF2-40B4-BE49-F238E27FC236}">
                  <a16:creationId xmlns:a16="http://schemas.microsoft.com/office/drawing/2014/main" id="{7A47FE9C-1A37-0E22-C7D7-EB5092725A05}"/>
                </a:ext>
              </a:extLst>
            </p:cNvPr>
            <p:cNvSpPr/>
            <p:nvPr/>
          </p:nvSpPr>
          <p:spPr>
            <a:xfrm>
              <a:off x="3208800" y="1201600"/>
              <a:ext cx="29050" cy="14750"/>
            </a:xfrm>
            <a:custGeom>
              <a:avLst/>
              <a:gdLst/>
              <a:ahLst/>
              <a:cxnLst/>
              <a:rect l="l" t="t" r="r" b="b"/>
              <a:pathLst>
                <a:path w="1162" h="590" extrusionOk="0">
                  <a:moveTo>
                    <a:pt x="1" y="1"/>
                  </a:moveTo>
                  <a:lnTo>
                    <a:pt x="28" y="428"/>
                  </a:lnTo>
                  <a:cubicBezTo>
                    <a:pt x="237" y="522"/>
                    <a:pt x="497" y="589"/>
                    <a:pt x="754" y="589"/>
                  </a:cubicBezTo>
                  <a:cubicBezTo>
                    <a:pt x="889" y="589"/>
                    <a:pt x="1023" y="571"/>
                    <a:pt x="1148" y="527"/>
                  </a:cubicBezTo>
                  <a:cubicBezTo>
                    <a:pt x="1152" y="455"/>
                    <a:pt x="1157" y="406"/>
                    <a:pt x="1161" y="383"/>
                  </a:cubicBezTo>
                  <a:lnTo>
                    <a:pt x="1161" y="383"/>
                  </a:lnTo>
                  <a:cubicBezTo>
                    <a:pt x="1040" y="419"/>
                    <a:pt x="918" y="437"/>
                    <a:pt x="793" y="442"/>
                  </a:cubicBezTo>
                  <a:cubicBezTo>
                    <a:pt x="783" y="442"/>
                    <a:pt x="774" y="442"/>
                    <a:pt x="765" y="442"/>
                  </a:cubicBezTo>
                  <a:cubicBezTo>
                    <a:pt x="354" y="442"/>
                    <a:pt x="102" y="15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71;p37">
              <a:extLst>
                <a:ext uri="{FF2B5EF4-FFF2-40B4-BE49-F238E27FC236}">
                  <a16:creationId xmlns:a16="http://schemas.microsoft.com/office/drawing/2014/main" id="{B3809D76-2971-9097-E588-342770744549}"/>
                </a:ext>
              </a:extLst>
            </p:cNvPr>
            <p:cNvSpPr/>
            <p:nvPr/>
          </p:nvSpPr>
          <p:spPr>
            <a:xfrm>
              <a:off x="3189125" y="1088925"/>
              <a:ext cx="56150" cy="60350"/>
            </a:xfrm>
            <a:custGeom>
              <a:avLst/>
              <a:gdLst/>
              <a:ahLst/>
              <a:cxnLst/>
              <a:rect l="l" t="t" r="r" b="b"/>
              <a:pathLst>
                <a:path w="2246" h="2414" extrusionOk="0">
                  <a:moveTo>
                    <a:pt x="0" y="0"/>
                  </a:moveTo>
                  <a:cubicBezTo>
                    <a:pt x="36" y="355"/>
                    <a:pt x="122" y="702"/>
                    <a:pt x="261" y="1035"/>
                  </a:cubicBezTo>
                  <a:cubicBezTo>
                    <a:pt x="369" y="1300"/>
                    <a:pt x="522" y="1543"/>
                    <a:pt x="711" y="1763"/>
                  </a:cubicBezTo>
                  <a:cubicBezTo>
                    <a:pt x="1124" y="2241"/>
                    <a:pt x="1545" y="2413"/>
                    <a:pt x="1911" y="2413"/>
                  </a:cubicBezTo>
                  <a:cubicBezTo>
                    <a:pt x="2001" y="2413"/>
                    <a:pt x="2087" y="2403"/>
                    <a:pt x="2169" y="2384"/>
                  </a:cubicBezTo>
                  <a:cubicBezTo>
                    <a:pt x="2070" y="2330"/>
                    <a:pt x="2218" y="2195"/>
                    <a:pt x="2245" y="2168"/>
                  </a:cubicBezTo>
                  <a:lnTo>
                    <a:pt x="2245" y="2168"/>
                  </a:lnTo>
                  <a:cubicBezTo>
                    <a:pt x="2213" y="2192"/>
                    <a:pt x="2016" y="2343"/>
                    <a:pt x="1930" y="2343"/>
                  </a:cubicBezTo>
                  <a:cubicBezTo>
                    <a:pt x="1919" y="2343"/>
                    <a:pt x="1910" y="2340"/>
                    <a:pt x="1903" y="2335"/>
                  </a:cubicBezTo>
                  <a:cubicBezTo>
                    <a:pt x="1849" y="2285"/>
                    <a:pt x="2142" y="1997"/>
                    <a:pt x="2142" y="1997"/>
                  </a:cubicBezTo>
                  <a:lnTo>
                    <a:pt x="2142" y="1997"/>
                  </a:lnTo>
                  <a:cubicBezTo>
                    <a:pt x="2142" y="1997"/>
                    <a:pt x="1882" y="2109"/>
                    <a:pt x="1768" y="2109"/>
                  </a:cubicBezTo>
                  <a:cubicBezTo>
                    <a:pt x="1738" y="2109"/>
                    <a:pt x="1718" y="2101"/>
                    <a:pt x="1714" y="2083"/>
                  </a:cubicBezTo>
                  <a:cubicBezTo>
                    <a:pt x="1701" y="2020"/>
                    <a:pt x="1867" y="1903"/>
                    <a:pt x="1971" y="1835"/>
                  </a:cubicBezTo>
                  <a:lnTo>
                    <a:pt x="1962" y="1826"/>
                  </a:lnTo>
                  <a:cubicBezTo>
                    <a:pt x="1962" y="1826"/>
                    <a:pt x="1782" y="1817"/>
                    <a:pt x="1710" y="1705"/>
                  </a:cubicBezTo>
                  <a:cubicBezTo>
                    <a:pt x="1710" y="1705"/>
                    <a:pt x="1746" y="1687"/>
                    <a:pt x="1786" y="1660"/>
                  </a:cubicBezTo>
                  <a:cubicBezTo>
                    <a:pt x="1849" y="1620"/>
                    <a:pt x="1926" y="1557"/>
                    <a:pt x="1885" y="1516"/>
                  </a:cubicBezTo>
                  <a:cubicBezTo>
                    <a:pt x="1867" y="1499"/>
                    <a:pt x="1840" y="1492"/>
                    <a:pt x="1810" y="1492"/>
                  </a:cubicBezTo>
                  <a:cubicBezTo>
                    <a:pt x="1715" y="1492"/>
                    <a:pt x="1588" y="1557"/>
                    <a:pt x="1588" y="1557"/>
                  </a:cubicBezTo>
                  <a:cubicBezTo>
                    <a:pt x="1588" y="1557"/>
                    <a:pt x="1161" y="1003"/>
                    <a:pt x="1013" y="103"/>
                  </a:cubicBezTo>
                  <a:lnTo>
                    <a:pt x="995" y="108"/>
                  </a:lnTo>
                  <a:cubicBezTo>
                    <a:pt x="860" y="207"/>
                    <a:pt x="724" y="242"/>
                    <a:pt x="597" y="242"/>
                  </a:cubicBezTo>
                  <a:cubicBezTo>
                    <a:pt x="266" y="242"/>
                    <a:pt x="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72;p37">
              <a:extLst>
                <a:ext uri="{FF2B5EF4-FFF2-40B4-BE49-F238E27FC236}">
                  <a16:creationId xmlns:a16="http://schemas.microsoft.com/office/drawing/2014/main" id="{14E9DFE4-782A-3137-4063-023C7F3F2D1E}"/>
                </a:ext>
              </a:extLst>
            </p:cNvPr>
            <p:cNvSpPr/>
            <p:nvPr/>
          </p:nvSpPr>
          <p:spPr>
            <a:xfrm>
              <a:off x="3231625" y="1085650"/>
              <a:ext cx="70675" cy="62975"/>
            </a:xfrm>
            <a:custGeom>
              <a:avLst/>
              <a:gdLst/>
              <a:ahLst/>
              <a:cxnLst/>
              <a:rect l="l" t="t" r="r" b="b"/>
              <a:pathLst>
                <a:path w="2827" h="2519" extrusionOk="0">
                  <a:moveTo>
                    <a:pt x="1521" y="1"/>
                  </a:moveTo>
                  <a:cubicBezTo>
                    <a:pt x="1274" y="833"/>
                    <a:pt x="644" y="1598"/>
                    <a:pt x="577" y="1665"/>
                  </a:cubicBezTo>
                  <a:cubicBezTo>
                    <a:pt x="527" y="1715"/>
                    <a:pt x="320" y="1715"/>
                    <a:pt x="181" y="1800"/>
                  </a:cubicBezTo>
                  <a:lnTo>
                    <a:pt x="82" y="1791"/>
                  </a:lnTo>
                  <a:cubicBezTo>
                    <a:pt x="41" y="1818"/>
                    <a:pt x="10" y="1836"/>
                    <a:pt x="10" y="1836"/>
                  </a:cubicBezTo>
                  <a:cubicBezTo>
                    <a:pt x="77" y="1948"/>
                    <a:pt x="262" y="1957"/>
                    <a:pt x="262" y="1957"/>
                  </a:cubicBezTo>
                  <a:lnTo>
                    <a:pt x="266" y="1966"/>
                  </a:lnTo>
                  <a:cubicBezTo>
                    <a:pt x="167" y="2034"/>
                    <a:pt x="1" y="2151"/>
                    <a:pt x="14" y="2214"/>
                  </a:cubicBezTo>
                  <a:cubicBezTo>
                    <a:pt x="18" y="2232"/>
                    <a:pt x="38" y="2240"/>
                    <a:pt x="68" y="2240"/>
                  </a:cubicBezTo>
                  <a:cubicBezTo>
                    <a:pt x="182" y="2240"/>
                    <a:pt x="442" y="2128"/>
                    <a:pt x="442" y="2128"/>
                  </a:cubicBezTo>
                  <a:lnTo>
                    <a:pt x="442" y="2128"/>
                  </a:lnTo>
                  <a:cubicBezTo>
                    <a:pt x="442" y="2128"/>
                    <a:pt x="149" y="2421"/>
                    <a:pt x="203" y="2466"/>
                  </a:cubicBezTo>
                  <a:cubicBezTo>
                    <a:pt x="209" y="2471"/>
                    <a:pt x="217" y="2473"/>
                    <a:pt x="227" y="2473"/>
                  </a:cubicBezTo>
                  <a:cubicBezTo>
                    <a:pt x="309" y="2473"/>
                    <a:pt x="513" y="2324"/>
                    <a:pt x="545" y="2304"/>
                  </a:cubicBezTo>
                  <a:lnTo>
                    <a:pt x="545" y="2304"/>
                  </a:lnTo>
                  <a:cubicBezTo>
                    <a:pt x="514" y="2326"/>
                    <a:pt x="370" y="2457"/>
                    <a:pt x="464" y="2515"/>
                  </a:cubicBezTo>
                  <a:cubicBezTo>
                    <a:pt x="469" y="2518"/>
                    <a:pt x="475" y="2519"/>
                    <a:pt x="484" y="2519"/>
                  </a:cubicBezTo>
                  <a:cubicBezTo>
                    <a:pt x="697" y="2519"/>
                    <a:pt x="2161" y="1857"/>
                    <a:pt x="2606" y="864"/>
                  </a:cubicBezTo>
                  <a:cubicBezTo>
                    <a:pt x="2651" y="761"/>
                    <a:pt x="2691" y="657"/>
                    <a:pt x="2727" y="554"/>
                  </a:cubicBezTo>
                  <a:cubicBezTo>
                    <a:pt x="2768" y="414"/>
                    <a:pt x="2804" y="270"/>
                    <a:pt x="2826" y="127"/>
                  </a:cubicBezTo>
                  <a:lnTo>
                    <a:pt x="2826" y="127"/>
                  </a:lnTo>
                  <a:cubicBezTo>
                    <a:pt x="2662" y="219"/>
                    <a:pt x="2494" y="252"/>
                    <a:pt x="2335" y="252"/>
                  </a:cubicBezTo>
                  <a:cubicBezTo>
                    <a:pt x="1904" y="252"/>
                    <a:pt x="1544" y="5"/>
                    <a:pt x="1544" y="5"/>
                  </a:cubicBezTo>
                  <a:lnTo>
                    <a:pt x="1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73;p37">
              <a:extLst>
                <a:ext uri="{FF2B5EF4-FFF2-40B4-BE49-F238E27FC236}">
                  <a16:creationId xmlns:a16="http://schemas.microsoft.com/office/drawing/2014/main" id="{8011CEC1-1E86-48AE-0ACC-288437756DFE}"/>
                </a:ext>
              </a:extLst>
            </p:cNvPr>
            <p:cNvSpPr/>
            <p:nvPr/>
          </p:nvSpPr>
          <p:spPr>
            <a:xfrm>
              <a:off x="3230950" y="1133475"/>
              <a:ext cx="12300" cy="9175"/>
            </a:xfrm>
            <a:custGeom>
              <a:avLst/>
              <a:gdLst/>
              <a:ahLst/>
              <a:cxnLst/>
              <a:rect l="l" t="t" r="r" b="b"/>
              <a:pathLst>
                <a:path w="492" h="367" extrusionOk="0">
                  <a:moveTo>
                    <a:pt x="315" y="1"/>
                  </a:moveTo>
                  <a:cubicBezTo>
                    <a:pt x="309" y="1"/>
                    <a:pt x="303" y="3"/>
                    <a:pt x="298" y="8"/>
                  </a:cubicBezTo>
                  <a:cubicBezTo>
                    <a:pt x="298" y="8"/>
                    <a:pt x="262" y="40"/>
                    <a:pt x="199" y="89"/>
                  </a:cubicBezTo>
                  <a:cubicBezTo>
                    <a:pt x="163" y="112"/>
                    <a:pt x="122" y="139"/>
                    <a:pt x="86" y="175"/>
                  </a:cubicBezTo>
                  <a:cubicBezTo>
                    <a:pt x="64" y="193"/>
                    <a:pt x="41" y="211"/>
                    <a:pt x="28" y="233"/>
                  </a:cubicBezTo>
                  <a:cubicBezTo>
                    <a:pt x="14" y="247"/>
                    <a:pt x="5" y="265"/>
                    <a:pt x="1" y="287"/>
                  </a:cubicBezTo>
                  <a:cubicBezTo>
                    <a:pt x="1" y="292"/>
                    <a:pt x="1" y="301"/>
                    <a:pt x="1" y="305"/>
                  </a:cubicBezTo>
                  <a:cubicBezTo>
                    <a:pt x="1" y="314"/>
                    <a:pt x="5" y="323"/>
                    <a:pt x="10" y="332"/>
                  </a:cubicBezTo>
                  <a:cubicBezTo>
                    <a:pt x="19" y="341"/>
                    <a:pt x="32" y="355"/>
                    <a:pt x="46" y="359"/>
                  </a:cubicBezTo>
                  <a:cubicBezTo>
                    <a:pt x="64" y="365"/>
                    <a:pt x="83" y="367"/>
                    <a:pt x="102" y="367"/>
                  </a:cubicBezTo>
                  <a:cubicBezTo>
                    <a:pt x="116" y="367"/>
                    <a:pt x="130" y="366"/>
                    <a:pt x="145" y="364"/>
                  </a:cubicBezTo>
                  <a:cubicBezTo>
                    <a:pt x="172" y="359"/>
                    <a:pt x="199" y="355"/>
                    <a:pt x="226" y="346"/>
                  </a:cubicBezTo>
                  <a:cubicBezTo>
                    <a:pt x="271" y="332"/>
                    <a:pt x="316" y="319"/>
                    <a:pt x="356" y="301"/>
                  </a:cubicBezTo>
                  <a:cubicBezTo>
                    <a:pt x="397" y="283"/>
                    <a:pt x="437" y="260"/>
                    <a:pt x="478" y="238"/>
                  </a:cubicBezTo>
                  <a:cubicBezTo>
                    <a:pt x="487" y="229"/>
                    <a:pt x="491" y="220"/>
                    <a:pt x="491" y="211"/>
                  </a:cubicBezTo>
                  <a:cubicBezTo>
                    <a:pt x="488" y="200"/>
                    <a:pt x="478" y="192"/>
                    <a:pt x="467" y="192"/>
                  </a:cubicBezTo>
                  <a:cubicBezTo>
                    <a:pt x="465" y="192"/>
                    <a:pt x="462" y="192"/>
                    <a:pt x="460" y="193"/>
                  </a:cubicBezTo>
                  <a:cubicBezTo>
                    <a:pt x="460" y="193"/>
                    <a:pt x="410" y="202"/>
                    <a:pt x="334" y="224"/>
                  </a:cubicBezTo>
                  <a:cubicBezTo>
                    <a:pt x="293" y="233"/>
                    <a:pt x="253" y="251"/>
                    <a:pt x="203" y="260"/>
                  </a:cubicBezTo>
                  <a:cubicBezTo>
                    <a:pt x="181" y="265"/>
                    <a:pt x="158" y="274"/>
                    <a:pt x="131" y="278"/>
                  </a:cubicBezTo>
                  <a:cubicBezTo>
                    <a:pt x="115" y="282"/>
                    <a:pt x="99" y="283"/>
                    <a:pt x="82" y="283"/>
                  </a:cubicBezTo>
                  <a:lnTo>
                    <a:pt x="82" y="283"/>
                  </a:lnTo>
                  <a:cubicBezTo>
                    <a:pt x="84" y="281"/>
                    <a:pt x="85" y="280"/>
                    <a:pt x="86" y="278"/>
                  </a:cubicBezTo>
                  <a:cubicBezTo>
                    <a:pt x="100" y="260"/>
                    <a:pt x="118" y="242"/>
                    <a:pt x="131" y="224"/>
                  </a:cubicBezTo>
                  <a:lnTo>
                    <a:pt x="235" y="134"/>
                  </a:lnTo>
                  <a:cubicBezTo>
                    <a:pt x="271" y="103"/>
                    <a:pt x="302" y="71"/>
                    <a:pt x="334" y="40"/>
                  </a:cubicBezTo>
                  <a:cubicBezTo>
                    <a:pt x="347" y="23"/>
                    <a:pt x="333" y="1"/>
                    <a:pt x="3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74;p37">
              <a:extLst>
                <a:ext uri="{FF2B5EF4-FFF2-40B4-BE49-F238E27FC236}">
                  <a16:creationId xmlns:a16="http://schemas.microsoft.com/office/drawing/2014/main" id="{65978F33-8E1F-0A9C-D023-47FF2AA32DF0}"/>
                </a:ext>
              </a:extLst>
            </p:cNvPr>
            <p:cNvSpPr/>
            <p:nvPr/>
          </p:nvSpPr>
          <p:spPr>
            <a:xfrm>
              <a:off x="3234775" y="1138325"/>
              <a:ext cx="11175" cy="9425"/>
            </a:xfrm>
            <a:custGeom>
              <a:avLst/>
              <a:gdLst/>
              <a:ahLst/>
              <a:cxnLst/>
              <a:rect l="l" t="t" r="r" b="b"/>
              <a:pathLst>
                <a:path w="447" h="377" extrusionOk="0">
                  <a:moveTo>
                    <a:pt x="317" y="0"/>
                  </a:moveTo>
                  <a:cubicBezTo>
                    <a:pt x="314" y="0"/>
                    <a:pt x="310" y="1"/>
                    <a:pt x="307" y="3"/>
                  </a:cubicBezTo>
                  <a:cubicBezTo>
                    <a:pt x="239" y="35"/>
                    <a:pt x="176" y="71"/>
                    <a:pt x="118" y="116"/>
                  </a:cubicBezTo>
                  <a:cubicBezTo>
                    <a:pt x="86" y="143"/>
                    <a:pt x="59" y="170"/>
                    <a:pt x="37" y="201"/>
                  </a:cubicBezTo>
                  <a:cubicBezTo>
                    <a:pt x="23" y="219"/>
                    <a:pt x="10" y="237"/>
                    <a:pt x="5" y="260"/>
                  </a:cubicBezTo>
                  <a:cubicBezTo>
                    <a:pt x="1" y="278"/>
                    <a:pt x="1" y="291"/>
                    <a:pt x="5" y="309"/>
                  </a:cubicBezTo>
                  <a:cubicBezTo>
                    <a:pt x="5" y="322"/>
                    <a:pt x="18" y="339"/>
                    <a:pt x="31" y="349"/>
                  </a:cubicBezTo>
                  <a:lnTo>
                    <a:pt x="31" y="349"/>
                  </a:lnTo>
                  <a:cubicBezTo>
                    <a:pt x="49" y="369"/>
                    <a:pt x="75" y="377"/>
                    <a:pt x="104" y="377"/>
                  </a:cubicBezTo>
                  <a:cubicBezTo>
                    <a:pt x="122" y="377"/>
                    <a:pt x="140" y="372"/>
                    <a:pt x="158" y="368"/>
                  </a:cubicBezTo>
                  <a:cubicBezTo>
                    <a:pt x="194" y="354"/>
                    <a:pt x="226" y="341"/>
                    <a:pt x="257" y="327"/>
                  </a:cubicBezTo>
                  <a:cubicBezTo>
                    <a:pt x="320" y="296"/>
                    <a:pt x="379" y="255"/>
                    <a:pt x="433" y="215"/>
                  </a:cubicBezTo>
                  <a:cubicBezTo>
                    <a:pt x="442" y="210"/>
                    <a:pt x="446" y="201"/>
                    <a:pt x="442" y="192"/>
                  </a:cubicBezTo>
                  <a:cubicBezTo>
                    <a:pt x="439" y="184"/>
                    <a:pt x="430" y="179"/>
                    <a:pt x="422" y="179"/>
                  </a:cubicBezTo>
                  <a:cubicBezTo>
                    <a:pt x="418" y="179"/>
                    <a:pt x="413" y="180"/>
                    <a:pt x="410" y="183"/>
                  </a:cubicBezTo>
                  <a:cubicBezTo>
                    <a:pt x="352" y="215"/>
                    <a:pt x="293" y="242"/>
                    <a:pt x="235" y="269"/>
                  </a:cubicBezTo>
                  <a:cubicBezTo>
                    <a:pt x="203" y="282"/>
                    <a:pt x="176" y="291"/>
                    <a:pt x="145" y="300"/>
                  </a:cubicBezTo>
                  <a:cubicBezTo>
                    <a:pt x="131" y="300"/>
                    <a:pt x="118" y="305"/>
                    <a:pt x="104" y="305"/>
                  </a:cubicBezTo>
                  <a:cubicBezTo>
                    <a:pt x="86" y="305"/>
                    <a:pt x="86" y="300"/>
                    <a:pt x="86" y="300"/>
                  </a:cubicBezTo>
                  <a:lnTo>
                    <a:pt x="82" y="296"/>
                  </a:lnTo>
                  <a:lnTo>
                    <a:pt x="82" y="287"/>
                  </a:lnTo>
                  <a:cubicBezTo>
                    <a:pt x="86" y="273"/>
                    <a:pt x="95" y="264"/>
                    <a:pt x="104" y="255"/>
                  </a:cubicBezTo>
                  <a:cubicBezTo>
                    <a:pt x="127" y="228"/>
                    <a:pt x="149" y="206"/>
                    <a:pt x="172" y="183"/>
                  </a:cubicBezTo>
                  <a:lnTo>
                    <a:pt x="329" y="44"/>
                  </a:lnTo>
                  <a:cubicBezTo>
                    <a:pt x="348" y="29"/>
                    <a:pt x="335" y="0"/>
                    <a:pt x="3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75;p37">
              <a:extLst>
                <a:ext uri="{FF2B5EF4-FFF2-40B4-BE49-F238E27FC236}">
                  <a16:creationId xmlns:a16="http://schemas.microsoft.com/office/drawing/2014/main" id="{2D7D835F-4D6C-CD21-6A79-88C5BDF45056}"/>
                </a:ext>
              </a:extLst>
            </p:cNvPr>
            <p:cNvSpPr/>
            <p:nvPr/>
          </p:nvSpPr>
          <p:spPr>
            <a:xfrm>
              <a:off x="3241525" y="1142975"/>
              <a:ext cx="10950" cy="6800"/>
            </a:xfrm>
            <a:custGeom>
              <a:avLst/>
              <a:gdLst/>
              <a:ahLst/>
              <a:cxnLst/>
              <a:rect l="l" t="t" r="r" b="b"/>
              <a:pathLst>
                <a:path w="438" h="272" extrusionOk="0">
                  <a:moveTo>
                    <a:pt x="146" y="1"/>
                  </a:moveTo>
                  <a:cubicBezTo>
                    <a:pt x="144" y="1"/>
                    <a:pt x="142" y="1"/>
                    <a:pt x="140" y="2"/>
                  </a:cubicBezTo>
                  <a:cubicBezTo>
                    <a:pt x="109" y="20"/>
                    <a:pt x="82" y="42"/>
                    <a:pt x="55" y="65"/>
                  </a:cubicBezTo>
                  <a:cubicBezTo>
                    <a:pt x="41" y="78"/>
                    <a:pt x="32" y="92"/>
                    <a:pt x="23" y="110"/>
                  </a:cubicBezTo>
                  <a:cubicBezTo>
                    <a:pt x="5" y="128"/>
                    <a:pt x="1" y="150"/>
                    <a:pt x="1" y="177"/>
                  </a:cubicBezTo>
                  <a:cubicBezTo>
                    <a:pt x="1" y="195"/>
                    <a:pt x="5" y="209"/>
                    <a:pt x="14" y="227"/>
                  </a:cubicBezTo>
                  <a:cubicBezTo>
                    <a:pt x="19" y="231"/>
                    <a:pt x="23" y="240"/>
                    <a:pt x="32" y="245"/>
                  </a:cubicBezTo>
                  <a:lnTo>
                    <a:pt x="41" y="258"/>
                  </a:lnTo>
                  <a:cubicBezTo>
                    <a:pt x="59" y="267"/>
                    <a:pt x="77" y="272"/>
                    <a:pt x="100" y="272"/>
                  </a:cubicBezTo>
                  <a:cubicBezTo>
                    <a:pt x="109" y="267"/>
                    <a:pt x="122" y="267"/>
                    <a:pt x="136" y="267"/>
                  </a:cubicBezTo>
                  <a:cubicBezTo>
                    <a:pt x="212" y="249"/>
                    <a:pt x="284" y="222"/>
                    <a:pt x="352" y="186"/>
                  </a:cubicBezTo>
                  <a:cubicBezTo>
                    <a:pt x="379" y="168"/>
                    <a:pt x="410" y="150"/>
                    <a:pt x="437" y="128"/>
                  </a:cubicBezTo>
                  <a:cubicBezTo>
                    <a:pt x="437" y="123"/>
                    <a:pt x="437" y="119"/>
                    <a:pt x="433" y="114"/>
                  </a:cubicBezTo>
                  <a:cubicBezTo>
                    <a:pt x="433" y="108"/>
                    <a:pt x="428" y="104"/>
                    <a:pt x="422" y="104"/>
                  </a:cubicBezTo>
                  <a:cubicBezTo>
                    <a:pt x="420" y="104"/>
                    <a:pt x="417" y="104"/>
                    <a:pt x="415" y="105"/>
                  </a:cubicBezTo>
                  <a:cubicBezTo>
                    <a:pt x="415" y="105"/>
                    <a:pt x="374" y="110"/>
                    <a:pt x="316" y="128"/>
                  </a:cubicBezTo>
                  <a:cubicBezTo>
                    <a:pt x="289" y="137"/>
                    <a:pt x="257" y="146"/>
                    <a:pt x="221" y="155"/>
                  </a:cubicBezTo>
                  <a:cubicBezTo>
                    <a:pt x="185" y="164"/>
                    <a:pt x="149" y="173"/>
                    <a:pt x="113" y="182"/>
                  </a:cubicBezTo>
                  <a:cubicBezTo>
                    <a:pt x="104" y="184"/>
                    <a:pt x="94" y="184"/>
                    <a:pt x="88" y="184"/>
                  </a:cubicBezTo>
                  <a:cubicBezTo>
                    <a:pt x="82" y="184"/>
                    <a:pt x="80" y="184"/>
                    <a:pt x="86" y="186"/>
                  </a:cubicBezTo>
                  <a:lnTo>
                    <a:pt x="73" y="182"/>
                  </a:lnTo>
                  <a:cubicBezTo>
                    <a:pt x="73" y="177"/>
                    <a:pt x="73" y="177"/>
                    <a:pt x="73" y="173"/>
                  </a:cubicBezTo>
                  <a:cubicBezTo>
                    <a:pt x="73" y="146"/>
                    <a:pt x="82" y="123"/>
                    <a:pt x="100" y="101"/>
                  </a:cubicBezTo>
                  <a:cubicBezTo>
                    <a:pt x="118" y="74"/>
                    <a:pt x="136" y="47"/>
                    <a:pt x="154" y="20"/>
                  </a:cubicBezTo>
                  <a:cubicBezTo>
                    <a:pt x="162" y="12"/>
                    <a:pt x="156" y="1"/>
                    <a:pt x="1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76;p37">
              <a:extLst>
                <a:ext uri="{FF2B5EF4-FFF2-40B4-BE49-F238E27FC236}">
                  <a16:creationId xmlns:a16="http://schemas.microsoft.com/office/drawing/2014/main" id="{2AEE520A-3E33-C7B4-CF2C-A9C9910642E0}"/>
                </a:ext>
              </a:extLst>
            </p:cNvPr>
            <p:cNvSpPr/>
            <p:nvPr/>
          </p:nvSpPr>
          <p:spPr>
            <a:xfrm>
              <a:off x="3232425" y="1126825"/>
              <a:ext cx="13750" cy="5525"/>
            </a:xfrm>
            <a:custGeom>
              <a:avLst/>
              <a:gdLst/>
              <a:ahLst/>
              <a:cxnLst/>
              <a:rect l="l" t="t" r="r" b="b"/>
              <a:pathLst>
                <a:path w="550" h="221" extrusionOk="0">
                  <a:moveTo>
                    <a:pt x="437" y="0"/>
                  </a:moveTo>
                  <a:cubicBezTo>
                    <a:pt x="369" y="0"/>
                    <a:pt x="306" y="14"/>
                    <a:pt x="243" y="32"/>
                  </a:cubicBezTo>
                  <a:cubicBezTo>
                    <a:pt x="212" y="41"/>
                    <a:pt x="180" y="54"/>
                    <a:pt x="149" y="68"/>
                  </a:cubicBezTo>
                  <a:cubicBezTo>
                    <a:pt x="117" y="86"/>
                    <a:pt x="90" y="99"/>
                    <a:pt x="68" y="122"/>
                  </a:cubicBezTo>
                  <a:cubicBezTo>
                    <a:pt x="45" y="140"/>
                    <a:pt x="27" y="158"/>
                    <a:pt x="9" y="180"/>
                  </a:cubicBezTo>
                  <a:cubicBezTo>
                    <a:pt x="5" y="189"/>
                    <a:pt x="0" y="198"/>
                    <a:pt x="5" y="207"/>
                  </a:cubicBezTo>
                  <a:cubicBezTo>
                    <a:pt x="8" y="216"/>
                    <a:pt x="15" y="221"/>
                    <a:pt x="23" y="221"/>
                  </a:cubicBezTo>
                  <a:cubicBezTo>
                    <a:pt x="27" y="221"/>
                    <a:pt x="32" y="219"/>
                    <a:pt x="36" y="216"/>
                  </a:cubicBezTo>
                  <a:cubicBezTo>
                    <a:pt x="36" y="216"/>
                    <a:pt x="68" y="202"/>
                    <a:pt x="108" y="176"/>
                  </a:cubicBezTo>
                  <a:cubicBezTo>
                    <a:pt x="131" y="162"/>
                    <a:pt x="153" y="153"/>
                    <a:pt x="180" y="144"/>
                  </a:cubicBezTo>
                  <a:cubicBezTo>
                    <a:pt x="207" y="135"/>
                    <a:pt x="239" y="122"/>
                    <a:pt x="270" y="113"/>
                  </a:cubicBezTo>
                  <a:cubicBezTo>
                    <a:pt x="329" y="90"/>
                    <a:pt x="396" y="81"/>
                    <a:pt x="441" y="68"/>
                  </a:cubicBezTo>
                  <a:lnTo>
                    <a:pt x="522" y="54"/>
                  </a:lnTo>
                  <a:cubicBezTo>
                    <a:pt x="549" y="50"/>
                    <a:pt x="549" y="9"/>
                    <a:pt x="522" y="5"/>
                  </a:cubicBezTo>
                  <a:cubicBezTo>
                    <a:pt x="495" y="0"/>
                    <a:pt x="464" y="0"/>
                    <a:pt x="4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77;p37">
              <a:extLst>
                <a:ext uri="{FF2B5EF4-FFF2-40B4-BE49-F238E27FC236}">
                  <a16:creationId xmlns:a16="http://schemas.microsoft.com/office/drawing/2014/main" id="{CCECBC92-39CA-D5CF-5FC3-22EE58C35337}"/>
                </a:ext>
              </a:extLst>
            </p:cNvPr>
            <p:cNvSpPr/>
            <p:nvPr/>
          </p:nvSpPr>
          <p:spPr>
            <a:xfrm>
              <a:off x="3188225" y="1074725"/>
              <a:ext cx="27575" cy="21000"/>
            </a:xfrm>
            <a:custGeom>
              <a:avLst/>
              <a:gdLst/>
              <a:ahLst/>
              <a:cxnLst/>
              <a:rect l="l" t="t" r="r" b="b"/>
              <a:pathLst>
                <a:path w="1103" h="840" extrusionOk="0">
                  <a:moveTo>
                    <a:pt x="993" y="0"/>
                  </a:moveTo>
                  <a:cubicBezTo>
                    <a:pt x="979" y="0"/>
                    <a:pt x="965" y="8"/>
                    <a:pt x="963" y="24"/>
                  </a:cubicBezTo>
                  <a:cubicBezTo>
                    <a:pt x="959" y="82"/>
                    <a:pt x="959" y="132"/>
                    <a:pt x="954" y="186"/>
                  </a:cubicBezTo>
                  <a:cubicBezTo>
                    <a:pt x="950" y="240"/>
                    <a:pt x="950" y="294"/>
                    <a:pt x="954" y="352"/>
                  </a:cubicBezTo>
                  <a:cubicBezTo>
                    <a:pt x="959" y="406"/>
                    <a:pt x="959" y="456"/>
                    <a:pt x="963" y="514"/>
                  </a:cubicBezTo>
                  <a:lnTo>
                    <a:pt x="980" y="635"/>
                  </a:lnTo>
                  <a:lnTo>
                    <a:pt x="980" y="635"/>
                  </a:lnTo>
                  <a:cubicBezTo>
                    <a:pt x="953" y="648"/>
                    <a:pt x="924" y="657"/>
                    <a:pt x="896" y="667"/>
                  </a:cubicBezTo>
                  <a:cubicBezTo>
                    <a:pt x="855" y="680"/>
                    <a:pt x="815" y="694"/>
                    <a:pt x="774" y="703"/>
                  </a:cubicBezTo>
                  <a:cubicBezTo>
                    <a:pt x="703" y="722"/>
                    <a:pt x="632" y="731"/>
                    <a:pt x="561" y="731"/>
                  </a:cubicBezTo>
                  <a:cubicBezTo>
                    <a:pt x="546" y="731"/>
                    <a:pt x="532" y="731"/>
                    <a:pt x="518" y="730"/>
                  </a:cubicBezTo>
                  <a:cubicBezTo>
                    <a:pt x="347" y="721"/>
                    <a:pt x="185" y="658"/>
                    <a:pt x="54" y="546"/>
                  </a:cubicBezTo>
                  <a:cubicBezTo>
                    <a:pt x="48" y="539"/>
                    <a:pt x="40" y="535"/>
                    <a:pt x="33" y="535"/>
                  </a:cubicBezTo>
                  <a:cubicBezTo>
                    <a:pt x="25" y="535"/>
                    <a:pt x="19" y="539"/>
                    <a:pt x="14" y="546"/>
                  </a:cubicBezTo>
                  <a:cubicBezTo>
                    <a:pt x="1" y="555"/>
                    <a:pt x="1" y="577"/>
                    <a:pt x="14" y="586"/>
                  </a:cubicBezTo>
                  <a:cubicBezTo>
                    <a:pt x="77" y="658"/>
                    <a:pt x="153" y="716"/>
                    <a:pt x="239" y="761"/>
                  </a:cubicBezTo>
                  <a:cubicBezTo>
                    <a:pt x="324" y="802"/>
                    <a:pt x="419" y="829"/>
                    <a:pt x="518" y="838"/>
                  </a:cubicBezTo>
                  <a:cubicBezTo>
                    <a:pt x="538" y="839"/>
                    <a:pt x="558" y="840"/>
                    <a:pt x="578" y="840"/>
                  </a:cubicBezTo>
                  <a:cubicBezTo>
                    <a:pt x="699" y="840"/>
                    <a:pt x="821" y="817"/>
                    <a:pt x="941" y="775"/>
                  </a:cubicBezTo>
                  <a:cubicBezTo>
                    <a:pt x="986" y="761"/>
                    <a:pt x="1031" y="739"/>
                    <a:pt x="1071" y="716"/>
                  </a:cubicBezTo>
                  <a:cubicBezTo>
                    <a:pt x="1089" y="707"/>
                    <a:pt x="1103" y="685"/>
                    <a:pt x="1098" y="662"/>
                  </a:cubicBezTo>
                  <a:cubicBezTo>
                    <a:pt x="1080" y="559"/>
                    <a:pt x="1067" y="451"/>
                    <a:pt x="1053" y="348"/>
                  </a:cubicBezTo>
                  <a:lnTo>
                    <a:pt x="1040" y="190"/>
                  </a:lnTo>
                  <a:cubicBezTo>
                    <a:pt x="1035" y="136"/>
                    <a:pt x="1031" y="87"/>
                    <a:pt x="1026" y="28"/>
                  </a:cubicBezTo>
                  <a:lnTo>
                    <a:pt x="1026" y="24"/>
                  </a:lnTo>
                  <a:cubicBezTo>
                    <a:pt x="1022" y="8"/>
                    <a:pt x="1007" y="0"/>
                    <a:pt x="9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78;p37">
              <a:extLst>
                <a:ext uri="{FF2B5EF4-FFF2-40B4-BE49-F238E27FC236}">
                  <a16:creationId xmlns:a16="http://schemas.microsoft.com/office/drawing/2014/main" id="{9F8D63FE-6958-3EF6-830D-AB5EB6CD507E}"/>
                </a:ext>
              </a:extLst>
            </p:cNvPr>
            <p:cNvSpPr/>
            <p:nvPr/>
          </p:nvSpPr>
          <p:spPr>
            <a:xfrm>
              <a:off x="3227900" y="1125250"/>
              <a:ext cx="10850" cy="9950"/>
            </a:xfrm>
            <a:custGeom>
              <a:avLst/>
              <a:gdLst/>
              <a:ahLst/>
              <a:cxnLst/>
              <a:rect l="l" t="t" r="r" b="b"/>
              <a:pathLst>
                <a:path w="434" h="398" extrusionOk="0">
                  <a:moveTo>
                    <a:pt x="244" y="0"/>
                  </a:moveTo>
                  <a:cubicBezTo>
                    <a:pt x="217" y="0"/>
                    <a:pt x="190" y="9"/>
                    <a:pt x="163" y="14"/>
                  </a:cubicBezTo>
                  <a:cubicBezTo>
                    <a:pt x="114" y="32"/>
                    <a:pt x="69" y="54"/>
                    <a:pt x="24" y="81"/>
                  </a:cubicBezTo>
                  <a:cubicBezTo>
                    <a:pt x="1" y="93"/>
                    <a:pt x="11" y="124"/>
                    <a:pt x="31" y="124"/>
                  </a:cubicBezTo>
                  <a:cubicBezTo>
                    <a:pt x="35" y="124"/>
                    <a:pt x="38" y="123"/>
                    <a:pt x="42" y="122"/>
                  </a:cubicBezTo>
                  <a:cubicBezTo>
                    <a:pt x="87" y="108"/>
                    <a:pt x="132" y="95"/>
                    <a:pt x="181" y="86"/>
                  </a:cubicBezTo>
                  <a:cubicBezTo>
                    <a:pt x="204" y="81"/>
                    <a:pt x="226" y="77"/>
                    <a:pt x="249" y="77"/>
                  </a:cubicBezTo>
                  <a:cubicBezTo>
                    <a:pt x="258" y="77"/>
                    <a:pt x="267" y="81"/>
                    <a:pt x="276" y="81"/>
                  </a:cubicBezTo>
                  <a:cubicBezTo>
                    <a:pt x="285" y="81"/>
                    <a:pt x="289" y="86"/>
                    <a:pt x="294" y="86"/>
                  </a:cubicBezTo>
                  <a:cubicBezTo>
                    <a:pt x="297" y="88"/>
                    <a:pt x="299" y="89"/>
                    <a:pt x="301" y="90"/>
                  </a:cubicBezTo>
                  <a:lnTo>
                    <a:pt x="301" y="90"/>
                  </a:lnTo>
                  <a:cubicBezTo>
                    <a:pt x="300" y="92"/>
                    <a:pt x="300" y="93"/>
                    <a:pt x="298" y="95"/>
                  </a:cubicBezTo>
                  <a:cubicBezTo>
                    <a:pt x="285" y="113"/>
                    <a:pt x="271" y="126"/>
                    <a:pt x="253" y="135"/>
                  </a:cubicBezTo>
                  <a:lnTo>
                    <a:pt x="226" y="158"/>
                  </a:lnTo>
                  <a:cubicBezTo>
                    <a:pt x="217" y="167"/>
                    <a:pt x="208" y="171"/>
                    <a:pt x="199" y="180"/>
                  </a:cubicBezTo>
                  <a:lnTo>
                    <a:pt x="136" y="216"/>
                  </a:lnTo>
                  <a:lnTo>
                    <a:pt x="132" y="221"/>
                  </a:lnTo>
                  <a:lnTo>
                    <a:pt x="127" y="225"/>
                  </a:lnTo>
                  <a:cubicBezTo>
                    <a:pt x="109" y="239"/>
                    <a:pt x="109" y="261"/>
                    <a:pt x="123" y="274"/>
                  </a:cubicBezTo>
                  <a:lnTo>
                    <a:pt x="150" y="310"/>
                  </a:lnTo>
                  <a:cubicBezTo>
                    <a:pt x="159" y="319"/>
                    <a:pt x="172" y="328"/>
                    <a:pt x="186" y="337"/>
                  </a:cubicBezTo>
                  <a:cubicBezTo>
                    <a:pt x="204" y="351"/>
                    <a:pt x="231" y="364"/>
                    <a:pt x="258" y="373"/>
                  </a:cubicBezTo>
                  <a:cubicBezTo>
                    <a:pt x="295" y="388"/>
                    <a:pt x="339" y="397"/>
                    <a:pt x="381" y="397"/>
                  </a:cubicBezTo>
                  <a:cubicBezTo>
                    <a:pt x="389" y="397"/>
                    <a:pt x="398" y="397"/>
                    <a:pt x="406" y="396"/>
                  </a:cubicBezTo>
                  <a:cubicBezTo>
                    <a:pt x="420" y="396"/>
                    <a:pt x="429" y="391"/>
                    <a:pt x="429" y="378"/>
                  </a:cubicBezTo>
                  <a:cubicBezTo>
                    <a:pt x="433" y="364"/>
                    <a:pt x="424" y="355"/>
                    <a:pt x="411" y="351"/>
                  </a:cubicBezTo>
                  <a:cubicBezTo>
                    <a:pt x="370" y="342"/>
                    <a:pt x="325" y="328"/>
                    <a:pt x="285" y="310"/>
                  </a:cubicBezTo>
                  <a:cubicBezTo>
                    <a:pt x="267" y="297"/>
                    <a:pt x="249" y="288"/>
                    <a:pt x="231" y="274"/>
                  </a:cubicBezTo>
                  <a:cubicBezTo>
                    <a:pt x="226" y="270"/>
                    <a:pt x="223" y="266"/>
                    <a:pt x="219" y="263"/>
                  </a:cubicBezTo>
                  <a:lnTo>
                    <a:pt x="219" y="263"/>
                  </a:lnTo>
                  <a:lnTo>
                    <a:pt x="244" y="248"/>
                  </a:lnTo>
                  <a:cubicBezTo>
                    <a:pt x="258" y="243"/>
                    <a:pt x="267" y="234"/>
                    <a:pt x="280" y="225"/>
                  </a:cubicBezTo>
                  <a:lnTo>
                    <a:pt x="312" y="203"/>
                  </a:lnTo>
                  <a:cubicBezTo>
                    <a:pt x="334" y="185"/>
                    <a:pt x="352" y="162"/>
                    <a:pt x="370" y="135"/>
                  </a:cubicBezTo>
                  <a:cubicBezTo>
                    <a:pt x="384" y="117"/>
                    <a:pt x="388" y="95"/>
                    <a:pt x="384" y="72"/>
                  </a:cubicBezTo>
                  <a:cubicBezTo>
                    <a:pt x="379" y="59"/>
                    <a:pt x="375" y="45"/>
                    <a:pt x="366" y="36"/>
                  </a:cubicBezTo>
                  <a:cubicBezTo>
                    <a:pt x="357" y="27"/>
                    <a:pt x="352" y="23"/>
                    <a:pt x="343" y="18"/>
                  </a:cubicBezTo>
                  <a:cubicBezTo>
                    <a:pt x="330" y="9"/>
                    <a:pt x="312" y="5"/>
                    <a:pt x="2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79;p37">
              <a:extLst>
                <a:ext uri="{FF2B5EF4-FFF2-40B4-BE49-F238E27FC236}">
                  <a16:creationId xmlns:a16="http://schemas.microsoft.com/office/drawing/2014/main" id="{5AC92769-F45C-D194-68CC-189344BDB817}"/>
                </a:ext>
              </a:extLst>
            </p:cNvPr>
            <p:cNvSpPr/>
            <p:nvPr/>
          </p:nvSpPr>
          <p:spPr>
            <a:xfrm>
              <a:off x="3199025" y="986400"/>
              <a:ext cx="13175" cy="11225"/>
            </a:xfrm>
            <a:custGeom>
              <a:avLst/>
              <a:gdLst/>
              <a:ahLst/>
              <a:cxnLst/>
              <a:rect l="l" t="t" r="r" b="b"/>
              <a:pathLst>
                <a:path w="527" h="449" extrusionOk="0">
                  <a:moveTo>
                    <a:pt x="302" y="1"/>
                  </a:moveTo>
                  <a:cubicBezTo>
                    <a:pt x="247" y="1"/>
                    <a:pt x="191" y="21"/>
                    <a:pt x="144" y="66"/>
                  </a:cubicBezTo>
                  <a:cubicBezTo>
                    <a:pt x="0" y="201"/>
                    <a:pt x="95" y="444"/>
                    <a:pt x="297" y="448"/>
                  </a:cubicBezTo>
                  <a:cubicBezTo>
                    <a:pt x="300" y="448"/>
                    <a:pt x="303" y="448"/>
                    <a:pt x="305" y="448"/>
                  </a:cubicBezTo>
                  <a:cubicBezTo>
                    <a:pt x="428" y="448"/>
                    <a:pt x="527" y="347"/>
                    <a:pt x="527" y="223"/>
                  </a:cubicBezTo>
                  <a:cubicBezTo>
                    <a:pt x="527" y="89"/>
                    <a:pt x="417" y="1"/>
                    <a:pt x="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980;p37">
              <a:extLst>
                <a:ext uri="{FF2B5EF4-FFF2-40B4-BE49-F238E27FC236}">
                  <a16:creationId xmlns:a16="http://schemas.microsoft.com/office/drawing/2014/main" id="{08D94EF4-2F9A-F8B3-583C-859455055C82}"/>
                </a:ext>
              </a:extLst>
            </p:cNvPr>
            <p:cNvSpPr/>
            <p:nvPr/>
          </p:nvSpPr>
          <p:spPr>
            <a:xfrm>
              <a:off x="3202050" y="983050"/>
              <a:ext cx="3975" cy="6125"/>
            </a:xfrm>
            <a:custGeom>
              <a:avLst/>
              <a:gdLst/>
              <a:ahLst/>
              <a:cxnLst/>
              <a:rect l="l" t="t" r="r" b="b"/>
              <a:pathLst>
                <a:path w="159" h="245" extrusionOk="0">
                  <a:moveTo>
                    <a:pt x="25" y="1"/>
                  </a:moveTo>
                  <a:cubicBezTo>
                    <a:pt x="14" y="1"/>
                    <a:pt x="5" y="9"/>
                    <a:pt x="5" y="20"/>
                  </a:cubicBezTo>
                  <a:cubicBezTo>
                    <a:pt x="1" y="33"/>
                    <a:pt x="1" y="47"/>
                    <a:pt x="5" y="65"/>
                  </a:cubicBezTo>
                  <a:cubicBezTo>
                    <a:pt x="10" y="128"/>
                    <a:pt x="41" y="186"/>
                    <a:pt x="95" y="222"/>
                  </a:cubicBezTo>
                  <a:cubicBezTo>
                    <a:pt x="109" y="231"/>
                    <a:pt x="122" y="236"/>
                    <a:pt x="136" y="240"/>
                  </a:cubicBezTo>
                  <a:lnTo>
                    <a:pt x="136" y="245"/>
                  </a:lnTo>
                  <a:cubicBezTo>
                    <a:pt x="149" y="245"/>
                    <a:pt x="158" y="240"/>
                    <a:pt x="158" y="227"/>
                  </a:cubicBezTo>
                  <a:lnTo>
                    <a:pt x="158" y="209"/>
                  </a:lnTo>
                  <a:cubicBezTo>
                    <a:pt x="158" y="204"/>
                    <a:pt x="131" y="155"/>
                    <a:pt x="104" y="110"/>
                  </a:cubicBezTo>
                  <a:cubicBezTo>
                    <a:pt x="95" y="101"/>
                    <a:pt x="91" y="87"/>
                    <a:pt x="82" y="78"/>
                  </a:cubicBezTo>
                  <a:cubicBezTo>
                    <a:pt x="82" y="65"/>
                    <a:pt x="68" y="56"/>
                    <a:pt x="68" y="47"/>
                  </a:cubicBezTo>
                  <a:cubicBezTo>
                    <a:pt x="64" y="33"/>
                    <a:pt x="55" y="24"/>
                    <a:pt x="50" y="15"/>
                  </a:cubicBezTo>
                  <a:lnTo>
                    <a:pt x="46" y="11"/>
                  </a:lnTo>
                  <a:cubicBezTo>
                    <a:pt x="41" y="2"/>
                    <a:pt x="37" y="2"/>
                    <a:pt x="32" y="2"/>
                  </a:cubicBezTo>
                  <a:cubicBezTo>
                    <a:pt x="30" y="1"/>
                    <a:pt x="28" y="1"/>
                    <a:pt x="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981;p37">
              <a:extLst>
                <a:ext uri="{FF2B5EF4-FFF2-40B4-BE49-F238E27FC236}">
                  <a16:creationId xmlns:a16="http://schemas.microsoft.com/office/drawing/2014/main" id="{93FFFA1D-4250-8F76-D427-B77A949CD6B1}"/>
                </a:ext>
              </a:extLst>
            </p:cNvPr>
            <p:cNvSpPr/>
            <p:nvPr/>
          </p:nvSpPr>
          <p:spPr>
            <a:xfrm>
              <a:off x="3198125" y="985675"/>
              <a:ext cx="6550" cy="4850"/>
            </a:xfrm>
            <a:custGeom>
              <a:avLst/>
              <a:gdLst/>
              <a:ahLst/>
              <a:cxnLst/>
              <a:rect l="l" t="t" r="r" b="b"/>
              <a:pathLst>
                <a:path w="262" h="194" extrusionOk="0">
                  <a:moveTo>
                    <a:pt x="27" y="0"/>
                  </a:moveTo>
                  <a:cubicBezTo>
                    <a:pt x="9" y="0"/>
                    <a:pt x="0" y="14"/>
                    <a:pt x="5" y="27"/>
                  </a:cubicBezTo>
                  <a:cubicBezTo>
                    <a:pt x="5" y="45"/>
                    <a:pt x="14" y="59"/>
                    <a:pt x="18" y="72"/>
                  </a:cubicBezTo>
                  <a:cubicBezTo>
                    <a:pt x="36" y="104"/>
                    <a:pt x="59" y="131"/>
                    <a:pt x="86" y="153"/>
                  </a:cubicBezTo>
                  <a:cubicBezTo>
                    <a:pt x="117" y="176"/>
                    <a:pt x="153" y="189"/>
                    <a:pt x="189" y="194"/>
                  </a:cubicBezTo>
                  <a:lnTo>
                    <a:pt x="239" y="194"/>
                  </a:lnTo>
                  <a:cubicBezTo>
                    <a:pt x="243" y="189"/>
                    <a:pt x="252" y="189"/>
                    <a:pt x="252" y="180"/>
                  </a:cubicBezTo>
                  <a:cubicBezTo>
                    <a:pt x="261" y="171"/>
                    <a:pt x="257" y="158"/>
                    <a:pt x="248" y="149"/>
                  </a:cubicBezTo>
                  <a:lnTo>
                    <a:pt x="243" y="144"/>
                  </a:lnTo>
                  <a:cubicBezTo>
                    <a:pt x="230" y="140"/>
                    <a:pt x="221" y="131"/>
                    <a:pt x="207" y="126"/>
                  </a:cubicBezTo>
                  <a:cubicBezTo>
                    <a:pt x="198" y="126"/>
                    <a:pt x="185" y="113"/>
                    <a:pt x="176" y="108"/>
                  </a:cubicBezTo>
                  <a:cubicBezTo>
                    <a:pt x="162" y="104"/>
                    <a:pt x="149" y="95"/>
                    <a:pt x="140" y="86"/>
                  </a:cubicBezTo>
                  <a:cubicBezTo>
                    <a:pt x="117" y="68"/>
                    <a:pt x="95" y="50"/>
                    <a:pt x="77" y="32"/>
                  </a:cubicBezTo>
                  <a:lnTo>
                    <a:pt x="45" y="9"/>
                  </a:lnTo>
                  <a:cubicBezTo>
                    <a:pt x="41" y="0"/>
                    <a:pt x="32"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82;p37">
              <a:extLst>
                <a:ext uri="{FF2B5EF4-FFF2-40B4-BE49-F238E27FC236}">
                  <a16:creationId xmlns:a16="http://schemas.microsoft.com/office/drawing/2014/main" id="{8F046EA0-92A3-D570-B8C3-16E23E1253F3}"/>
                </a:ext>
              </a:extLst>
            </p:cNvPr>
            <p:cNvSpPr/>
            <p:nvPr/>
          </p:nvSpPr>
          <p:spPr>
            <a:xfrm>
              <a:off x="3196650" y="989950"/>
              <a:ext cx="7225" cy="3275"/>
            </a:xfrm>
            <a:custGeom>
              <a:avLst/>
              <a:gdLst/>
              <a:ahLst/>
              <a:cxnLst/>
              <a:rect l="l" t="t" r="r" b="b"/>
              <a:pathLst>
                <a:path w="289" h="131" extrusionOk="0">
                  <a:moveTo>
                    <a:pt x="32" y="0"/>
                  </a:moveTo>
                  <a:cubicBezTo>
                    <a:pt x="28" y="0"/>
                    <a:pt x="23" y="0"/>
                    <a:pt x="19" y="5"/>
                  </a:cubicBezTo>
                  <a:cubicBezTo>
                    <a:pt x="5" y="9"/>
                    <a:pt x="1" y="27"/>
                    <a:pt x="10" y="36"/>
                  </a:cubicBezTo>
                  <a:lnTo>
                    <a:pt x="10" y="41"/>
                  </a:lnTo>
                  <a:cubicBezTo>
                    <a:pt x="19" y="54"/>
                    <a:pt x="28" y="63"/>
                    <a:pt x="41" y="72"/>
                  </a:cubicBezTo>
                  <a:cubicBezTo>
                    <a:pt x="64" y="90"/>
                    <a:pt x="95" y="108"/>
                    <a:pt x="127" y="117"/>
                  </a:cubicBezTo>
                  <a:cubicBezTo>
                    <a:pt x="140" y="122"/>
                    <a:pt x="158" y="126"/>
                    <a:pt x="176" y="131"/>
                  </a:cubicBezTo>
                  <a:lnTo>
                    <a:pt x="221" y="131"/>
                  </a:lnTo>
                  <a:cubicBezTo>
                    <a:pt x="235" y="131"/>
                    <a:pt x="253" y="126"/>
                    <a:pt x="266" y="122"/>
                  </a:cubicBezTo>
                  <a:cubicBezTo>
                    <a:pt x="271" y="122"/>
                    <a:pt x="275" y="117"/>
                    <a:pt x="280" y="113"/>
                  </a:cubicBezTo>
                  <a:cubicBezTo>
                    <a:pt x="289" y="104"/>
                    <a:pt x="284" y="86"/>
                    <a:pt x="271" y="81"/>
                  </a:cubicBezTo>
                  <a:lnTo>
                    <a:pt x="266" y="77"/>
                  </a:lnTo>
                  <a:cubicBezTo>
                    <a:pt x="253" y="72"/>
                    <a:pt x="244" y="63"/>
                    <a:pt x="230" y="59"/>
                  </a:cubicBezTo>
                  <a:cubicBezTo>
                    <a:pt x="221" y="59"/>
                    <a:pt x="208" y="50"/>
                    <a:pt x="194" y="50"/>
                  </a:cubicBezTo>
                  <a:cubicBezTo>
                    <a:pt x="181" y="45"/>
                    <a:pt x="167" y="41"/>
                    <a:pt x="154" y="32"/>
                  </a:cubicBezTo>
                  <a:cubicBezTo>
                    <a:pt x="122" y="27"/>
                    <a:pt x="95" y="14"/>
                    <a:pt x="73" y="9"/>
                  </a:cubicBezTo>
                  <a:cubicBezTo>
                    <a:pt x="50" y="5"/>
                    <a:pt x="32" y="0"/>
                    <a:pt x="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983;p37">
              <a:extLst>
                <a:ext uri="{FF2B5EF4-FFF2-40B4-BE49-F238E27FC236}">
                  <a16:creationId xmlns:a16="http://schemas.microsoft.com/office/drawing/2014/main" id="{E6AAB967-3753-D2A9-2664-83E20DCD15EA}"/>
                </a:ext>
              </a:extLst>
            </p:cNvPr>
            <p:cNvSpPr/>
            <p:nvPr/>
          </p:nvSpPr>
          <p:spPr>
            <a:xfrm>
              <a:off x="3249400" y="986650"/>
              <a:ext cx="13300" cy="11300"/>
            </a:xfrm>
            <a:custGeom>
              <a:avLst/>
              <a:gdLst/>
              <a:ahLst/>
              <a:cxnLst/>
              <a:rect l="l" t="t" r="r" b="b"/>
              <a:pathLst>
                <a:path w="532" h="452" extrusionOk="0">
                  <a:moveTo>
                    <a:pt x="233" y="1"/>
                  </a:moveTo>
                  <a:cubicBezTo>
                    <a:pt x="119" y="1"/>
                    <a:pt x="8" y="89"/>
                    <a:pt x="5" y="222"/>
                  </a:cubicBezTo>
                  <a:cubicBezTo>
                    <a:pt x="1" y="348"/>
                    <a:pt x="104" y="452"/>
                    <a:pt x="230" y="452"/>
                  </a:cubicBezTo>
                  <a:cubicBezTo>
                    <a:pt x="428" y="452"/>
                    <a:pt x="532" y="213"/>
                    <a:pt x="392" y="69"/>
                  </a:cubicBezTo>
                  <a:cubicBezTo>
                    <a:pt x="346" y="22"/>
                    <a:pt x="289" y="1"/>
                    <a:pt x="2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984;p37">
              <a:extLst>
                <a:ext uri="{FF2B5EF4-FFF2-40B4-BE49-F238E27FC236}">
                  <a16:creationId xmlns:a16="http://schemas.microsoft.com/office/drawing/2014/main" id="{CA4A2F63-CD97-8D13-AEC2-91123C798215}"/>
                </a:ext>
              </a:extLst>
            </p:cNvPr>
            <p:cNvSpPr/>
            <p:nvPr/>
          </p:nvSpPr>
          <p:spPr>
            <a:xfrm>
              <a:off x="3255825" y="983425"/>
              <a:ext cx="4075" cy="6100"/>
            </a:xfrm>
            <a:custGeom>
              <a:avLst/>
              <a:gdLst/>
              <a:ahLst/>
              <a:cxnLst/>
              <a:rect l="l" t="t" r="r" b="b"/>
              <a:pathLst>
                <a:path w="163" h="244" extrusionOk="0">
                  <a:moveTo>
                    <a:pt x="131" y="0"/>
                  </a:moveTo>
                  <a:cubicBezTo>
                    <a:pt x="126" y="5"/>
                    <a:pt x="122" y="5"/>
                    <a:pt x="117" y="9"/>
                  </a:cubicBezTo>
                  <a:lnTo>
                    <a:pt x="117" y="14"/>
                  </a:lnTo>
                  <a:cubicBezTo>
                    <a:pt x="108" y="27"/>
                    <a:pt x="104" y="36"/>
                    <a:pt x="99" y="45"/>
                  </a:cubicBezTo>
                  <a:cubicBezTo>
                    <a:pt x="99" y="59"/>
                    <a:pt x="86" y="68"/>
                    <a:pt x="81" y="77"/>
                  </a:cubicBezTo>
                  <a:cubicBezTo>
                    <a:pt x="72" y="90"/>
                    <a:pt x="68" y="99"/>
                    <a:pt x="59" y="108"/>
                  </a:cubicBezTo>
                  <a:cubicBezTo>
                    <a:pt x="32" y="158"/>
                    <a:pt x="0" y="203"/>
                    <a:pt x="0" y="207"/>
                  </a:cubicBezTo>
                  <a:lnTo>
                    <a:pt x="0" y="225"/>
                  </a:lnTo>
                  <a:cubicBezTo>
                    <a:pt x="0" y="239"/>
                    <a:pt x="9" y="243"/>
                    <a:pt x="23" y="243"/>
                  </a:cubicBezTo>
                  <a:cubicBezTo>
                    <a:pt x="36" y="239"/>
                    <a:pt x="50" y="234"/>
                    <a:pt x="63" y="225"/>
                  </a:cubicBezTo>
                  <a:cubicBezTo>
                    <a:pt x="90" y="207"/>
                    <a:pt x="113" y="185"/>
                    <a:pt x="131" y="158"/>
                  </a:cubicBezTo>
                  <a:cubicBezTo>
                    <a:pt x="144" y="131"/>
                    <a:pt x="158" y="99"/>
                    <a:pt x="162" y="68"/>
                  </a:cubicBezTo>
                  <a:cubicBezTo>
                    <a:pt x="162" y="54"/>
                    <a:pt x="162" y="36"/>
                    <a:pt x="162" y="23"/>
                  </a:cubicBezTo>
                  <a:cubicBezTo>
                    <a:pt x="158" y="9"/>
                    <a:pt x="144" y="0"/>
                    <a:pt x="1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985;p37">
              <a:extLst>
                <a:ext uri="{FF2B5EF4-FFF2-40B4-BE49-F238E27FC236}">
                  <a16:creationId xmlns:a16="http://schemas.microsoft.com/office/drawing/2014/main" id="{89D17728-CA37-C6BA-10AB-291650E14796}"/>
                </a:ext>
              </a:extLst>
            </p:cNvPr>
            <p:cNvSpPr/>
            <p:nvPr/>
          </p:nvSpPr>
          <p:spPr>
            <a:xfrm>
              <a:off x="3257050" y="986350"/>
              <a:ext cx="6675" cy="4750"/>
            </a:xfrm>
            <a:custGeom>
              <a:avLst/>
              <a:gdLst/>
              <a:ahLst/>
              <a:cxnLst/>
              <a:rect l="l" t="t" r="r" b="b"/>
              <a:pathLst>
                <a:path w="267" h="190" extrusionOk="0">
                  <a:moveTo>
                    <a:pt x="244" y="0"/>
                  </a:moveTo>
                  <a:cubicBezTo>
                    <a:pt x="239" y="0"/>
                    <a:pt x="230" y="0"/>
                    <a:pt x="226" y="5"/>
                  </a:cubicBezTo>
                  <a:cubicBezTo>
                    <a:pt x="226" y="5"/>
                    <a:pt x="212" y="18"/>
                    <a:pt x="194" y="32"/>
                  </a:cubicBezTo>
                  <a:cubicBezTo>
                    <a:pt x="176" y="45"/>
                    <a:pt x="154" y="63"/>
                    <a:pt x="127" y="81"/>
                  </a:cubicBezTo>
                  <a:cubicBezTo>
                    <a:pt x="118" y="90"/>
                    <a:pt x="104" y="95"/>
                    <a:pt x="91" y="104"/>
                  </a:cubicBezTo>
                  <a:cubicBezTo>
                    <a:pt x="77" y="108"/>
                    <a:pt x="68" y="117"/>
                    <a:pt x="59" y="122"/>
                  </a:cubicBezTo>
                  <a:cubicBezTo>
                    <a:pt x="46" y="126"/>
                    <a:pt x="32" y="131"/>
                    <a:pt x="23" y="135"/>
                  </a:cubicBezTo>
                  <a:lnTo>
                    <a:pt x="19" y="140"/>
                  </a:lnTo>
                  <a:cubicBezTo>
                    <a:pt x="5" y="149"/>
                    <a:pt x="1" y="162"/>
                    <a:pt x="10" y="171"/>
                  </a:cubicBezTo>
                  <a:cubicBezTo>
                    <a:pt x="14" y="176"/>
                    <a:pt x="19" y="180"/>
                    <a:pt x="23" y="185"/>
                  </a:cubicBezTo>
                  <a:cubicBezTo>
                    <a:pt x="41" y="185"/>
                    <a:pt x="59" y="189"/>
                    <a:pt x="73" y="189"/>
                  </a:cubicBezTo>
                  <a:cubicBezTo>
                    <a:pt x="109" y="185"/>
                    <a:pt x="145" y="171"/>
                    <a:pt x="176" y="153"/>
                  </a:cubicBezTo>
                  <a:cubicBezTo>
                    <a:pt x="203" y="131"/>
                    <a:pt x="230" y="104"/>
                    <a:pt x="248" y="77"/>
                  </a:cubicBezTo>
                  <a:cubicBezTo>
                    <a:pt x="257" y="63"/>
                    <a:pt x="262" y="45"/>
                    <a:pt x="266" y="32"/>
                  </a:cubicBezTo>
                  <a:cubicBezTo>
                    <a:pt x="266" y="18"/>
                    <a:pt x="257" y="5"/>
                    <a:pt x="2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86;p37">
              <a:extLst>
                <a:ext uri="{FF2B5EF4-FFF2-40B4-BE49-F238E27FC236}">
                  <a16:creationId xmlns:a16="http://schemas.microsoft.com/office/drawing/2014/main" id="{2FAAC13F-9F9F-1D75-D05A-66D58268C01A}"/>
                </a:ext>
              </a:extLst>
            </p:cNvPr>
            <p:cNvSpPr/>
            <p:nvPr/>
          </p:nvSpPr>
          <p:spPr>
            <a:xfrm>
              <a:off x="3257850" y="990625"/>
              <a:ext cx="7225" cy="3050"/>
            </a:xfrm>
            <a:custGeom>
              <a:avLst/>
              <a:gdLst/>
              <a:ahLst/>
              <a:cxnLst/>
              <a:rect l="l" t="t" r="r" b="b"/>
              <a:pathLst>
                <a:path w="289" h="122" extrusionOk="0">
                  <a:moveTo>
                    <a:pt x="257" y="0"/>
                  </a:moveTo>
                  <a:lnTo>
                    <a:pt x="216" y="9"/>
                  </a:lnTo>
                  <a:cubicBezTo>
                    <a:pt x="194" y="14"/>
                    <a:pt x="167" y="23"/>
                    <a:pt x="135" y="32"/>
                  </a:cubicBezTo>
                  <a:cubicBezTo>
                    <a:pt x="122" y="36"/>
                    <a:pt x="108" y="41"/>
                    <a:pt x="95" y="45"/>
                  </a:cubicBezTo>
                  <a:cubicBezTo>
                    <a:pt x="81" y="45"/>
                    <a:pt x="72" y="50"/>
                    <a:pt x="59" y="54"/>
                  </a:cubicBezTo>
                  <a:cubicBezTo>
                    <a:pt x="45" y="59"/>
                    <a:pt x="36" y="63"/>
                    <a:pt x="23" y="68"/>
                  </a:cubicBezTo>
                  <a:lnTo>
                    <a:pt x="18" y="72"/>
                  </a:lnTo>
                  <a:cubicBezTo>
                    <a:pt x="0" y="81"/>
                    <a:pt x="0" y="108"/>
                    <a:pt x="23" y="117"/>
                  </a:cubicBezTo>
                  <a:cubicBezTo>
                    <a:pt x="36" y="122"/>
                    <a:pt x="50" y="122"/>
                    <a:pt x="63" y="122"/>
                  </a:cubicBezTo>
                  <a:lnTo>
                    <a:pt x="113" y="122"/>
                  </a:lnTo>
                  <a:cubicBezTo>
                    <a:pt x="126" y="122"/>
                    <a:pt x="144" y="117"/>
                    <a:pt x="162" y="113"/>
                  </a:cubicBezTo>
                  <a:cubicBezTo>
                    <a:pt x="194" y="104"/>
                    <a:pt x="221" y="90"/>
                    <a:pt x="248" y="68"/>
                  </a:cubicBezTo>
                  <a:cubicBezTo>
                    <a:pt x="261" y="63"/>
                    <a:pt x="270" y="54"/>
                    <a:pt x="279" y="41"/>
                  </a:cubicBezTo>
                  <a:lnTo>
                    <a:pt x="279" y="36"/>
                  </a:lnTo>
                  <a:cubicBezTo>
                    <a:pt x="288" y="27"/>
                    <a:pt x="284" y="9"/>
                    <a:pt x="275" y="5"/>
                  </a:cubicBezTo>
                  <a:cubicBezTo>
                    <a:pt x="270" y="0"/>
                    <a:pt x="261" y="0"/>
                    <a:pt x="2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987;p37">
              <a:extLst>
                <a:ext uri="{FF2B5EF4-FFF2-40B4-BE49-F238E27FC236}">
                  <a16:creationId xmlns:a16="http://schemas.microsoft.com/office/drawing/2014/main" id="{C8F41DFC-7D59-D87A-41D4-92E917843151}"/>
                </a:ext>
              </a:extLst>
            </p:cNvPr>
            <p:cNvSpPr/>
            <p:nvPr/>
          </p:nvSpPr>
          <p:spPr>
            <a:xfrm>
              <a:off x="3212975" y="999125"/>
              <a:ext cx="30375" cy="13325"/>
            </a:xfrm>
            <a:custGeom>
              <a:avLst/>
              <a:gdLst/>
              <a:ahLst/>
              <a:cxnLst/>
              <a:rect l="l" t="t" r="r" b="b"/>
              <a:pathLst>
                <a:path w="1215" h="533" extrusionOk="0">
                  <a:moveTo>
                    <a:pt x="1181" y="1"/>
                  </a:moveTo>
                  <a:cubicBezTo>
                    <a:pt x="1169" y="1"/>
                    <a:pt x="1156" y="10"/>
                    <a:pt x="1152" y="25"/>
                  </a:cubicBezTo>
                  <a:cubicBezTo>
                    <a:pt x="1147" y="43"/>
                    <a:pt x="1138" y="61"/>
                    <a:pt x="1134" y="79"/>
                  </a:cubicBezTo>
                  <a:cubicBezTo>
                    <a:pt x="1111" y="133"/>
                    <a:pt x="1084" y="182"/>
                    <a:pt x="1053" y="227"/>
                  </a:cubicBezTo>
                  <a:cubicBezTo>
                    <a:pt x="1008" y="286"/>
                    <a:pt x="949" y="335"/>
                    <a:pt x="877" y="371"/>
                  </a:cubicBezTo>
                  <a:cubicBezTo>
                    <a:pt x="841" y="385"/>
                    <a:pt x="801" y="398"/>
                    <a:pt x="760" y="407"/>
                  </a:cubicBezTo>
                  <a:lnTo>
                    <a:pt x="697" y="416"/>
                  </a:lnTo>
                  <a:lnTo>
                    <a:pt x="626" y="416"/>
                  </a:lnTo>
                  <a:cubicBezTo>
                    <a:pt x="581" y="412"/>
                    <a:pt x="536" y="407"/>
                    <a:pt x="491" y="398"/>
                  </a:cubicBezTo>
                  <a:cubicBezTo>
                    <a:pt x="450" y="394"/>
                    <a:pt x="405" y="380"/>
                    <a:pt x="369" y="362"/>
                  </a:cubicBezTo>
                  <a:cubicBezTo>
                    <a:pt x="347" y="353"/>
                    <a:pt x="329" y="344"/>
                    <a:pt x="311" y="335"/>
                  </a:cubicBezTo>
                  <a:cubicBezTo>
                    <a:pt x="293" y="326"/>
                    <a:pt x="279" y="313"/>
                    <a:pt x="261" y="304"/>
                  </a:cubicBezTo>
                  <a:cubicBezTo>
                    <a:pt x="230" y="281"/>
                    <a:pt x="203" y="259"/>
                    <a:pt x="180" y="232"/>
                  </a:cubicBezTo>
                  <a:cubicBezTo>
                    <a:pt x="144" y="191"/>
                    <a:pt x="113" y="142"/>
                    <a:pt x="86" y="97"/>
                  </a:cubicBezTo>
                  <a:cubicBezTo>
                    <a:pt x="77" y="74"/>
                    <a:pt x="68" y="56"/>
                    <a:pt x="63" y="38"/>
                  </a:cubicBezTo>
                  <a:lnTo>
                    <a:pt x="63" y="34"/>
                  </a:lnTo>
                  <a:cubicBezTo>
                    <a:pt x="59" y="23"/>
                    <a:pt x="47" y="14"/>
                    <a:pt x="35" y="14"/>
                  </a:cubicBezTo>
                  <a:cubicBezTo>
                    <a:pt x="32" y="14"/>
                    <a:pt x="30" y="15"/>
                    <a:pt x="27" y="16"/>
                  </a:cubicBezTo>
                  <a:cubicBezTo>
                    <a:pt x="9" y="20"/>
                    <a:pt x="0" y="34"/>
                    <a:pt x="5" y="52"/>
                  </a:cubicBezTo>
                  <a:cubicBezTo>
                    <a:pt x="5" y="52"/>
                    <a:pt x="5" y="56"/>
                    <a:pt x="5" y="70"/>
                  </a:cubicBezTo>
                  <a:cubicBezTo>
                    <a:pt x="9" y="88"/>
                    <a:pt x="14" y="106"/>
                    <a:pt x="18" y="124"/>
                  </a:cubicBezTo>
                  <a:cubicBezTo>
                    <a:pt x="41" y="182"/>
                    <a:pt x="72" y="241"/>
                    <a:pt x="108" y="290"/>
                  </a:cubicBezTo>
                  <a:cubicBezTo>
                    <a:pt x="135" y="326"/>
                    <a:pt x="167" y="358"/>
                    <a:pt x="198" y="385"/>
                  </a:cubicBezTo>
                  <a:cubicBezTo>
                    <a:pt x="234" y="416"/>
                    <a:pt x="279" y="443"/>
                    <a:pt x="320" y="461"/>
                  </a:cubicBezTo>
                  <a:cubicBezTo>
                    <a:pt x="342" y="474"/>
                    <a:pt x="369" y="483"/>
                    <a:pt x="392" y="488"/>
                  </a:cubicBezTo>
                  <a:cubicBezTo>
                    <a:pt x="419" y="501"/>
                    <a:pt x="441" y="506"/>
                    <a:pt x="468" y="510"/>
                  </a:cubicBezTo>
                  <a:cubicBezTo>
                    <a:pt x="518" y="524"/>
                    <a:pt x="572" y="533"/>
                    <a:pt x="626" y="533"/>
                  </a:cubicBezTo>
                  <a:lnTo>
                    <a:pt x="697" y="533"/>
                  </a:lnTo>
                  <a:cubicBezTo>
                    <a:pt x="724" y="528"/>
                    <a:pt x="756" y="524"/>
                    <a:pt x="783" y="519"/>
                  </a:cubicBezTo>
                  <a:cubicBezTo>
                    <a:pt x="832" y="510"/>
                    <a:pt x="882" y="492"/>
                    <a:pt x="931" y="470"/>
                  </a:cubicBezTo>
                  <a:cubicBezTo>
                    <a:pt x="972" y="443"/>
                    <a:pt x="1012" y="416"/>
                    <a:pt x="1048" y="380"/>
                  </a:cubicBezTo>
                  <a:cubicBezTo>
                    <a:pt x="1125" y="304"/>
                    <a:pt x="1174" y="209"/>
                    <a:pt x="1201" y="106"/>
                  </a:cubicBezTo>
                  <a:cubicBezTo>
                    <a:pt x="1206" y="79"/>
                    <a:pt x="1210" y="56"/>
                    <a:pt x="1215" y="34"/>
                  </a:cubicBezTo>
                  <a:cubicBezTo>
                    <a:pt x="1215" y="16"/>
                    <a:pt x="1201" y="2"/>
                    <a:pt x="1188" y="2"/>
                  </a:cubicBezTo>
                  <a:cubicBezTo>
                    <a:pt x="1186" y="1"/>
                    <a:pt x="1183" y="1"/>
                    <a:pt x="11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988;p37">
              <a:extLst>
                <a:ext uri="{FF2B5EF4-FFF2-40B4-BE49-F238E27FC236}">
                  <a16:creationId xmlns:a16="http://schemas.microsoft.com/office/drawing/2014/main" id="{D9645199-738C-26F2-37F3-06D06655891A}"/>
                </a:ext>
              </a:extLst>
            </p:cNvPr>
            <p:cNvSpPr/>
            <p:nvPr/>
          </p:nvSpPr>
          <p:spPr>
            <a:xfrm>
              <a:off x="3231075" y="993400"/>
              <a:ext cx="4525" cy="3525"/>
            </a:xfrm>
            <a:custGeom>
              <a:avLst/>
              <a:gdLst/>
              <a:ahLst/>
              <a:cxnLst/>
              <a:rect l="l" t="t" r="r" b="b"/>
              <a:pathLst>
                <a:path w="181" h="141" extrusionOk="0">
                  <a:moveTo>
                    <a:pt x="152" y="1"/>
                  </a:moveTo>
                  <a:cubicBezTo>
                    <a:pt x="139" y="1"/>
                    <a:pt x="121" y="8"/>
                    <a:pt x="95" y="29"/>
                  </a:cubicBezTo>
                  <a:cubicBezTo>
                    <a:pt x="45" y="69"/>
                    <a:pt x="0" y="119"/>
                    <a:pt x="18" y="137"/>
                  </a:cubicBezTo>
                  <a:cubicBezTo>
                    <a:pt x="21" y="139"/>
                    <a:pt x="25" y="141"/>
                    <a:pt x="30" y="141"/>
                  </a:cubicBezTo>
                  <a:cubicBezTo>
                    <a:pt x="51" y="141"/>
                    <a:pt x="91" y="120"/>
                    <a:pt x="131" y="87"/>
                  </a:cubicBezTo>
                  <a:cubicBezTo>
                    <a:pt x="180" y="47"/>
                    <a:pt x="176" y="20"/>
                    <a:pt x="171" y="11"/>
                  </a:cubicBezTo>
                  <a:cubicBezTo>
                    <a:pt x="168" y="5"/>
                    <a:pt x="161" y="1"/>
                    <a:pt x="1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89;p37">
              <a:extLst>
                <a:ext uri="{FF2B5EF4-FFF2-40B4-BE49-F238E27FC236}">
                  <a16:creationId xmlns:a16="http://schemas.microsoft.com/office/drawing/2014/main" id="{9D31FD39-0DB0-8776-CB2F-719CE29EA2F3}"/>
                </a:ext>
              </a:extLst>
            </p:cNvPr>
            <p:cNvSpPr/>
            <p:nvPr/>
          </p:nvSpPr>
          <p:spPr>
            <a:xfrm>
              <a:off x="3217575" y="984750"/>
              <a:ext cx="10600" cy="13200"/>
            </a:xfrm>
            <a:custGeom>
              <a:avLst/>
              <a:gdLst/>
              <a:ahLst/>
              <a:cxnLst/>
              <a:rect l="l" t="t" r="r" b="b"/>
              <a:pathLst>
                <a:path w="424" h="528" extrusionOk="0">
                  <a:moveTo>
                    <a:pt x="123" y="0"/>
                  </a:moveTo>
                  <a:cubicBezTo>
                    <a:pt x="117" y="0"/>
                    <a:pt x="110" y="2"/>
                    <a:pt x="104" y="6"/>
                  </a:cubicBezTo>
                  <a:cubicBezTo>
                    <a:pt x="95" y="15"/>
                    <a:pt x="91" y="19"/>
                    <a:pt x="82" y="28"/>
                  </a:cubicBezTo>
                  <a:cubicBezTo>
                    <a:pt x="64" y="51"/>
                    <a:pt x="46" y="78"/>
                    <a:pt x="32" y="105"/>
                  </a:cubicBezTo>
                  <a:cubicBezTo>
                    <a:pt x="23" y="123"/>
                    <a:pt x="19" y="141"/>
                    <a:pt x="10" y="159"/>
                  </a:cubicBezTo>
                  <a:cubicBezTo>
                    <a:pt x="5" y="181"/>
                    <a:pt x="1" y="204"/>
                    <a:pt x="1" y="231"/>
                  </a:cubicBezTo>
                  <a:cubicBezTo>
                    <a:pt x="1" y="258"/>
                    <a:pt x="5" y="285"/>
                    <a:pt x="14" y="307"/>
                  </a:cubicBezTo>
                  <a:cubicBezTo>
                    <a:pt x="19" y="334"/>
                    <a:pt x="32" y="361"/>
                    <a:pt x="50" y="384"/>
                  </a:cubicBezTo>
                  <a:lnTo>
                    <a:pt x="64" y="397"/>
                  </a:lnTo>
                  <a:lnTo>
                    <a:pt x="64" y="402"/>
                  </a:lnTo>
                  <a:lnTo>
                    <a:pt x="68" y="406"/>
                  </a:lnTo>
                  <a:lnTo>
                    <a:pt x="73" y="411"/>
                  </a:lnTo>
                  <a:lnTo>
                    <a:pt x="95" y="433"/>
                  </a:lnTo>
                  <a:cubicBezTo>
                    <a:pt x="113" y="451"/>
                    <a:pt x="131" y="465"/>
                    <a:pt x="154" y="478"/>
                  </a:cubicBezTo>
                  <a:cubicBezTo>
                    <a:pt x="190" y="501"/>
                    <a:pt x="230" y="514"/>
                    <a:pt x="271" y="523"/>
                  </a:cubicBezTo>
                  <a:cubicBezTo>
                    <a:pt x="302" y="528"/>
                    <a:pt x="329" y="528"/>
                    <a:pt x="361" y="528"/>
                  </a:cubicBezTo>
                  <a:cubicBezTo>
                    <a:pt x="374" y="528"/>
                    <a:pt x="383" y="523"/>
                    <a:pt x="397" y="523"/>
                  </a:cubicBezTo>
                  <a:cubicBezTo>
                    <a:pt x="415" y="519"/>
                    <a:pt x="424" y="501"/>
                    <a:pt x="424" y="487"/>
                  </a:cubicBezTo>
                  <a:cubicBezTo>
                    <a:pt x="420" y="472"/>
                    <a:pt x="409" y="459"/>
                    <a:pt x="394" y="459"/>
                  </a:cubicBezTo>
                  <a:cubicBezTo>
                    <a:pt x="392" y="459"/>
                    <a:pt x="390" y="460"/>
                    <a:pt x="388" y="460"/>
                  </a:cubicBezTo>
                  <a:cubicBezTo>
                    <a:pt x="356" y="456"/>
                    <a:pt x="325" y="447"/>
                    <a:pt x="298" y="433"/>
                  </a:cubicBezTo>
                  <a:cubicBezTo>
                    <a:pt x="266" y="424"/>
                    <a:pt x="239" y="406"/>
                    <a:pt x="217" y="388"/>
                  </a:cubicBezTo>
                  <a:cubicBezTo>
                    <a:pt x="199" y="379"/>
                    <a:pt x="185" y="366"/>
                    <a:pt x="172" y="352"/>
                  </a:cubicBezTo>
                  <a:lnTo>
                    <a:pt x="149" y="330"/>
                  </a:lnTo>
                  <a:lnTo>
                    <a:pt x="145" y="325"/>
                  </a:lnTo>
                  <a:lnTo>
                    <a:pt x="140" y="312"/>
                  </a:lnTo>
                  <a:cubicBezTo>
                    <a:pt x="131" y="298"/>
                    <a:pt x="113" y="289"/>
                    <a:pt x="113" y="271"/>
                  </a:cubicBezTo>
                  <a:cubicBezTo>
                    <a:pt x="109" y="258"/>
                    <a:pt x="104" y="244"/>
                    <a:pt x="104" y="226"/>
                  </a:cubicBezTo>
                  <a:cubicBezTo>
                    <a:pt x="104" y="195"/>
                    <a:pt x="104" y="168"/>
                    <a:pt x="113" y="136"/>
                  </a:cubicBezTo>
                  <a:cubicBezTo>
                    <a:pt x="122" y="114"/>
                    <a:pt x="127" y="91"/>
                    <a:pt x="136" y="69"/>
                  </a:cubicBezTo>
                  <a:cubicBezTo>
                    <a:pt x="145" y="55"/>
                    <a:pt x="149" y="42"/>
                    <a:pt x="149" y="42"/>
                  </a:cubicBezTo>
                  <a:lnTo>
                    <a:pt x="154" y="46"/>
                  </a:lnTo>
                  <a:cubicBezTo>
                    <a:pt x="164" y="22"/>
                    <a:pt x="145" y="0"/>
                    <a:pt x="1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990;p37">
              <a:extLst>
                <a:ext uri="{FF2B5EF4-FFF2-40B4-BE49-F238E27FC236}">
                  <a16:creationId xmlns:a16="http://schemas.microsoft.com/office/drawing/2014/main" id="{DA0F373C-0983-8CB6-C611-1850A55C92FD}"/>
                </a:ext>
              </a:extLst>
            </p:cNvPr>
            <p:cNvSpPr/>
            <p:nvPr/>
          </p:nvSpPr>
          <p:spPr>
            <a:xfrm>
              <a:off x="3183625" y="1000725"/>
              <a:ext cx="29175" cy="24900"/>
            </a:xfrm>
            <a:custGeom>
              <a:avLst/>
              <a:gdLst/>
              <a:ahLst/>
              <a:cxnLst/>
              <a:rect l="l" t="t" r="r" b="b"/>
              <a:pathLst>
                <a:path w="1167" h="996" extrusionOk="0">
                  <a:moveTo>
                    <a:pt x="662" y="1"/>
                  </a:moveTo>
                  <a:cubicBezTo>
                    <a:pt x="542" y="1"/>
                    <a:pt x="420" y="44"/>
                    <a:pt x="319" y="141"/>
                  </a:cubicBezTo>
                  <a:cubicBezTo>
                    <a:pt x="0" y="446"/>
                    <a:pt x="211" y="986"/>
                    <a:pt x="657" y="995"/>
                  </a:cubicBezTo>
                  <a:cubicBezTo>
                    <a:pt x="660" y="995"/>
                    <a:pt x="662" y="995"/>
                    <a:pt x="665" y="995"/>
                  </a:cubicBezTo>
                  <a:cubicBezTo>
                    <a:pt x="936" y="995"/>
                    <a:pt x="1156" y="777"/>
                    <a:pt x="1161" y="505"/>
                  </a:cubicBezTo>
                  <a:cubicBezTo>
                    <a:pt x="1167" y="203"/>
                    <a:pt x="920" y="1"/>
                    <a:pt x="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91;p37">
              <a:extLst>
                <a:ext uri="{FF2B5EF4-FFF2-40B4-BE49-F238E27FC236}">
                  <a16:creationId xmlns:a16="http://schemas.microsoft.com/office/drawing/2014/main" id="{5FBABCB3-BEA8-1D12-B187-1BB9D9CEDCB9}"/>
                </a:ext>
              </a:extLst>
            </p:cNvPr>
            <p:cNvSpPr/>
            <p:nvPr/>
          </p:nvSpPr>
          <p:spPr>
            <a:xfrm>
              <a:off x="3245475" y="1001625"/>
              <a:ext cx="29200" cy="24900"/>
            </a:xfrm>
            <a:custGeom>
              <a:avLst/>
              <a:gdLst/>
              <a:ahLst/>
              <a:cxnLst/>
              <a:rect l="l" t="t" r="r" b="b"/>
              <a:pathLst>
                <a:path w="1168" h="996" extrusionOk="0">
                  <a:moveTo>
                    <a:pt x="661" y="1"/>
                  </a:moveTo>
                  <a:cubicBezTo>
                    <a:pt x="542" y="1"/>
                    <a:pt x="420" y="44"/>
                    <a:pt x="320" y="141"/>
                  </a:cubicBezTo>
                  <a:cubicBezTo>
                    <a:pt x="0" y="446"/>
                    <a:pt x="212" y="986"/>
                    <a:pt x="653" y="995"/>
                  </a:cubicBezTo>
                  <a:cubicBezTo>
                    <a:pt x="655" y="995"/>
                    <a:pt x="658" y="995"/>
                    <a:pt x="661" y="995"/>
                  </a:cubicBezTo>
                  <a:cubicBezTo>
                    <a:pt x="932" y="995"/>
                    <a:pt x="1156" y="781"/>
                    <a:pt x="1161" y="509"/>
                  </a:cubicBezTo>
                  <a:cubicBezTo>
                    <a:pt x="1167" y="205"/>
                    <a:pt x="920" y="1"/>
                    <a:pt x="6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92;p37">
              <a:extLst>
                <a:ext uri="{FF2B5EF4-FFF2-40B4-BE49-F238E27FC236}">
                  <a16:creationId xmlns:a16="http://schemas.microsoft.com/office/drawing/2014/main" id="{26E1AF7B-5CD7-AE01-57E4-4764F84C6FDC}"/>
                </a:ext>
              </a:extLst>
            </p:cNvPr>
            <p:cNvSpPr/>
            <p:nvPr/>
          </p:nvSpPr>
          <p:spPr>
            <a:xfrm>
              <a:off x="3296875" y="1000125"/>
              <a:ext cx="11825" cy="8200"/>
            </a:xfrm>
            <a:custGeom>
              <a:avLst/>
              <a:gdLst/>
              <a:ahLst/>
              <a:cxnLst/>
              <a:rect l="l" t="t" r="r" b="b"/>
              <a:pathLst>
                <a:path w="473" h="328" extrusionOk="0">
                  <a:moveTo>
                    <a:pt x="305" y="1"/>
                  </a:moveTo>
                  <a:cubicBezTo>
                    <a:pt x="291" y="1"/>
                    <a:pt x="278" y="4"/>
                    <a:pt x="266" y="7"/>
                  </a:cubicBezTo>
                  <a:cubicBezTo>
                    <a:pt x="230" y="16"/>
                    <a:pt x="194" y="34"/>
                    <a:pt x="162" y="52"/>
                  </a:cubicBezTo>
                  <a:cubicBezTo>
                    <a:pt x="108" y="93"/>
                    <a:pt x="63" y="147"/>
                    <a:pt x="32" y="205"/>
                  </a:cubicBezTo>
                  <a:cubicBezTo>
                    <a:pt x="18" y="232"/>
                    <a:pt x="9" y="259"/>
                    <a:pt x="0" y="291"/>
                  </a:cubicBezTo>
                  <a:cubicBezTo>
                    <a:pt x="0" y="300"/>
                    <a:pt x="0" y="313"/>
                    <a:pt x="9" y="318"/>
                  </a:cubicBezTo>
                  <a:cubicBezTo>
                    <a:pt x="16" y="324"/>
                    <a:pt x="25" y="328"/>
                    <a:pt x="33" y="328"/>
                  </a:cubicBezTo>
                  <a:cubicBezTo>
                    <a:pt x="42" y="328"/>
                    <a:pt x="50" y="324"/>
                    <a:pt x="54" y="318"/>
                  </a:cubicBezTo>
                  <a:lnTo>
                    <a:pt x="108" y="259"/>
                  </a:lnTo>
                  <a:cubicBezTo>
                    <a:pt x="144" y="219"/>
                    <a:pt x="185" y="183"/>
                    <a:pt x="225" y="151"/>
                  </a:cubicBezTo>
                  <a:cubicBezTo>
                    <a:pt x="248" y="133"/>
                    <a:pt x="270" y="124"/>
                    <a:pt x="293" y="115"/>
                  </a:cubicBezTo>
                  <a:cubicBezTo>
                    <a:pt x="306" y="111"/>
                    <a:pt x="315" y="106"/>
                    <a:pt x="329" y="106"/>
                  </a:cubicBezTo>
                  <a:cubicBezTo>
                    <a:pt x="338" y="102"/>
                    <a:pt x="347" y="102"/>
                    <a:pt x="356" y="102"/>
                  </a:cubicBezTo>
                  <a:cubicBezTo>
                    <a:pt x="374" y="102"/>
                    <a:pt x="392" y="102"/>
                    <a:pt x="410" y="106"/>
                  </a:cubicBezTo>
                  <a:lnTo>
                    <a:pt x="437" y="106"/>
                  </a:lnTo>
                  <a:cubicBezTo>
                    <a:pt x="446" y="106"/>
                    <a:pt x="459" y="102"/>
                    <a:pt x="464" y="93"/>
                  </a:cubicBezTo>
                  <a:cubicBezTo>
                    <a:pt x="473" y="79"/>
                    <a:pt x="473" y="61"/>
                    <a:pt x="459" y="48"/>
                  </a:cubicBezTo>
                  <a:lnTo>
                    <a:pt x="437" y="34"/>
                  </a:lnTo>
                  <a:cubicBezTo>
                    <a:pt x="414" y="21"/>
                    <a:pt x="396" y="12"/>
                    <a:pt x="369" y="7"/>
                  </a:cubicBezTo>
                  <a:cubicBezTo>
                    <a:pt x="356" y="3"/>
                    <a:pt x="338" y="3"/>
                    <a:pt x="324" y="3"/>
                  </a:cubicBezTo>
                  <a:cubicBezTo>
                    <a:pt x="317" y="1"/>
                    <a:pt x="311" y="1"/>
                    <a:pt x="3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993;p37">
              <a:extLst>
                <a:ext uri="{FF2B5EF4-FFF2-40B4-BE49-F238E27FC236}">
                  <a16:creationId xmlns:a16="http://schemas.microsoft.com/office/drawing/2014/main" id="{8FE64020-393C-13B2-1A51-B0179D230632}"/>
                </a:ext>
              </a:extLst>
            </p:cNvPr>
            <p:cNvSpPr/>
            <p:nvPr/>
          </p:nvSpPr>
          <p:spPr>
            <a:xfrm>
              <a:off x="3251100" y="967775"/>
              <a:ext cx="14875" cy="8125"/>
            </a:xfrm>
            <a:custGeom>
              <a:avLst/>
              <a:gdLst/>
              <a:ahLst/>
              <a:cxnLst/>
              <a:rect l="l" t="t" r="r" b="b"/>
              <a:pathLst>
                <a:path w="595" h="325" extrusionOk="0">
                  <a:moveTo>
                    <a:pt x="230" y="0"/>
                  </a:moveTo>
                  <a:cubicBezTo>
                    <a:pt x="184" y="0"/>
                    <a:pt x="144" y="12"/>
                    <a:pt x="117" y="37"/>
                  </a:cubicBezTo>
                  <a:cubicBezTo>
                    <a:pt x="0" y="140"/>
                    <a:pt x="221" y="221"/>
                    <a:pt x="293" y="248"/>
                  </a:cubicBezTo>
                  <a:cubicBezTo>
                    <a:pt x="373" y="276"/>
                    <a:pt x="469" y="325"/>
                    <a:pt x="531" y="325"/>
                  </a:cubicBezTo>
                  <a:cubicBezTo>
                    <a:pt x="569" y="325"/>
                    <a:pt x="594" y="306"/>
                    <a:pt x="594" y="253"/>
                  </a:cubicBezTo>
                  <a:cubicBezTo>
                    <a:pt x="594" y="119"/>
                    <a:pt x="381" y="0"/>
                    <a:pt x="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994;p37">
              <a:extLst>
                <a:ext uri="{FF2B5EF4-FFF2-40B4-BE49-F238E27FC236}">
                  <a16:creationId xmlns:a16="http://schemas.microsoft.com/office/drawing/2014/main" id="{25F6B519-6EE6-710B-50B5-418F239681A2}"/>
                </a:ext>
              </a:extLst>
            </p:cNvPr>
            <p:cNvSpPr/>
            <p:nvPr/>
          </p:nvSpPr>
          <p:spPr>
            <a:xfrm>
              <a:off x="3272050" y="930225"/>
              <a:ext cx="37425" cy="64225"/>
            </a:xfrm>
            <a:custGeom>
              <a:avLst/>
              <a:gdLst/>
              <a:ahLst/>
              <a:cxnLst/>
              <a:rect l="l" t="t" r="r" b="b"/>
              <a:pathLst>
                <a:path w="1497" h="2569" extrusionOk="0">
                  <a:moveTo>
                    <a:pt x="30" y="0"/>
                  </a:moveTo>
                  <a:lnTo>
                    <a:pt x="35" y="5"/>
                  </a:lnTo>
                  <a:cubicBezTo>
                    <a:pt x="34" y="5"/>
                    <a:pt x="33" y="5"/>
                    <a:pt x="32" y="5"/>
                  </a:cubicBezTo>
                  <a:cubicBezTo>
                    <a:pt x="0" y="5"/>
                    <a:pt x="0" y="68"/>
                    <a:pt x="32" y="68"/>
                  </a:cubicBezTo>
                  <a:cubicBezTo>
                    <a:pt x="33" y="68"/>
                    <a:pt x="34" y="68"/>
                    <a:pt x="35" y="68"/>
                  </a:cubicBezTo>
                  <a:cubicBezTo>
                    <a:pt x="80" y="68"/>
                    <a:pt x="125" y="72"/>
                    <a:pt x="170" y="81"/>
                  </a:cubicBezTo>
                  <a:cubicBezTo>
                    <a:pt x="219" y="86"/>
                    <a:pt x="269" y="99"/>
                    <a:pt x="323" y="113"/>
                  </a:cubicBezTo>
                  <a:cubicBezTo>
                    <a:pt x="386" y="131"/>
                    <a:pt x="449" y="153"/>
                    <a:pt x="512" y="180"/>
                  </a:cubicBezTo>
                  <a:cubicBezTo>
                    <a:pt x="665" y="252"/>
                    <a:pt x="800" y="347"/>
                    <a:pt x="917" y="468"/>
                  </a:cubicBezTo>
                  <a:cubicBezTo>
                    <a:pt x="984" y="536"/>
                    <a:pt x="1043" y="612"/>
                    <a:pt x="1092" y="693"/>
                  </a:cubicBezTo>
                  <a:cubicBezTo>
                    <a:pt x="1115" y="734"/>
                    <a:pt x="1142" y="774"/>
                    <a:pt x="1169" y="819"/>
                  </a:cubicBezTo>
                  <a:lnTo>
                    <a:pt x="1232" y="950"/>
                  </a:lnTo>
                  <a:cubicBezTo>
                    <a:pt x="1245" y="986"/>
                    <a:pt x="1263" y="1044"/>
                    <a:pt x="1277" y="1089"/>
                  </a:cubicBezTo>
                  <a:cubicBezTo>
                    <a:pt x="1295" y="1139"/>
                    <a:pt x="1308" y="1184"/>
                    <a:pt x="1317" y="1233"/>
                  </a:cubicBezTo>
                  <a:cubicBezTo>
                    <a:pt x="1335" y="1328"/>
                    <a:pt x="1349" y="1422"/>
                    <a:pt x="1362" y="1517"/>
                  </a:cubicBezTo>
                  <a:cubicBezTo>
                    <a:pt x="1371" y="1606"/>
                    <a:pt x="1380" y="1696"/>
                    <a:pt x="1389" y="1786"/>
                  </a:cubicBezTo>
                  <a:cubicBezTo>
                    <a:pt x="1394" y="1872"/>
                    <a:pt x="1403" y="1953"/>
                    <a:pt x="1403" y="2029"/>
                  </a:cubicBezTo>
                  <a:cubicBezTo>
                    <a:pt x="1412" y="2331"/>
                    <a:pt x="1407" y="2538"/>
                    <a:pt x="1407" y="2538"/>
                  </a:cubicBezTo>
                  <a:cubicBezTo>
                    <a:pt x="1407" y="2558"/>
                    <a:pt x="1423" y="2568"/>
                    <a:pt x="1439" y="2568"/>
                  </a:cubicBezTo>
                  <a:cubicBezTo>
                    <a:pt x="1454" y="2568"/>
                    <a:pt x="1470" y="2558"/>
                    <a:pt x="1470" y="2538"/>
                  </a:cubicBezTo>
                  <a:cubicBezTo>
                    <a:pt x="1470" y="2538"/>
                    <a:pt x="1475" y="2484"/>
                    <a:pt x="1479" y="2394"/>
                  </a:cubicBezTo>
                  <a:cubicBezTo>
                    <a:pt x="1484" y="2304"/>
                    <a:pt x="1492" y="2178"/>
                    <a:pt x="1492" y="2025"/>
                  </a:cubicBezTo>
                  <a:cubicBezTo>
                    <a:pt x="1497" y="1944"/>
                    <a:pt x="1492" y="1863"/>
                    <a:pt x="1488" y="1777"/>
                  </a:cubicBezTo>
                  <a:cubicBezTo>
                    <a:pt x="1488" y="1687"/>
                    <a:pt x="1479" y="1593"/>
                    <a:pt x="1470" y="1499"/>
                  </a:cubicBezTo>
                  <a:cubicBezTo>
                    <a:pt x="1461" y="1400"/>
                    <a:pt x="1443" y="1296"/>
                    <a:pt x="1425" y="1197"/>
                  </a:cubicBezTo>
                  <a:cubicBezTo>
                    <a:pt x="1416" y="1148"/>
                    <a:pt x="1403" y="1098"/>
                    <a:pt x="1385" y="1049"/>
                  </a:cubicBezTo>
                  <a:cubicBezTo>
                    <a:pt x="1371" y="999"/>
                    <a:pt x="1362" y="959"/>
                    <a:pt x="1335" y="900"/>
                  </a:cubicBezTo>
                  <a:lnTo>
                    <a:pt x="1268" y="761"/>
                  </a:lnTo>
                  <a:cubicBezTo>
                    <a:pt x="1245" y="711"/>
                    <a:pt x="1214" y="671"/>
                    <a:pt x="1187" y="626"/>
                  </a:cubicBezTo>
                  <a:cubicBezTo>
                    <a:pt x="1133" y="540"/>
                    <a:pt x="1070" y="459"/>
                    <a:pt x="998" y="387"/>
                  </a:cubicBezTo>
                  <a:cubicBezTo>
                    <a:pt x="867" y="261"/>
                    <a:pt x="714" y="158"/>
                    <a:pt x="548" y="90"/>
                  </a:cubicBezTo>
                  <a:cubicBezTo>
                    <a:pt x="480" y="63"/>
                    <a:pt x="408" y="45"/>
                    <a:pt x="341" y="32"/>
                  </a:cubicBezTo>
                  <a:cubicBezTo>
                    <a:pt x="287" y="18"/>
                    <a:pt x="233" y="9"/>
                    <a:pt x="179" y="5"/>
                  </a:cubicBezTo>
                  <a:cubicBezTo>
                    <a:pt x="129" y="0"/>
                    <a:pt x="93" y="0"/>
                    <a:pt x="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95;p37">
              <a:extLst>
                <a:ext uri="{FF2B5EF4-FFF2-40B4-BE49-F238E27FC236}">
                  <a16:creationId xmlns:a16="http://schemas.microsoft.com/office/drawing/2014/main" id="{2F70345C-B62B-270E-9559-278E7133F5C0}"/>
                </a:ext>
              </a:extLst>
            </p:cNvPr>
            <p:cNvSpPr/>
            <p:nvPr/>
          </p:nvSpPr>
          <p:spPr>
            <a:xfrm>
              <a:off x="3176725" y="929800"/>
              <a:ext cx="78325" cy="54275"/>
            </a:xfrm>
            <a:custGeom>
              <a:avLst/>
              <a:gdLst/>
              <a:ahLst/>
              <a:cxnLst/>
              <a:rect l="l" t="t" r="r" b="b"/>
              <a:pathLst>
                <a:path w="3133" h="2171" extrusionOk="0">
                  <a:moveTo>
                    <a:pt x="1261" y="1426"/>
                  </a:moveTo>
                  <a:lnTo>
                    <a:pt x="1288" y="1435"/>
                  </a:lnTo>
                  <a:cubicBezTo>
                    <a:pt x="1290" y="1437"/>
                    <a:pt x="1292" y="1437"/>
                    <a:pt x="1292" y="1437"/>
                  </a:cubicBezTo>
                  <a:cubicBezTo>
                    <a:pt x="1293" y="1437"/>
                    <a:pt x="1293" y="1437"/>
                    <a:pt x="1293" y="1439"/>
                  </a:cubicBezTo>
                  <a:cubicBezTo>
                    <a:pt x="1297" y="1439"/>
                    <a:pt x="1297" y="1439"/>
                    <a:pt x="1297" y="1453"/>
                  </a:cubicBezTo>
                  <a:cubicBezTo>
                    <a:pt x="1297" y="1480"/>
                    <a:pt x="1284" y="1507"/>
                    <a:pt x="1270" y="1534"/>
                  </a:cubicBezTo>
                  <a:cubicBezTo>
                    <a:pt x="1234" y="1592"/>
                    <a:pt x="1189" y="1646"/>
                    <a:pt x="1140" y="1695"/>
                  </a:cubicBezTo>
                  <a:cubicBezTo>
                    <a:pt x="1130" y="1706"/>
                    <a:pt x="1120" y="1715"/>
                    <a:pt x="1109" y="1725"/>
                  </a:cubicBezTo>
                  <a:lnTo>
                    <a:pt x="1109" y="1725"/>
                  </a:lnTo>
                  <a:cubicBezTo>
                    <a:pt x="1109" y="1723"/>
                    <a:pt x="1109" y="1720"/>
                    <a:pt x="1108" y="1718"/>
                  </a:cubicBezTo>
                  <a:cubicBezTo>
                    <a:pt x="1095" y="1650"/>
                    <a:pt x="1104" y="1579"/>
                    <a:pt x="1135" y="1511"/>
                  </a:cubicBezTo>
                  <a:cubicBezTo>
                    <a:pt x="1153" y="1462"/>
                    <a:pt x="1203" y="1426"/>
                    <a:pt x="1261" y="1426"/>
                  </a:cubicBezTo>
                  <a:close/>
                  <a:moveTo>
                    <a:pt x="3098" y="0"/>
                  </a:moveTo>
                  <a:cubicBezTo>
                    <a:pt x="3087" y="0"/>
                    <a:pt x="3076" y="8"/>
                    <a:pt x="3070" y="17"/>
                  </a:cubicBezTo>
                  <a:cubicBezTo>
                    <a:pt x="3070" y="17"/>
                    <a:pt x="2926" y="323"/>
                    <a:pt x="2665" y="755"/>
                  </a:cubicBezTo>
                  <a:cubicBezTo>
                    <a:pt x="2516" y="1003"/>
                    <a:pt x="2354" y="1237"/>
                    <a:pt x="2174" y="1457"/>
                  </a:cubicBezTo>
                  <a:cubicBezTo>
                    <a:pt x="2071" y="1583"/>
                    <a:pt x="1959" y="1695"/>
                    <a:pt x="1837" y="1794"/>
                  </a:cubicBezTo>
                  <a:cubicBezTo>
                    <a:pt x="1774" y="1844"/>
                    <a:pt x="1707" y="1884"/>
                    <a:pt x="1635" y="1920"/>
                  </a:cubicBezTo>
                  <a:cubicBezTo>
                    <a:pt x="1563" y="1947"/>
                    <a:pt x="1491" y="1965"/>
                    <a:pt x="1414" y="1965"/>
                  </a:cubicBezTo>
                  <a:lnTo>
                    <a:pt x="1365" y="1961"/>
                  </a:lnTo>
                  <a:lnTo>
                    <a:pt x="1302" y="1943"/>
                  </a:lnTo>
                  <a:cubicBezTo>
                    <a:pt x="1270" y="1934"/>
                    <a:pt x="1239" y="1916"/>
                    <a:pt x="1212" y="1893"/>
                  </a:cubicBezTo>
                  <a:cubicBezTo>
                    <a:pt x="1185" y="1873"/>
                    <a:pt x="1163" y="1850"/>
                    <a:pt x="1147" y="1824"/>
                  </a:cubicBezTo>
                  <a:lnTo>
                    <a:pt x="1147" y="1824"/>
                  </a:lnTo>
                  <a:cubicBezTo>
                    <a:pt x="1169" y="1804"/>
                    <a:pt x="1191" y="1784"/>
                    <a:pt x="1212" y="1763"/>
                  </a:cubicBezTo>
                  <a:cubicBezTo>
                    <a:pt x="1270" y="1709"/>
                    <a:pt x="1320" y="1650"/>
                    <a:pt x="1365" y="1583"/>
                  </a:cubicBezTo>
                  <a:cubicBezTo>
                    <a:pt x="1392" y="1543"/>
                    <a:pt x="1405" y="1493"/>
                    <a:pt x="1410" y="1444"/>
                  </a:cubicBezTo>
                  <a:cubicBezTo>
                    <a:pt x="1410" y="1412"/>
                    <a:pt x="1392" y="1376"/>
                    <a:pt x="1369" y="1354"/>
                  </a:cubicBezTo>
                  <a:cubicBezTo>
                    <a:pt x="1356" y="1345"/>
                    <a:pt x="1338" y="1336"/>
                    <a:pt x="1324" y="1327"/>
                  </a:cubicBezTo>
                  <a:lnTo>
                    <a:pt x="1293" y="1318"/>
                  </a:lnTo>
                  <a:cubicBezTo>
                    <a:pt x="1280" y="1315"/>
                    <a:pt x="1267" y="1314"/>
                    <a:pt x="1254" y="1314"/>
                  </a:cubicBezTo>
                  <a:cubicBezTo>
                    <a:pt x="1161" y="1314"/>
                    <a:pt x="1076" y="1371"/>
                    <a:pt x="1036" y="1462"/>
                  </a:cubicBezTo>
                  <a:cubicBezTo>
                    <a:pt x="991" y="1543"/>
                    <a:pt x="978" y="1641"/>
                    <a:pt x="996" y="1736"/>
                  </a:cubicBezTo>
                  <a:cubicBezTo>
                    <a:pt x="1000" y="1760"/>
                    <a:pt x="1007" y="1784"/>
                    <a:pt x="1016" y="1807"/>
                  </a:cubicBezTo>
                  <a:lnTo>
                    <a:pt x="1016" y="1807"/>
                  </a:lnTo>
                  <a:cubicBezTo>
                    <a:pt x="957" y="1856"/>
                    <a:pt x="895" y="1899"/>
                    <a:pt x="829" y="1938"/>
                  </a:cubicBezTo>
                  <a:cubicBezTo>
                    <a:pt x="642" y="2048"/>
                    <a:pt x="465" y="2099"/>
                    <a:pt x="330" y="2099"/>
                  </a:cubicBezTo>
                  <a:cubicBezTo>
                    <a:pt x="310" y="2099"/>
                    <a:pt x="290" y="2098"/>
                    <a:pt x="272" y="2096"/>
                  </a:cubicBezTo>
                  <a:cubicBezTo>
                    <a:pt x="218" y="2091"/>
                    <a:pt x="168" y="2073"/>
                    <a:pt x="119" y="2051"/>
                  </a:cubicBezTo>
                  <a:cubicBezTo>
                    <a:pt x="101" y="2042"/>
                    <a:pt x="87" y="2033"/>
                    <a:pt x="69" y="2019"/>
                  </a:cubicBezTo>
                  <a:cubicBezTo>
                    <a:pt x="63" y="2014"/>
                    <a:pt x="57" y="2012"/>
                    <a:pt x="51" y="2012"/>
                  </a:cubicBezTo>
                  <a:cubicBezTo>
                    <a:pt x="24" y="2012"/>
                    <a:pt x="1" y="2055"/>
                    <a:pt x="38" y="2073"/>
                  </a:cubicBezTo>
                  <a:cubicBezTo>
                    <a:pt x="51" y="2087"/>
                    <a:pt x="74" y="2096"/>
                    <a:pt x="92" y="2105"/>
                  </a:cubicBezTo>
                  <a:cubicBezTo>
                    <a:pt x="146" y="2136"/>
                    <a:pt x="204" y="2154"/>
                    <a:pt x="267" y="2163"/>
                  </a:cubicBezTo>
                  <a:cubicBezTo>
                    <a:pt x="295" y="2168"/>
                    <a:pt x="326" y="2171"/>
                    <a:pt x="359" y="2171"/>
                  </a:cubicBezTo>
                  <a:cubicBezTo>
                    <a:pt x="504" y="2171"/>
                    <a:pt x="691" y="2121"/>
                    <a:pt x="874" y="2015"/>
                  </a:cubicBezTo>
                  <a:cubicBezTo>
                    <a:pt x="938" y="1979"/>
                    <a:pt x="1001" y="1939"/>
                    <a:pt x="1060" y="1894"/>
                  </a:cubicBezTo>
                  <a:lnTo>
                    <a:pt x="1060" y="1894"/>
                  </a:lnTo>
                  <a:cubicBezTo>
                    <a:pt x="1082" y="1928"/>
                    <a:pt x="1109" y="1958"/>
                    <a:pt x="1140" y="1983"/>
                  </a:cubicBezTo>
                  <a:cubicBezTo>
                    <a:pt x="1180" y="2010"/>
                    <a:pt x="1225" y="2037"/>
                    <a:pt x="1270" y="2051"/>
                  </a:cubicBezTo>
                  <a:lnTo>
                    <a:pt x="1333" y="2069"/>
                  </a:lnTo>
                  <a:cubicBezTo>
                    <a:pt x="1356" y="2073"/>
                    <a:pt x="1383" y="2078"/>
                    <a:pt x="1410" y="2078"/>
                  </a:cubicBezTo>
                  <a:cubicBezTo>
                    <a:pt x="1504" y="2078"/>
                    <a:pt x="1594" y="2060"/>
                    <a:pt x="1680" y="2024"/>
                  </a:cubicBezTo>
                  <a:cubicBezTo>
                    <a:pt x="1761" y="1983"/>
                    <a:pt x="1837" y="1938"/>
                    <a:pt x="1905" y="1884"/>
                  </a:cubicBezTo>
                  <a:cubicBezTo>
                    <a:pt x="2035" y="1776"/>
                    <a:pt x="2152" y="1659"/>
                    <a:pt x="2260" y="1529"/>
                  </a:cubicBezTo>
                  <a:cubicBezTo>
                    <a:pt x="2440" y="1300"/>
                    <a:pt x="2602" y="1057"/>
                    <a:pt x="2746" y="805"/>
                  </a:cubicBezTo>
                  <a:cubicBezTo>
                    <a:pt x="2872" y="580"/>
                    <a:pt x="2966" y="391"/>
                    <a:pt x="3029" y="256"/>
                  </a:cubicBezTo>
                  <a:cubicBezTo>
                    <a:pt x="3092" y="121"/>
                    <a:pt x="3124" y="44"/>
                    <a:pt x="3124" y="44"/>
                  </a:cubicBezTo>
                  <a:cubicBezTo>
                    <a:pt x="3133" y="26"/>
                    <a:pt x="3124" y="13"/>
                    <a:pt x="3110" y="4"/>
                  </a:cubicBezTo>
                  <a:cubicBezTo>
                    <a:pt x="3106" y="1"/>
                    <a:pt x="3102" y="0"/>
                    <a:pt x="30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96;p37">
              <a:extLst>
                <a:ext uri="{FF2B5EF4-FFF2-40B4-BE49-F238E27FC236}">
                  <a16:creationId xmlns:a16="http://schemas.microsoft.com/office/drawing/2014/main" id="{11FBA1DF-B300-0360-A8A9-B4EFF3C5ED69}"/>
                </a:ext>
              </a:extLst>
            </p:cNvPr>
            <p:cNvSpPr/>
            <p:nvPr/>
          </p:nvSpPr>
          <p:spPr>
            <a:xfrm>
              <a:off x="3253900" y="928200"/>
              <a:ext cx="43450" cy="55650"/>
            </a:xfrm>
            <a:custGeom>
              <a:avLst/>
              <a:gdLst/>
              <a:ahLst/>
              <a:cxnLst/>
              <a:rect l="l" t="t" r="r" b="b"/>
              <a:pathLst>
                <a:path w="1738" h="2226" extrusionOk="0">
                  <a:moveTo>
                    <a:pt x="1133" y="1515"/>
                  </a:moveTo>
                  <a:cubicBezTo>
                    <a:pt x="1140" y="1515"/>
                    <a:pt x="1143" y="1520"/>
                    <a:pt x="1157" y="1530"/>
                  </a:cubicBezTo>
                  <a:cubicBezTo>
                    <a:pt x="1184" y="1575"/>
                    <a:pt x="1206" y="1625"/>
                    <a:pt x="1211" y="1678"/>
                  </a:cubicBezTo>
                  <a:cubicBezTo>
                    <a:pt x="1220" y="1734"/>
                    <a:pt x="1221" y="1798"/>
                    <a:pt x="1213" y="1857"/>
                  </a:cubicBezTo>
                  <a:lnTo>
                    <a:pt x="1213" y="1857"/>
                  </a:lnTo>
                  <a:cubicBezTo>
                    <a:pt x="1209" y="1850"/>
                    <a:pt x="1205" y="1843"/>
                    <a:pt x="1202" y="1836"/>
                  </a:cubicBezTo>
                  <a:cubicBezTo>
                    <a:pt x="1148" y="1746"/>
                    <a:pt x="1121" y="1647"/>
                    <a:pt x="1121" y="1544"/>
                  </a:cubicBezTo>
                  <a:cubicBezTo>
                    <a:pt x="1121" y="1535"/>
                    <a:pt x="1121" y="1526"/>
                    <a:pt x="1125" y="1517"/>
                  </a:cubicBezTo>
                  <a:cubicBezTo>
                    <a:pt x="1127" y="1517"/>
                    <a:pt x="1131" y="1516"/>
                    <a:pt x="1132" y="1515"/>
                  </a:cubicBezTo>
                  <a:lnTo>
                    <a:pt x="1132" y="1515"/>
                  </a:lnTo>
                  <a:cubicBezTo>
                    <a:pt x="1132" y="1515"/>
                    <a:pt x="1133" y="1515"/>
                    <a:pt x="1133" y="1515"/>
                  </a:cubicBezTo>
                  <a:close/>
                  <a:moveTo>
                    <a:pt x="37" y="1"/>
                  </a:moveTo>
                  <a:cubicBezTo>
                    <a:pt x="19" y="1"/>
                    <a:pt x="5" y="14"/>
                    <a:pt x="5" y="32"/>
                  </a:cubicBezTo>
                  <a:cubicBezTo>
                    <a:pt x="5" y="32"/>
                    <a:pt x="1" y="99"/>
                    <a:pt x="10" y="221"/>
                  </a:cubicBezTo>
                  <a:cubicBezTo>
                    <a:pt x="10" y="284"/>
                    <a:pt x="14" y="356"/>
                    <a:pt x="23" y="441"/>
                  </a:cubicBezTo>
                  <a:cubicBezTo>
                    <a:pt x="32" y="527"/>
                    <a:pt x="46" y="621"/>
                    <a:pt x="64" y="720"/>
                  </a:cubicBezTo>
                  <a:cubicBezTo>
                    <a:pt x="73" y="774"/>
                    <a:pt x="86" y="828"/>
                    <a:pt x="100" y="882"/>
                  </a:cubicBezTo>
                  <a:cubicBezTo>
                    <a:pt x="109" y="941"/>
                    <a:pt x="127" y="995"/>
                    <a:pt x="140" y="1053"/>
                  </a:cubicBezTo>
                  <a:cubicBezTo>
                    <a:pt x="176" y="1175"/>
                    <a:pt x="221" y="1292"/>
                    <a:pt x="271" y="1409"/>
                  </a:cubicBezTo>
                  <a:cubicBezTo>
                    <a:pt x="329" y="1530"/>
                    <a:pt x="401" y="1651"/>
                    <a:pt x="482" y="1759"/>
                  </a:cubicBezTo>
                  <a:cubicBezTo>
                    <a:pt x="527" y="1813"/>
                    <a:pt x="572" y="1867"/>
                    <a:pt x="621" y="1921"/>
                  </a:cubicBezTo>
                  <a:lnTo>
                    <a:pt x="702" y="1993"/>
                  </a:lnTo>
                  <a:lnTo>
                    <a:pt x="743" y="2029"/>
                  </a:lnTo>
                  <a:lnTo>
                    <a:pt x="788" y="2056"/>
                  </a:lnTo>
                  <a:cubicBezTo>
                    <a:pt x="846" y="2101"/>
                    <a:pt x="918" y="2137"/>
                    <a:pt x="995" y="2155"/>
                  </a:cubicBezTo>
                  <a:cubicBezTo>
                    <a:pt x="1015" y="2161"/>
                    <a:pt x="1036" y="2163"/>
                    <a:pt x="1056" y="2163"/>
                  </a:cubicBezTo>
                  <a:cubicBezTo>
                    <a:pt x="1123" y="2163"/>
                    <a:pt x="1189" y="2136"/>
                    <a:pt x="1233" y="2088"/>
                  </a:cubicBezTo>
                  <a:cubicBezTo>
                    <a:pt x="1240" y="2080"/>
                    <a:pt x="1246" y="2071"/>
                    <a:pt x="1251" y="2063"/>
                  </a:cubicBezTo>
                  <a:lnTo>
                    <a:pt x="1251" y="2063"/>
                  </a:lnTo>
                  <a:cubicBezTo>
                    <a:pt x="1267" y="2080"/>
                    <a:pt x="1284" y="2096"/>
                    <a:pt x="1301" y="2110"/>
                  </a:cubicBezTo>
                  <a:cubicBezTo>
                    <a:pt x="1364" y="2164"/>
                    <a:pt x="1431" y="2200"/>
                    <a:pt x="1508" y="2218"/>
                  </a:cubicBezTo>
                  <a:cubicBezTo>
                    <a:pt x="1535" y="2223"/>
                    <a:pt x="1561" y="2225"/>
                    <a:pt x="1586" y="2225"/>
                  </a:cubicBezTo>
                  <a:cubicBezTo>
                    <a:pt x="1611" y="2225"/>
                    <a:pt x="1636" y="2223"/>
                    <a:pt x="1661" y="2218"/>
                  </a:cubicBezTo>
                  <a:lnTo>
                    <a:pt x="1715" y="2205"/>
                  </a:lnTo>
                  <a:cubicBezTo>
                    <a:pt x="1737" y="2187"/>
                    <a:pt x="1728" y="2146"/>
                    <a:pt x="1697" y="2146"/>
                  </a:cubicBezTo>
                  <a:cubicBezTo>
                    <a:pt x="1670" y="2155"/>
                    <a:pt x="1642" y="2160"/>
                    <a:pt x="1613" y="2160"/>
                  </a:cubicBezTo>
                  <a:cubicBezTo>
                    <a:pt x="1584" y="2160"/>
                    <a:pt x="1555" y="2155"/>
                    <a:pt x="1526" y="2146"/>
                  </a:cubicBezTo>
                  <a:cubicBezTo>
                    <a:pt x="1463" y="2128"/>
                    <a:pt x="1404" y="2097"/>
                    <a:pt x="1359" y="2047"/>
                  </a:cubicBezTo>
                  <a:cubicBezTo>
                    <a:pt x="1337" y="2026"/>
                    <a:pt x="1315" y="2004"/>
                    <a:pt x="1295" y="1979"/>
                  </a:cubicBezTo>
                  <a:lnTo>
                    <a:pt x="1295" y="1979"/>
                  </a:lnTo>
                  <a:cubicBezTo>
                    <a:pt x="1308" y="1945"/>
                    <a:pt x="1317" y="1908"/>
                    <a:pt x="1319" y="1872"/>
                  </a:cubicBezTo>
                  <a:cubicBezTo>
                    <a:pt x="1328" y="1800"/>
                    <a:pt x="1328" y="1728"/>
                    <a:pt x="1314" y="1656"/>
                  </a:cubicBezTo>
                  <a:cubicBezTo>
                    <a:pt x="1301" y="1584"/>
                    <a:pt x="1274" y="1517"/>
                    <a:pt x="1229" y="1458"/>
                  </a:cubicBezTo>
                  <a:cubicBezTo>
                    <a:pt x="1211" y="1440"/>
                    <a:pt x="1193" y="1427"/>
                    <a:pt x="1170" y="1418"/>
                  </a:cubicBezTo>
                  <a:cubicBezTo>
                    <a:pt x="1157" y="1413"/>
                    <a:pt x="1143" y="1411"/>
                    <a:pt x="1130" y="1411"/>
                  </a:cubicBezTo>
                  <a:cubicBezTo>
                    <a:pt x="1117" y="1411"/>
                    <a:pt x="1105" y="1413"/>
                    <a:pt x="1094" y="1418"/>
                  </a:cubicBezTo>
                  <a:cubicBezTo>
                    <a:pt x="1062" y="1427"/>
                    <a:pt x="1040" y="1449"/>
                    <a:pt x="1031" y="1476"/>
                  </a:cubicBezTo>
                  <a:cubicBezTo>
                    <a:pt x="1022" y="1499"/>
                    <a:pt x="1017" y="1517"/>
                    <a:pt x="1017" y="1539"/>
                  </a:cubicBezTo>
                  <a:cubicBezTo>
                    <a:pt x="1017" y="1660"/>
                    <a:pt x="1053" y="1777"/>
                    <a:pt x="1116" y="1881"/>
                  </a:cubicBezTo>
                  <a:cubicBezTo>
                    <a:pt x="1135" y="1914"/>
                    <a:pt x="1156" y="1945"/>
                    <a:pt x="1179" y="1976"/>
                  </a:cubicBezTo>
                  <a:lnTo>
                    <a:pt x="1179" y="1976"/>
                  </a:lnTo>
                  <a:cubicBezTo>
                    <a:pt x="1172" y="1989"/>
                    <a:pt x="1165" y="2001"/>
                    <a:pt x="1157" y="2011"/>
                  </a:cubicBezTo>
                  <a:cubicBezTo>
                    <a:pt x="1134" y="2039"/>
                    <a:pt x="1103" y="2050"/>
                    <a:pt x="1067" y="2050"/>
                  </a:cubicBezTo>
                  <a:cubicBezTo>
                    <a:pt x="1002" y="2050"/>
                    <a:pt x="924" y="2013"/>
                    <a:pt x="860" y="1966"/>
                  </a:cubicBezTo>
                  <a:lnTo>
                    <a:pt x="815" y="1935"/>
                  </a:lnTo>
                  <a:lnTo>
                    <a:pt x="779" y="1903"/>
                  </a:lnTo>
                  <a:lnTo>
                    <a:pt x="707" y="1840"/>
                  </a:lnTo>
                  <a:cubicBezTo>
                    <a:pt x="662" y="1795"/>
                    <a:pt x="617" y="1741"/>
                    <a:pt x="577" y="1692"/>
                  </a:cubicBezTo>
                  <a:cubicBezTo>
                    <a:pt x="464" y="1539"/>
                    <a:pt x="370" y="1373"/>
                    <a:pt x="307" y="1193"/>
                  </a:cubicBezTo>
                  <a:cubicBezTo>
                    <a:pt x="280" y="1139"/>
                    <a:pt x="262" y="1080"/>
                    <a:pt x="244" y="1026"/>
                  </a:cubicBezTo>
                  <a:cubicBezTo>
                    <a:pt x="226" y="968"/>
                    <a:pt x="212" y="914"/>
                    <a:pt x="199" y="860"/>
                  </a:cubicBezTo>
                  <a:cubicBezTo>
                    <a:pt x="181" y="810"/>
                    <a:pt x="172" y="756"/>
                    <a:pt x="163" y="707"/>
                  </a:cubicBezTo>
                  <a:cubicBezTo>
                    <a:pt x="140" y="608"/>
                    <a:pt x="122" y="513"/>
                    <a:pt x="109" y="432"/>
                  </a:cubicBezTo>
                  <a:cubicBezTo>
                    <a:pt x="100" y="351"/>
                    <a:pt x="91" y="279"/>
                    <a:pt x="82" y="216"/>
                  </a:cubicBezTo>
                  <a:cubicBezTo>
                    <a:pt x="73" y="99"/>
                    <a:pt x="73" y="32"/>
                    <a:pt x="73" y="32"/>
                  </a:cubicBezTo>
                  <a:cubicBezTo>
                    <a:pt x="68" y="14"/>
                    <a:pt x="55" y="1"/>
                    <a:pt x="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97;p37">
              <a:extLst>
                <a:ext uri="{FF2B5EF4-FFF2-40B4-BE49-F238E27FC236}">
                  <a16:creationId xmlns:a16="http://schemas.microsoft.com/office/drawing/2014/main" id="{1CDE509D-D3F1-3EB2-298E-BB78A17F4D33}"/>
                </a:ext>
              </a:extLst>
            </p:cNvPr>
            <p:cNvSpPr/>
            <p:nvPr/>
          </p:nvSpPr>
          <p:spPr>
            <a:xfrm>
              <a:off x="3260100" y="902600"/>
              <a:ext cx="17225" cy="28775"/>
            </a:xfrm>
            <a:custGeom>
              <a:avLst/>
              <a:gdLst/>
              <a:ahLst/>
              <a:cxnLst/>
              <a:rect l="l" t="t" r="r" b="b"/>
              <a:pathLst>
                <a:path w="689" h="1151" extrusionOk="0">
                  <a:moveTo>
                    <a:pt x="329" y="228"/>
                  </a:moveTo>
                  <a:cubicBezTo>
                    <a:pt x="338" y="228"/>
                    <a:pt x="355" y="228"/>
                    <a:pt x="387" y="264"/>
                  </a:cubicBezTo>
                  <a:cubicBezTo>
                    <a:pt x="414" y="314"/>
                    <a:pt x="436" y="363"/>
                    <a:pt x="450" y="417"/>
                  </a:cubicBezTo>
                  <a:cubicBezTo>
                    <a:pt x="477" y="530"/>
                    <a:pt x="490" y="642"/>
                    <a:pt x="490" y="755"/>
                  </a:cubicBezTo>
                  <a:cubicBezTo>
                    <a:pt x="490" y="822"/>
                    <a:pt x="486" y="894"/>
                    <a:pt x="472" y="962"/>
                  </a:cubicBezTo>
                  <a:cubicBezTo>
                    <a:pt x="441" y="908"/>
                    <a:pt x="405" y="831"/>
                    <a:pt x="360" y="741"/>
                  </a:cubicBezTo>
                  <a:cubicBezTo>
                    <a:pt x="311" y="642"/>
                    <a:pt x="270" y="534"/>
                    <a:pt x="248" y="426"/>
                  </a:cubicBezTo>
                  <a:cubicBezTo>
                    <a:pt x="234" y="381"/>
                    <a:pt x="234" y="332"/>
                    <a:pt x="248" y="287"/>
                  </a:cubicBezTo>
                  <a:cubicBezTo>
                    <a:pt x="257" y="260"/>
                    <a:pt x="275" y="242"/>
                    <a:pt x="329" y="228"/>
                  </a:cubicBezTo>
                  <a:close/>
                  <a:moveTo>
                    <a:pt x="331" y="1"/>
                  </a:moveTo>
                  <a:cubicBezTo>
                    <a:pt x="309" y="1"/>
                    <a:pt x="287" y="3"/>
                    <a:pt x="266" y="8"/>
                  </a:cubicBezTo>
                  <a:cubicBezTo>
                    <a:pt x="248" y="12"/>
                    <a:pt x="248" y="17"/>
                    <a:pt x="234" y="17"/>
                  </a:cubicBezTo>
                  <a:lnTo>
                    <a:pt x="221" y="21"/>
                  </a:lnTo>
                  <a:lnTo>
                    <a:pt x="212" y="26"/>
                  </a:lnTo>
                  <a:lnTo>
                    <a:pt x="198" y="26"/>
                  </a:lnTo>
                  <a:cubicBezTo>
                    <a:pt x="171" y="39"/>
                    <a:pt x="149" y="53"/>
                    <a:pt x="126" y="71"/>
                  </a:cubicBezTo>
                  <a:cubicBezTo>
                    <a:pt x="81" y="102"/>
                    <a:pt x="45" y="152"/>
                    <a:pt x="27" y="206"/>
                  </a:cubicBezTo>
                  <a:cubicBezTo>
                    <a:pt x="0" y="291"/>
                    <a:pt x="0" y="386"/>
                    <a:pt x="27" y="476"/>
                  </a:cubicBezTo>
                  <a:cubicBezTo>
                    <a:pt x="63" y="602"/>
                    <a:pt x="122" y="723"/>
                    <a:pt x="194" y="836"/>
                  </a:cubicBezTo>
                  <a:cubicBezTo>
                    <a:pt x="243" y="908"/>
                    <a:pt x="297" y="980"/>
                    <a:pt x="355" y="1051"/>
                  </a:cubicBezTo>
                  <a:cubicBezTo>
                    <a:pt x="396" y="1101"/>
                    <a:pt x="423" y="1123"/>
                    <a:pt x="423" y="1123"/>
                  </a:cubicBezTo>
                  <a:lnTo>
                    <a:pt x="481" y="1150"/>
                  </a:lnTo>
                  <a:cubicBezTo>
                    <a:pt x="499" y="1146"/>
                    <a:pt x="517" y="1137"/>
                    <a:pt x="531" y="1128"/>
                  </a:cubicBezTo>
                  <a:cubicBezTo>
                    <a:pt x="562" y="1105"/>
                    <a:pt x="585" y="1078"/>
                    <a:pt x="598" y="1047"/>
                  </a:cubicBezTo>
                  <a:cubicBezTo>
                    <a:pt x="639" y="957"/>
                    <a:pt x="661" y="863"/>
                    <a:pt x="670" y="768"/>
                  </a:cubicBezTo>
                  <a:cubicBezTo>
                    <a:pt x="688" y="638"/>
                    <a:pt x="684" y="503"/>
                    <a:pt x="661" y="377"/>
                  </a:cubicBezTo>
                  <a:cubicBezTo>
                    <a:pt x="643" y="291"/>
                    <a:pt x="616" y="215"/>
                    <a:pt x="571" y="143"/>
                  </a:cubicBezTo>
                  <a:cubicBezTo>
                    <a:pt x="540" y="93"/>
                    <a:pt x="499" y="57"/>
                    <a:pt x="450" y="30"/>
                  </a:cubicBezTo>
                  <a:cubicBezTo>
                    <a:pt x="412" y="10"/>
                    <a:pt x="37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98;p37">
              <a:extLst>
                <a:ext uri="{FF2B5EF4-FFF2-40B4-BE49-F238E27FC236}">
                  <a16:creationId xmlns:a16="http://schemas.microsoft.com/office/drawing/2014/main" id="{B6423524-3B52-0E03-13FA-B8804B508C43}"/>
                </a:ext>
              </a:extLst>
            </p:cNvPr>
            <p:cNvSpPr/>
            <p:nvPr/>
          </p:nvSpPr>
          <p:spPr>
            <a:xfrm>
              <a:off x="3272000" y="911025"/>
              <a:ext cx="25675" cy="21475"/>
            </a:xfrm>
            <a:custGeom>
              <a:avLst/>
              <a:gdLst/>
              <a:ahLst/>
              <a:cxnLst/>
              <a:rect l="l" t="t" r="r" b="b"/>
              <a:pathLst>
                <a:path w="1027" h="859" extrusionOk="0">
                  <a:moveTo>
                    <a:pt x="714" y="230"/>
                  </a:moveTo>
                  <a:cubicBezTo>
                    <a:pt x="739" y="230"/>
                    <a:pt x="745" y="239"/>
                    <a:pt x="752" y="242"/>
                  </a:cubicBezTo>
                  <a:cubicBezTo>
                    <a:pt x="779" y="269"/>
                    <a:pt x="788" y="305"/>
                    <a:pt x="779" y="341"/>
                  </a:cubicBezTo>
                  <a:cubicBezTo>
                    <a:pt x="761" y="382"/>
                    <a:pt x="730" y="418"/>
                    <a:pt x="689" y="449"/>
                  </a:cubicBezTo>
                  <a:cubicBezTo>
                    <a:pt x="599" y="512"/>
                    <a:pt x="500" y="566"/>
                    <a:pt x="397" y="611"/>
                  </a:cubicBezTo>
                  <a:cubicBezTo>
                    <a:pt x="302" y="652"/>
                    <a:pt x="221" y="683"/>
                    <a:pt x="167" y="701"/>
                  </a:cubicBezTo>
                  <a:cubicBezTo>
                    <a:pt x="199" y="643"/>
                    <a:pt x="239" y="584"/>
                    <a:pt x="289" y="535"/>
                  </a:cubicBezTo>
                  <a:cubicBezTo>
                    <a:pt x="361" y="449"/>
                    <a:pt x="446" y="373"/>
                    <a:pt x="541" y="305"/>
                  </a:cubicBezTo>
                  <a:cubicBezTo>
                    <a:pt x="581" y="274"/>
                    <a:pt x="631" y="251"/>
                    <a:pt x="685" y="233"/>
                  </a:cubicBezTo>
                  <a:cubicBezTo>
                    <a:pt x="697" y="231"/>
                    <a:pt x="706" y="230"/>
                    <a:pt x="714" y="230"/>
                  </a:cubicBezTo>
                  <a:close/>
                  <a:moveTo>
                    <a:pt x="725" y="0"/>
                  </a:moveTo>
                  <a:cubicBezTo>
                    <a:pt x="694" y="0"/>
                    <a:pt x="662" y="5"/>
                    <a:pt x="631" y="13"/>
                  </a:cubicBezTo>
                  <a:cubicBezTo>
                    <a:pt x="550" y="40"/>
                    <a:pt x="473" y="80"/>
                    <a:pt x="410" y="134"/>
                  </a:cubicBezTo>
                  <a:cubicBezTo>
                    <a:pt x="307" y="215"/>
                    <a:pt x="217" y="314"/>
                    <a:pt x="140" y="422"/>
                  </a:cubicBezTo>
                  <a:cubicBezTo>
                    <a:pt x="86" y="499"/>
                    <a:pt x="41" y="589"/>
                    <a:pt x="14" y="679"/>
                  </a:cubicBezTo>
                  <a:cubicBezTo>
                    <a:pt x="5" y="714"/>
                    <a:pt x="1" y="750"/>
                    <a:pt x="10" y="786"/>
                  </a:cubicBezTo>
                  <a:cubicBezTo>
                    <a:pt x="14" y="804"/>
                    <a:pt x="23" y="818"/>
                    <a:pt x="32" y="836"/>
                  </a:cubicBezTo>
                  <a:lnTo>
                    <a:pt x="95" y="858"/>
                  </a:lnTo>
                  <a:cubicBezTo>
                    <a:pt x="95" y="858"/>
                    <a:pt x="131" y="854"/>
                    <a:pt x="194" y="845"/>
                  </a:cubicBezTo>
                  <a:cubicBezTo>
                    <a:pt x="284" y="831"/>
                    <a:pt x="374" y="813"/>
                    <a:pt x="460" y="791"/>
                  </a:cubicBezTo>
                  <a:cubicBezTo>
                    <a:pt x="590" y="755"/>
                    <a:pt x="712" y="701"/>
                    <a:pt x="824" y="625"/>
                  </a:cubicBezTo>
                  <a:cubicBezTo>
                    <a:pt x="901" y="575"/>
                    <a:pt x="959" y="503"/>
                    <a:pt x="995" y="422"/>
                  </a:cubicBezTo>
                  <a:cubicBezTo>
                    <a:pt x="1027" y="341"/>
                    <a:pt x="1022" y="251"/>
                    <a:pt x="982" y="175"/>
                  </a:cubicBezTo>
                  <a:lnTo>
                    <a:pt x="977" y="166"/>
                  </a:lnTo>
                  <a:lnTo>
                    <a:pt x="977" y="161"/>
                  </a:lnTo>
                  <a:lnTo>
                    <a:pt x="973" y="152"/>
                  </a:lnTo>
                  <a:lnTo>
                    <a:pt x="964" y="139"/>
                  </a:lnTo>
                  <a:cubicBezTo>
                    <a:pt x="959" y="130"/>
                    <a:pt x="959" y="130"/>
                    <a:pt x="950" y="116"/>
                  </a:cubicBezTo>
                  <a:cubicBezTo>
                    <a:pt x="910" y="62"/>
                    <a:pt x="856" y="26"/>
                    <a:pt x="793" y="8"/>
                  </a:cubicBezTo>
                  <a:cubicBezTo>
                    <a:pt x="770" y="3"/>
                    <a:pt x="747" y="0"/>
                    <a:pt x="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99;p37">
              <a:extLst>
                <a:ext uri="{FF2B5EF4-FFF2-40B4-BE49-F238E27FC236}">
                  <a16:creationId xmlns:a16="http://schemas.microsoft.com/office/drawing/2014/main" id="{33373A17-1AEE-F739-7B2C-7519531C0AC6}"/>
                </a:ext>
              </a:extLst>
            </p:cNvPr>
            <p:cNvSpPr/>
            <p:nvPr/>
          </p:nvSpPr>
          <p:spPr>
            <a:xfrm>
              <a:off x="3268525" y="1039425"/>
              <a:ext cx="36250" cy="54225"/>
            </a:xfrm>
            <a:custGeom>
              <a:avLst/>
              <a:gdLst/>
              <a:ahLst/>
              <a:cxnLst/>
              <a:rect l="l" t="t" r="r" b="b"/>
              <a:pathLst>
                <a:path w="1450" h="2169" extrusionOk="0">
                  <a:moveTo>
                    <a:pt x="580" y="0"/>
                  </a:moveTo>
                  <a:cubicBezTo>
                    <a:pt x="545" y="0"/>
                    <a:pt x="509" y="3"/>
                    <a:pt x="473" y="10"/>
                  </a:cubicBezTo>
                  <a:cubicBezTo>
                    <a:pt x="414" y="14"/>
                    <a:pt x="356" y="32"/>
                    <a:pt x="302" y="50"/>
                  </a:cubicBezTo>
                  <a:cubicBezTo>
                    <a:pt x="243" y="73"/>
                    <a:pt x="189" y="100"/>
                    <a:pt x="140" y="131"/>
                  </a:cubicBezTo>
                  <a:cubicBezTo>
                    <a:pt x="109" y="150"/>
                    <a:pt x="128" y="189"/>
                    <a:pt x="156" y="189"/>
                  </a:cubicBezTo>
                  <a:cubicBezTo>
                    <a:pt x="161" y="189"/>
                    <a:pt x="166" y="188"/>
                    <a:pt x="171" y="185"/>
                  </a:cubicBezTo>
                  <a:lnTo>
                    <a:pt x="176" y="185"/>
                  </a:lnTo>
                  <a:cubicBezTo>
                    <a:pt x="221" y="158"/>
                    <a:pt x="275" y="136"/>
                    <a:pt x="324" y="122"/>
                  </a:cubicBezTo>
                  <a:cubicBezTo>
                    <a:pt x="378" y="104"/>
                    <a:pt x="432" y="91"/>
                    <a:pt x="486" y="86"/>
                  </a:cubicBezTo>
                  <a:cubicBezTo>
                    <a:pt x="504" y="85"/>
                    <a:pt x="521" y="84"/>
                    <a:pt x="538" y="84"/>
                  </a:cubicBezTo>
                  <a:cubicBezTo>
                    <a:pt x="626" y="84"/>
                    <a:pt x="714" y="103"/>
                    <a:pt x="797" y="140"/>
                  </a:cubicBezTo>
                  <a:cubicBezTo>
                    <a:pt x="819" y="149"/>
                    <a:pt x="842" y="163"/>
                    <a:pt x="864" y="181"/>
                  </a:cubicBezTo>
                  <a:cubicBezTo>
                    <a:pt x="887" y="194"/>
                    <a:pt x="909" y="212"/>
                    <a:pt x="927" y="230"/>
                  </a:cubicBezTo>
                  <a:cubicBezTo>
                    <a:pt x="968" y="262"/>
                    <a:pt x="1004" y="302"/>
                    <a:pt x="1035" y="347"/>
                  </a:cubicBezTo>
                  <a:cubicBezTo>
                    <a:pt x="1067" y="392"/>
                    <a:pt x="1094" y="437"/>
                    <a:pt x="1121" y="486"/>
                  </a:cubicBezTo>
                  <a:cubicBezTo>
                    <a:pt x="1143" y="536"/>
                    <a:pt x="1166" y="585"/>
                    <a:pt x="1184" y="639"/>
                  </a:cubicBezTo>
                  <a:cubicBezTo>
                    <a:pt x="1265" y="851"/>
                    <a:pt x="1310" y="1071"/>
                    <a:pt x="1323" y="1292"/>
                  </a:cubicBezTo>
                  <a:cubicBezTo>
                    <a:pt x="1332" y="1404"/>
                    <a:pt x="1332" y="1517"/>
                    <a:pt x="1328" y="1629"/>
                  </a:cubicBezTo>
                  <a:cubicBezTo>
                    <a:pt x="1323" y="1734"/>
                    <a:pt x="1315" y="1838"/>
                    <a:pt x="1300" y="1942"/>
                  </a:cubicBezTo>
                  <a:lnTo>
                    <a:pt x="1300" y="1942"/>
                  </a:lnTo>
                  <a:cubicBezTo>
                    <a:pt x="1215" y="1995"/>
                    <a:pt x="1122" y="2031"/>
                    <a:pt x="1022" y="2052"/>
                  </a:cubicBezTo>
                  <a:cubicBezTo>
                    <a:pt x="964" y="2062"/>
                    <a:pt x="905" y="2066"/>
                    <a:pt x="846" y="2066"/>
                  </a:cubicBezTo>
                  <a:cubicBezTo>
                    <a:pt x="794" y="2066"/>
                    <a:pt x="743" y="2063"/>
                    <a:pt x="693" y="2057"/>
                  </a:cubicBezTo>
                  <a:cubicBezTo>
                    <a:pt x="585" y="2039"/>
                    <a:pt x="477" y="2007"/>
                    <a:pt x="374" y="1967"/>
                  </a:cubicBezTo>
                  <a:cubicBezTo>
                    <a:pt x="276" y="1930"/>
                    <a:pt x="185" y="1882"/>
                    <a:pt x="99" y="1830"/>
                  </a:cubicBezTo>
                  <a:lnTo>
                    <a:pt x="99" y="1830"/>
                  </a:lnTo>
                  <a:lnTo>
                    <a:pt x="126" y="1715"/>
                  </a:lnTo>
                  <a:lnTo>
                    <a:pt x="153" y="1562"/>
                  </a:lnTo>
                  <a:lnTo>
                    <a:pt x="171" y="1409"/>
                  </a:lnTo>
                  <a:lnTo>
                    <a:pt x="176" y="1256"/>
                  </a:lnTo>
                  <a:cubicBezTo>
                    <a:pt x="180" y="1238"/>
                    <a:pt x="167" y="1220"/>
                    <a:pt x="149" y="1215"/>
                  </a:cubicBezTo>
                  <a:cubicBezTo>
                    <a:pt x="131" y="1215"/>
                    <a:pt x="117" y="1229"/>
                    <a:pt x="117" y="1247"/>
                  </a:cubicBezTo>
                  <a:lnTo>
                    <a:pt x="104" y="1395"/>
                  </a:lnTo>
                  <a:lnTo>
                    <a:pt x="81" y="1544"/>
                  </a:lnTo>
                  <a:lnTo>
                    <a:pt x="45" y="1688"/>
                  </a:lnTo>
                  <a:lnTo>
                    <a:pt x="5" y="1832"/>
                  </a:lnTo>
                  <a:cubicBezTo>
                    <a:pt x="1" y="1850"/>
                    <a:pt x="5" y="1868"/>
                    <a:pt x="23" y="1881"/>
                  </a:cubicBezTo>
                  <a:cubicBezTo>
                    <a:pt x="117" y="1949"/>
                    <a:pt x="225" y="2003"/>
                    <a:pt x="333" y="2052"/>
                  </a:cubicBezTo>
                  <a:cubicBezTo>
                    <a:pt x="446" y="2097"/>
                    <a:pt x="558" y="2133"/>
                    <a:pt x="680" y="2155"/>
                  </a:cubicBezTo>
                  <a:cubicBezTo>
                    <a:pt x="738" y="2164"/>
                    <a:pt x="799" y="2169"/>
                    <a:pt x="860" y="2169"/>
                  </a:cubicBezTo>
                  <a:cubicBezTo>
                    <a:pt x="920" y="2169"/>
                    <a:pt x="981" y="2164"/>
                    <a:pt x="1040" y="2155"/>
                  </a:cubicBezTo>
                  <a:cubicBezTo>
                    <a:pt x="1166" y="2133"/>
                    <a:pt x="1278" y="2088"/>
                    <a:pt x="1382" y="2016"/>
                  </a:cubicBezTo>
                  <a:cubicBezTo>
                    <a:pt x="1395" y="2007"/>
                    <a:pt x="1404" y="1994"/>
                    <a:pt x="1409" y="1980"/>
                  </a:cubicBezTo>
                  <a:cubicBezTo>
                    <a:pt x="1427" y="1863"/>
                    <a:pt x="1440" y="1746"/>
                    <a:pt x="1445" y="1634"/>
                  </a:cubicBezTo>
                  <a:cubicBezTo>
                    <a:pt x="1449" y="1517"/>
                    <a:pt x="1445" y="1400"/>
                    <a:pt x="1436" y="1283"/>
                  </a:cubicBezTo>
                  <a:cubicBezTo>
                    <a:pt x="1422" y="1049"/>
                    <a:pt x="1368" y="815"/>
                    <a:pt x="1287" y="599"/>
                  </a:cubicBezTo>
                  <a:cubicBezTo>
                    <a:pt x="1265" y="540"/>
                    <a:pt x="1238" y="486"/>
                    <a:pt x="1211" y="437"/>
                  </a:cubicBezTo>
                  <a:cubicBezTo>
                    <a:pt x="1184" y="383"/>
                    <a:pt x="1152" y="334"/>
                    <a:pt x="1116" y="284"/>
                  </a:cubicBezTo>
                  <a:cubicBezTo>
                    <a:pt x="1080" y="235"/>
                    <a:pt x="1035" y="190"/>
                    <a:pt x="990" y="154"/>
                  </a:cubicBezTo>
                  <a:cubicBezTo>
                    <a:pt x="941" y="113"/>
                    <a:pt x="891" y="82"/>
                    <a:pt x="833" y="55"/>
                  </a:cubicBezTo>
                  <a:cubicBezTo>
                    <a:pt x="753" y="19"/>
                    <a:pt x="668" y="0"/>
                    <a:pt x="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000;p37">
              <a:extLst>
                <a:ext uri="{FF2B5EF4-FFF2-40B4-BE49-F238E27FC236}">
                  <a16:creationId xmlns:a16="http://schemas.microsoft.com/office/drawing/2014/main" id="{0F440C77-8ED1-21A6-6480-1337D1143135}"/>
                </a:ext>
              </a:extLst>
            </p:cNvPr>
            <p:cNvSpPr/>
            <p:nvPr/>
          </p:nvSpPr>
          <p:spPr>
            <a:xfrm>
              <a:off x="3235800" y="923375"/>
              <a:ext cx="925" cy="350"/>
            </a:xfrm>
            <a:custGeom>
              <a:avLst/>
              <a:gdLst/>
              <a:ahLst/>
              <a:cxnLst/>
              <a:rect l="l" t="t" r="r" b="b"/>
              <a:pathLst>
                <a:path w="37" h="14" extrusionOk="0">
                  <a:moveTo>
                    <a:pt x="9" y="0"/>
                  </a:moveTo>
                  <a:cubicBezTo>
                    <a:pt x="0" y="0"/>
                    <a:pt x="0" y="14"/>
                    <a:pt x="9" y="14"/>
                  </a:cubicBezTo>
                  <a:lnTo>
                    <a:pt x="27" y="14"/>
                  </a:lnTo>
                  <a:cubicBezTo>
                    <a:pt x="36" y="14"/>
                    <a:pt x="36" y="0"/>
                    <a:pt x="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001;p37">
              <a:extLst>
                <a:ext uri="{FF2B5EF4-FFF2-40B4-BE49-F238E27FC236}">
                  <a16:creationId xmlns:a16="http://schemas.microsoft.com/office/drawing/2014/main" id="{8E92794D-A283-E8C9-0D23-4ED78F1CAAB4}"/>
                </a:ext>
              </a:extLst>
            </p:cNvPr>
            <p:cNvSpPr/>
            <p:nvPr/>
          </p:nvSpPr>
          <p:spPr>
            <a:xfrm>
              <a:off x="3301150" y="933700"/>
              <a:ext cx="28200" cy="127775"/>
            </a:xfrm>
            <a:custGeom>
              <a:avLst/>
              <a:gdLst/>
              <a:ahLst/>
              <a:cxnLst/>
              <a:rect l="l" t="t" r="r" b="b"/>
              <a:pathLst>
                <a:path w="1128" h="5111" extrusionOk="0">
                  <a:moveTo>
                    <a:pt x="5" y="1"/>
                  </a:moveTo>
                  <a:cubicBezTo>
                    <a:pt x="5" y="1"/>
                    <a:pt x="0" y="1"/>
                    <a:pt x="0" y="5"/>
                  </a:cubicBezTo>
                  <a:cubicBezTo>
                    <a:pt x="697" y="725"/>
                    <a:pt x="877" y="1823"/>
                    <a:pt x="706" y="2772"/>
                  </a:cubicBezTo>
                  <a:cubicBezTo>
                    <a:pt x="553" y="3631"/>
                    <a:pt x="567" y="4360"/>
                    <a:pt x="1071" y="5098"/>
                  </a:cubicBezTo>
                  <a:cubicBezTo>
                    <a:pt x="1077" y="5106"/>
                    <a:pt x="1085" y="5110"/>
                    <a:pt x="1093" y="5110"/>
                  </a:cubicBezTo>
                  <a:cubicBezTo>
                    <a:pt x="1111" y="5110"/>
                    <a:pt x="1128" y="5094"/>
                    <a:pt x="1116" y="5075"/>
                  </a:cubicBezTo>
                  <a:cubicBezTo>
                    <a:pt x="832" y="4504"/>
                    <a:pt x="706" y="3991"/>
                    <a:pt x="742" y="3361"/>
                  </a:cubicBezTo>
                  <a:cubicBezTo>
                    <a:pt x="765" y="2903"/>
                    <a:pt x="877" y="2480"/>
                    <a:pt x="864" y="2012"/>
                  </a:cubicBezTo>
                  <a:cubicBezTo>
                    <a:pt x="832" y="1207"/>
                    <a:pt x="630" y="541"/>
                    <a:pt x="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002;p37">
              <a:extLst>
                <a:ext uri="{FF2B5EF4-FFF2-40B4-BE49-F238E27FC236}">
                  <a16:creationId xmlns:a16="http://schemas.microsoft.com/office/drawing/2014/main" id="{B28B98CA-09A3-E82D-A8AA-D62D01D4C32F}"/>
                </a:ext>
              </a:extLst>
            </p:cNvPr>
            <p:cNvSpPr/>
            <p:nvPr/>
          </p:nvSpPr>
          <p:spPr>
            <a:xfrm>
              <a:off x="3301700" y="924275"/>
              <a:ext cx="10975" cy="3200"/>
            </a:xfrm>
            <a:custGeom>
              <a:avLst/>
              <a:gdLst/>
              <a:ahLst/>
              <a:cxnLst/>
              <a:rect l="l" t="t" r="r" b="b"/>
              <a:pathLst>
                <a:path w="439" h="128" extrusionOk="0">
                  <a:moveTo>
                    <a:pt x="165" y="0"/>
                  </a:moveTo>
                  <a:cubicBezTo>
                    <a:pt x="117" y="0"/>
                    <a:pt x="67" y="6"/>
                    <a:pt x="19" y="14"/>
                  </a:cubicBezTo>
                  <a:cubicBezTo>
                    <a:pt x="1" y="23"/>
                    <a:pt x="5" y="41"/>
                    <a:pt x="19" y="45"/>
                  </a:cubicBezTo>
                  <a:cubicBezTo>
                    <a:pt x="27" y="45"/>
                    <a:pt x="36" y="45"/>
                    <a:pt x="44" y="45"/>
                  </a:cubicBezTo>
                  <a:cubicBezTo>
                    <a:pt x="170" y="45"/>
                    <a:pt x="292" y="75"/>
                    <a:pt x="405" y="126"/>
                  </a:cubicBezTo>
                  <a:cubicBezTo>
                    <a:pt x="408" y="127"/>
                    <a:pt x="410" y="128"/>
                    <a:pt x="413" y="128"/>
                  </a:cubicBezTo>
                  <a:cubicBezTo>
                    <a:pt x="428" y="128"/>
                    <a:pt x="439" y="106"/>
                    <a:pt x="423" y="90"/>
                  </a:cubicBezTo>
                  <a:cubicBezTo>
                    <a:pt x="349" y="22"/>
                    <a:pt x="259"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003;p37">
              <a:extLst>
                <a:ext uri="{FF2B5EF4-FFF2-40B4-BE49-F238E27FC236}">
                  <a16:creationId xmlns:a16="http://schemas.microsoft.com/office/drawing/2014/main" id="{FE58BAE6-959B-D9CE-A78E-2EC5FF47354F}"/>
                </a:ext>
              </a:extLst>
            </p:cNvPr>
            <p:cNvSpPr/>
            <p:nvPr/>
          </p:nvSpPr>
          <p:spPr>
            <a:xfrm>
              <a:off x="3315475" y="930050"/>
              <a:ext cx="23375" cy="79050"/>
            </a:xfrm>
            <a:custGeom>
              <a:avLst/>
              <a:gdLst/>
              <a:ahLst/>
              <a:cxnLst/>
              <a:rect l="l" t="t" r="r" b="b"/>
              <a:pathLst>
                <a:path w="935" h="3162" extrusionOk="0">
                  <a:moveTo>
                    <a:pt x="14" y="0"/>
                  </a:moveTo>
                  <a:cubicBezTo>
                    <a:pt x="7" y="0"/>
                    <a:pt x="0" y="11"/>
                    <a:pt x="7" y="21"/>
                  </a:cubicBezTo>
                  <a:cubicBezTo>
                    <a:pt x="745" y="939"/>
                    <a:pt x="538" y="2050"/>
                    <a:pt x="565" y="3148"/>
                  </a:cubicBezTo>
                  <a:cubicBezTo>
                    <a:pt x="565" y="3157"/>
                    <a:pt x="571" y="3161"/>
                    <a:pt x="577" y="3161"/>
                  </a:cubicBezTo>
                  <a:cubicBezTo>
                    <a:pt x="583" y="3161"/>
                    <a:pt x="590" y="3157"/>
                    <a:pt x="592" y="3148"/>
                  </a:cubicBezTo>
                  <a:cubicBezTo>
                    <a:pt x="619" y="1978"/>
                    <a:pt x="934" y="934"/>
                    <a:pt x="21" y="3"/>
                  </a:cubicBezTo>
                  <a:cubicBezTo>
                    <a:pt x="19" y="1"/>
                    <a:pt x="17" y="0"/>
                    <a:pt x="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004;p37">
              <a:extLst>
                <a:ext uri="{FF2B5EF4-FFF2-40B4-BE49-F238E27FC236}">
                  <a16:creationId xmlns:a16="http://schemas.microsoft.com/office/drawing/2014/main" id="{668F626F-479E-34C1-DC40-CC7E8849DF8C}"/>
                </a:ext>
              </a:extLst>
            </p:cNvPr>
            <p:cNvSpPr/>
            <p:nvPr/>
          </p:nvSpPr>
          <p:spPr>
            <a:xfrm>
              <a:off x="3326900" y="1014225"/>
              <a:ext cx="14175" cy="48225"/>
            </a:xfrm>
            <a:custGeom>
              <a:avLst/>
              <a:gdLst/>
              <a:ahLst/>
              <a:cxnLst/>
              <a:rect l="l" t="t" r="r" b="b"/>
              <a:pathLst>
                <a:path w="567" h="1929" extrusionOk="0">
                  <a:moveTo>
                    <a:pt x="219" y="1"/>
                  </a:moveTo>
                  <a:cubicBezTo>
                    <a:pt x="213" y="1"/>
                    <a:pt x="207" y="5"/>
                    <a:pt x="207" y="14"/>
                  </a:cubicBezTo>
                  <a:cubicBezTo>
                    <a:pt x="189" y="563"/>
                    <a:pt x="0" y="1521"/>
                    <a:pt x="513" y="1922"/>
                  </a:cubicBezTo>
                  <a:cubicBezTo>
                    <a:pt x="518" y="1927"/>
                    <a:pt x="524" y="1929"/>
                    <a:pt x="529" y="1929"/>
                  </a:cubicBezTo>
                  <a:cubicBezTo>
                    <a:pt x="549" y="1929"/>
                    <a:pt x="567" y="1902"/>
                    <a:pt x="549" y="1881"/>
                  </a:cubicBezTo>
                  <a:cubicBezTo>
                    <a:pt x="122" y="1400"/>
                    <a:pt x="284" y="613"/>
                    <a:pt x="234" y="14"/>
                  </a:cubicBezTo>
                  <a:cubicBezTo>
                    <a:pt x="232" y="5"/>
                    <a:pt x="225"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005;p37">
              <a:extLst>
                <a:ext uri="{FF2B5EF4-FFF2-40B4-BE49-F238E27FC236}">
                  <a16:creationId xmlns:a16="http://schemas.microsoft.com/office/drawing/2014/main" id="{7B5C8FF0-90BC-66D6-A42E-8843BA1B3DFD}"/>
                </a:ext>
              </a:extLst>
            </p:cNvPr>
            <p:cNvSpPr/>
            <p:nvPr/>
          </p:nvSpPr>
          <p:spPr>
            <a:xfrm>
              <a:off x="3300925" y="910675"/>
              <a:ext cx="40300" cy="65525"/>
            </a:xfrm>
            <a:custGeom>
              <a:avLst/>
              <a:gdLst/>
              <a:ahLst/>
              <a:cxnLst/>
              <a:rect l="l" t="t" r="r" b="b"/>
              <a:pathLst>
                <a:path w="1612" h="2621" extrusionOk="0">
                  <a:moveTo>
                    <a:pt x="211" y="0"/>
                  </a:moveTo>
                  <a:cubicBezTo>
                    <a:pt x="146" y="0"/>
                    <a:pt x="79" y="6"/>
                    <a:pt x="9" y="18"/>
                  </a:cubicBezTo>
                  <a:cubicBezTo>
                    <a:pt x="0" y="22"/>
                    <a:pt x="0" y="36"/>
                    <a:pt x="9" y="36"/>
                  </a:cubicBezTo>
                  <a:cubicBezTo>
                    <a:pt x="679" y="166"/>
                    <a:pt x="1053" y="427"/>
                    <a:pt x="1291" y="1093"/>
                  </a:cubicBezTo>
                  <a:cubicBezTo>
                    <a:pt x="1462" y="1574"/>
                    <a:pt x="1467" y="2096"/>
                    <a:pt x="1507" y="2600"/>
                  </a:cubicBezTo>
                  <a:cubicBezTo>
                    <a:pt x="1509" y="2613"/>
                    <a:pt x="1521" y="2620"/>
                    <a:pt x="1531" y="2620"/>
                  </a:cubicBezTo>
                  <a:cubicBezTo>
                    <a:pt x="1542" y="2620"/>
                    <a:pt x="1552" y="2613"/>
                    <a:pt x="1552" y="2600"/>
                  </a:cubicBezTo>
                  <a:cubicBezTo>
                    <a:pt x="1612" y="1749"/>
                    <a:pt x="1337" y="0"/>
                    <a:pt x="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006;p37">
              <a:extLst>
                <a:ext uri="{FF2B5EF4-FFF2-40B4-BE49-F238E27FC236}">
                  <a16:creationId xmlns:a16="http://schemas.microsoft.com/office/drawing/2014/main" id="{E32073B1-8213-38E9-2F28-05B91DD8BC46}"/>
                </a:ext>
              </a:extLst>
            </p:cNvPr>
            <p:cNvSpPr/>
            <p:nvPr/>
          </p:nvSpPr>
          <p:spPr>
            <a:xfrm>
              <a:off x="3262225" y="932925"/>
              <a:ext cx="11425" cy="33975"/>
            </a:xfrm>
            <a:custGeom>
              <a:avLst/>
              <a:gdLst/>
              <a:ahLst/>
              <a:cxnLst/>
              <a:rect l="l" t="t" r="r" b="b"/>
              <a:pathLst>
                <a:path w="457" h="1359" extrusionOk="0">
                  <a:moveTo>
                    <a:pt x="158" y="0"/>
                  </a:moveTo>
                  <a:cubicBezTo>
                    <a:pt x="150" y="0"/>
                    <a:pt x="142" y="5"/>
                    <a:pt x="140" y="14"/>
                  </a:cubicBezTo>
                  <a:cubicBezTo>
                    <a:pt x="113" y="441"/>
                    <a:pt x="1" y="1071"/>
                    <a:pt x="423" y="1355"/>
                  </a:cubicBezTo>
                  <a:cubicBezTo>
                    <a:pt x="427" y="1357"/>
                    <a:pt x="430" y="1358"/>
                    <a:pt x="433" y="1358"/>
                  </a:cubicBezTo>
                  <a:cubicBezTo>
                    <a:pt x="447" y="1358"/>
                    <a:pt x="457" y="1338"/>
                    <a:pt x="446" y="1323"/>
                  </a:cubicBezTo>
                  <a:cubicBezTo>
                    <a:pt x="127" y="959"/>
                    <a:pt x="194" y="468"/>
                    <a:pt x="176" y="14"/>
                  </a:cubicBezTo>
                  <a:cubicBezTo>
                    <a:pt x="174" y="5"/>
                    <a:pt x="166" y="0"/>
                    <a:pt x="1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007;p37">
              <a:extLst>
                <a:ext uri="{FF2B5EF4-FFF2-40B4-BE49-F238E27FC236}">
                  <a16:creationId xmlns:a16="http://schemas.microsoft.com/office/drawing/2014/main" id="{392E5549-9B9D-8A19-D066-432451A9840D}"/>
                </a:ext>
              </a:extLst>
            </p:cNvPr>
            <p:cNvSpPr/>
            <p:nvPr/>
          </p:nvSpPr>
          <p:spPr>
            <a:xfrm>
              <a:off x="3272800" y="937100"/>
              <a:ext cx="5525" cy="18800"/>
            </a:xfrm>
            <a:custGeom>
              <a:avLst/>
              <a:gdLst/>
              <a:ahLst/>
              <a:cxnLst/>
              <a:rect l="l" t="t" r="r" b="b"/>
              <a:pathLst>
                <a:path w="221" h="752" extrusionOk="0">
                  <a:moveTo>
                    <a:pt x="51" y="0"/>
                  </a:moveTo>
                  <a:cubicBezTo>
                    <a:pt x="39" y="0"/>
                    <a:pt x="25" y="8"/>
                    <a:pt x="23" y="22"/>
                  </a:cubicBezTo>
                  <a:cubicBezTo>
                    <a:pt x="0" y="261"/>
                    <a:pt x="9" y="540"/>
                    <a:pt x="158" y="738"/>
                  </a:cubicBezTo>
                  <a:cubicBezTo>
                    <a:pt x="164" y="747"/>
                    <a:pt x="175" y="752"/>
                    <a:pt x="185" y="752"/>
                  </a:cubicBezTo>
                  <a:cubicBezTo>
                    <a:pt x="204" y="752"/>
                    <a:pt x="220" y="738"/>
                    <a:pt x="212" y="715"/>
                  </a:cubicBezTo>
                  <a:cubicBezTo>
                    <a:pt x="140" y="481"/>
                    <a:pt x="63" y="274"/>
                    <a:pt x="72" y="22"/>
                  </a:cubicBezTo>
                  <a:cubicBezTo>
                    <a:pt x="72" y="7"/>
                    <a:pt x="62" y="0"/>
                    <a:pt x="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008;p37">
              <a:extLst>
                <a:ext uri="{FF2B5EF4-FFF2-40B4-BE49-F238E27FC236}">
                  <a16:creationId xmlns:a16="http://schemas.microsoft.com/office/drawing/2014/main" id="{176B6C61-8C9B-9F0A-1882-7F52A6C3C585}"/>
                </a:ext>
              </a:extLst>
            </p:cNvPr>
            <p:cNvSpPr/>
            <p:nvPr/>
          </p:nvSpPr>
          <p:spPr>
            <a:xfrm>
              <a:off x="3283275" y="939750"/>
              <a:ext cx="19700" cy="38500"/>
            </a:xfrm>
            <a:custGeom>
              <a:avLst/>
              <a:gdLst/>
              <a:ahLst/>
              <a:cxnLst/>
              <a:rect l="l" t="t" r="r" b="b"/>
              <a:pathLst>
                <a:path w="788" h="1540" extrusionOk="0">
                  <a:moveTo>
                    <a:pt x="18" y="1"/>
                  </a:moveTo>
                  <a:cubicBezTo>
                    <a:pt x="10" y="1"/>
                    <a:pt x="0" y="12"/>
                    <a:pt x="4" y="20"/>
                  </a:cubicBezTo>
                  <a:cubicBezTo>
                    <a:pt x="130" y="213"/>
                    <a:pt x="274" y="380"/>
                    <a:pt x="378" y="582"/>
                  </a:cubicBezTo>
                  <a:cubicBezTo>
                    <a:pt x="531" y="884"/>
                    <a:pt x="513" y="1172"/>
                    <a:pt x="477" y="1491"/>
                  </a:cubicBezTo>
                  <a:cubicBezTo>
                    <a:pt x="474" y="1520"/>
                    <a:pt x="502" y="1539"/>
                    <a:pt x="527" y="1539"/>
                  </a:cubicBezTo>
                  <a:cubicBezTo>
                    <a:pt x="542" y="1539"/>
                    <a:pt x="556" y="1533"/>
                    <a:pt x="562" y="1518"/>
                  </a:cubicBezTo>
                  <a:cubicBezTo>
                    <a:pt x="787" y="1055"/>
                    <a:pt x="432" y="263"/>
                    <a:pt x="22" y="2"/>
                  </a:cubicBezTo>
                  <a:cubicBezTo>
                    <a:pt x="21" y="1"/>
                    <a:pt x="20" y="1"/>
                    <a:pt x="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009;p37">
              <a:extLst>
                <a:ext uri="{FF2B5EF4-FFF2-40B4-BE49-F238E27FC236}">
                  <a16:creationId xmlns:a16="http://schemas.microsoft.com/office/drawing/2014/main" id="{4EF781E3-3256-5256-E405-1C29A6E5F006}"/>
                </a:ext>
              </a:extLst>
            </p:cNvPr>
            <p:cNvSpPr/>
            <p:nvPr/>
          </p:nvSpPr>
          <p:spPr>
            <a:xfrm>
              <a:off x="3214325" y="925500"/>
              <a:ext cx="37875" cy="47600"/>
            </a:xfrm>
            <a:custGeom>
              <a:avLst/>
              <a:gdLst/>
              <a:ahLst/>
              <a:cxnLst/>
              <a:rect l="l" t="t" r="r" b="b"/>
              <a:pathLst>
                <a:path w="1515" h="1904" extrusionOk="0">
                  <a:moveTo>
                    <a:pt x="1489" y="0"/>
                  </a:moveTo>
                  <a:cubicBezTo>
                    <a:pt x="1486" y="0"/>
                    <a:pt x="1482" y="2"/>
                    <a:pt x="1480" y="5"/>
                  </a:cubicBezTo>
                  <a:cubicBezTo>
                    <a:pt x="1233" y="279"/>
                    <a:pt x="1143" y="639"/>
                    <a:pt x="949" y="950"/>
                  </a:cubicBezTo>
                  <a:cubicBezTo>
                    <a:pt x="742" y="1287"/>
                    <a:pt x="468" y="1759"/>
                    <a:pt x="41" y="1836"/>
                  </a:cubicBezTo>
                  <a:cubicBezTo>
                    <a:pt x="0" y="1840"/>
                    <a:pt x="14" y="1903"/>
                    <a:pt x="54" y="1903"/>
                  </a:cubicBezTo>
                  <a:cubicBezTo>
                    <a:pt x="365" y="1899"/>
                    <a:pt x="621" y="1625"/>
                    <a:pt x="796" y="1395"/>
                  </a:cubicBezTo>
                  <a:cubicBezTo>
                    <a:pt x="918" y="1233"/>
                    <a:pt x="1030" y="1062"/>
                    <a:pt x="1143" y="887"/>
                  </a:cubicBezTo>
                  <a:cubicBezTo>
                    <a:pt x="1309" y="626"/>
                    <a:pt x="1323" y="288"/>
                    <a:pt x="1507" y="28"/>
                  </a:cubicBezTo>
                  <a:cubicBezTo>
                    <a:pt x="1514" y="14"/>
                    <a:pt x="1500" y="0"/>
                    <a:pt x="1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010;p37">
              <a:extLst>
                <a:ext uri="{FF2B5EF4-FFF2-40B4-BE49-F238E27FC236}">
                  <a16:creationId xmlns:a16="http://schemas.microsoft.com/office/drawing/2014/main" id="{A22BA9AF-EF0B-5B48-3D71-D79883127DB2}"/>
                </a:ext>
              </a:extLst>
            </p:cNvPr>
            <p:cNvSpPr/>
            <p:nvPr/>
          </p:nvSpPr>
          <p:spPr>
            <a:xfrm>
              <a:off x="3216825" y="923250"/>
              <a:ext cx="28325" cy="35200"/>
            </a:xfrm>
            <a:custGeom>
              <a:avLst/>
              <a:gdLst/>
              <a:ahLst/>
              <a:cxnLst/>
              <a:rect l="l" t="t" r="r" b="b"/>
              <a:pathLst>
                <a:path w="1133" h="1408" extrusionOk="0">
                  <a:moveTo>
                    <a:pt x="1119" y="1"/>
                  </a:moveTo>
                  <a:cubicBezTo>
                    <a:pt x="485" y="28"/>
                    <a:pt x="373" y="968"/>
                    <a:pt x="22" y="1350"/>
                  </a:cubicBezTo>
                  <a:cubicBezTo>
                    <a:pt x="0" y="1375"/>
                    <a:pt x="24" y="1408"/>
                    <a:pt x="50" y="1408"/>
                  </a:cubicBezTo>
                  <a:cubicBezTo>
                    <a:pt x="57" y="1408"/>
                    <a:pt x="64" y="1405"/>
                    <a:pt x="71" y="1400"/>
                  </a:cubicBezTo>
                  <a:cubicBezTo>
                    <a:pt x="269" y="1229"/>
                    <a:pt x="377" y="981"/>
                    <a:pt x="489" y="756"/>
                  </a:cubicBezTo>
                  <a:cubicBezTo>
                    <a:pt x="624" y="500"/>
                    <a:pt x="795" y="73"/>
                    <a:pt x="1119" y="23"/>
                  </a:cubicBezTo>
                  <a:cubicBezTo>
                    <a:pt x="1133" y="19"/>
                    <a:pt x="1128" y="1"/>
                    <a:pt x="11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011;p37">
              <a:extLst>
                <a:ext uri="{FF2B5EF4-FFF2-40B4-BE49-F238E27FC236}">
                  <a16:creationId xmlns:a16="http://schemas.microsoft.com/office/drawing/2014/main" id="{DF3D19F6-9367-3952-AC46-F9DD32E67A92}"/>
                </a:ext>
              </a:extLst>
            </p:cNvPr>
            <p:cNvSpPr/>
            <p:nvPr/>
          </p:nvSpPr>
          <p:spPr>
            <a:xfrm>
              <a:off x="3178100" y="917625"/>
              <a:ext cx="74400" cy="57325"/>
            </a:xfrm>
            <a:custGeom>
              <a:avLst/>
              <a:gdLst/>
              <a:ahLst/>
              <a:cxnLst/>
              <a:rect l="l" t="t" r="r" b="b"/>
              <a:pathLst>
                <a:path w="2976" h="2293" extrusionOk="0">
                  <a:moveTo>
                    <a:pt x="2383" y="0"/>
                  </a:moveTo>
                  <a:cubicBezTo>
                    <a:pt x="1888" y="0"/>
                    <a:pt x="1377" y="289"/>
                    <a:pt x="1013" y="594"/>
                  </a:cubicBezTo>
                  <a:cubicBezTo>
                    <a:pt x="599" y="941"/>
                    <a:pt x="1" y="1683"/>
                    <a:pt x="127" y="2281"/>
                  </a:cubicBezTo>
                  <a:cubicBezTo>
                    <a:pt x="127" y="2289"/>
                    <a:pt x="133" y="2292"/>
                    <a:pt x="140" y="2292"/>
                  </a:cubicBezTo>
                  <a:cubicBezTo>
                    <a:pt x="146" y="2292"/>
                    <a:pt x="152" y="2290"/>
                    <a:pt x="154" y="2286"/>
                  </a:cubicBezTo>
                  <a:lnTo>
                    <a:pt x="167" y="2272"/>
                  </a:lnTo>
                  <a:cubicBezTo>
                    <a:pt x="174" y="2262"/>
                    <a:pt x="165" y="2252"/>
                    <a:pt x="154" y="2252"/>
                  </a:cubicBezTo>
                  <a:cubicBezTo>
                    <a:pt x="151" y="2252"/>
                    <a:pt x="148" y="2252"/>
                    <a:pt x="145" y="2254"/>
                  </a:cubicBezTo>
                  <a:cubicBezTo>
                    <a:pt x="221" y="2196"/>
                    <a:pt x="235" y="1926"/>
                    <a:pt x="257" y="1836"/>
                  </a:cubicBezTo>
                  <a:cubicBezTo>
                    <a:pt x="347" y="1494"/>
                    <a:pt x="608" y="1166"/>
                    <a:pt x="833" y="905"/>
                  </a:cubicBezTo>
                  <a:cubicBezTo>
                    <a:pt x="1167" y="512"/>
                    <a:pt x="1815" y="92"/>
                    <a:pt x="2406" y="92"/>
                  </a:cubicBezTo>
                  <a:cubicBezTo>
                    <a:pt x="2579" y="92"/>
                    <a:pt x="2748" y="128"/>
                    <a:pt x="2902" y="212"/>
                  </a:cubicBezTo>
                  <a:cubicBezTo>
                    <a:pt x="2909" y="216"/>
                    <a:pt x="2917" y="218"/>
                    <a:pt x="2923" y="218"/>
                  </a:cubicBezTo>
                  <a:cubicBezTo>
                    <a:pt x="2957" y="218"/>
                    <a:pt x="2976" y="167"/>
                    <a:pt x="2938" y="145"/>
                  </a:cubicBezTo>
                  <a:cubicBezTo>
                    <a:pt x="2762" y="43"/>
                    <a:pt x="2574" y="0"/>
                    <a:pt x="2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012;p37">
              <a:extLst>
                <a:ext uri="{FF2B5EF4-FFF2-40B4-BE49-F238E27FC236}">
                  <a16:creationId xmlns:a16="http://schemas.microsoft.com/office/drawing/2014/main" id="{E97C4E11-2570-98B1-B387-F39259E6DB74}"/>
                </a:ext>
              </a:extLst>
            </p:cNvPr>
            <p:cNvSpPr/>
            <p:nvPr/>
          </p:nvSpPr>
          <p:spPr>
            <a:xfrm>
              <a:off x="3187900" y="926025"/>
              <a:ext cx="37975" cy="49550"/>
            </a:xfrm>
            <a:custGeom>
              <a:avLst/>
              <a:gdLst/>
              <a:ahLst/>
              <a:cxnLst/>
              <a:rect l="l" t="t" r="r" b="b"/>
              <a:pathLst>
                <a:path w="1519" h="1982" extrusionOk="0">
                  <a:moveTo>
                    <a:pt x="1492" y="0"/>
                  </a:moveTo>
                  <a:cubicBezTo>
                    <a:pt x="1490" y="0"/>
                    <a:pt x="1487" y="1"/>
                    <a:pt x="1485" y="2"/>
                  </a:cubicBezTo>
                  <a:cubicBezTo>
                    <a:pt x="1098" y="204"/>
                    <a:pt x="769" y="555"/>
                    <a:pt x="504" y="902"/>
                  </a:cubicBezTo>
                  <a:cubicBezTo>
                    <a:pt x="279" y="1199"/>
                    <a:pt x="0" y="1572"/>
                    <a:pt x="58" y="1968"/>
                  </a:cubicBezTo>
                  <a:cubicBezTo>
                    <a:pt x="58" y="1977"/>
                    <a:pt x="64" y="1981"/>
                    <a:pt x="70" y="1981"/>
                  </a:cubicBezTo>
                  <a:cubicBezTo>
                    <a:pt x="79" y="1981"/>
                    <a:pt x="90" y="1974"/>
                    <a:pt x="90" y="1963"/>
                  </a:cubicBezTo>
                  <a:cubicBezTo>
                    <a:pt x="193" y="1181"/>
                    <a:pt x="895" y="474"/>
                    <a:pt x="1507" y="34"/>
                  </a:cubicBezTo>
                  <a:cubicBezTo>
                    <a:pt x="1519" y="22"/>
                    <a:pt x="1507" y="0"/>
                    <a:pt x="14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901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B0313-D4CB-4654-B883-0637BB670F17}"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1384521644"/>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7B0313-D4CB-4654-B883-0637BB670F17}" type="datetimeFigureOut">
              <a:rPr lang="en-US" smtClean="0"/>
              <a:t>20/10/2022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3715474653"/>
      </p:ext>
    </p:extLst>
  </p:cSld>
  <p:clrMapOvr>
    <a:masterClrMapping/>
  </p:clrMapOvr>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B0313-D4CB-4654-B883-0637BB670F17}" type="datetimeFigureOut">
              <a:rPr lang="en-US" smtClean="0"/>
              <a:t>20/10/2022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457056155"/>
      </p:ext>
    </p:extLst>
  </p:cSld>
  <p:clrMapOvr>
    <a:masterClrMapping/>
  </p:clrMapOvr>
  <p:timing>
    <p:tnLst>
      <p:par>
        <p:cTn id="1" dur="indefinite" restart="never" nodeType="tmRoot"/>
      </p:par>
    </p:tn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B0313-D4CB-4654-B883-0637BB670F17}" type="datetimeFigureOut">
              <a:rPr lang="en-US" smtClean="0"/>
              <a:t>20/10/2022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102216811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B0313-D4CB-4654-B883-0637BB670F17}" type="datetimeFigureOut">
              <a:rPr lang="en-US" smtClean="0"/>
              <a:t>20/10/2022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142008895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B0313-D4CB-4654-B883-0637BB670F17}" type="datetimeFigureOut">
              <a:rPr lang="en-US" smtClean="0"/>
              <a:t>20/10/2022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2596793376"/>
      </p:ext>
    </p:extLst>
  </p:cSld>
  <p:clrMapOvr>
    <a:masterClrMapping/>
  </p:clrMapOvr>
  <p:timing>
    <p:tnLst>
      <p:par>
        <p:cT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7B0313-D4CB-4654-B883-0637BB670F17}" type="datetimeFigureOut">
              <a:rPr lang="en-US" smtClean="0"/>
              <a:t>20/10/2022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1497301523"/>
      </p:ext>
    </p:extLst>
  </p:cSld>
  <p:clrMapOvr>
    <a:masterClrMapping/>
  </p:clrMapOvr>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807B0313-D4CB-4654-B883-0637BB670F17}" type="datetimeFigureOut">
              <a:rPr lang="en-US" smtClean="0"/>
              <a:t>20/10/2022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5BD051-2BAA-4AB4-90DE-C2D56EB632CA}" type="slidenum">
              <a:rPr lang="en-US" smtClean="0"/>
              <a:t>‹#›</a:t>
            </a:fld>
            <a:endParaRPr lang="en-US"/>
          </a:p>
        </p:txBody>
      </p:sp>
    </p:spTree>
    <p:extLst>
      <p:ext uri="{BB962C8B-B14F-4D97-AF65-F5344CB8AC3E}">
        <p14:creationId xmlns:p14="http://schemas.microsoft.com/office/powerpoint/2010/main" val="3172094542"/>
      </p:ext>
    </p:extLst>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07B0313-D4CB-4654-B883-0637BB670F17}" type="datetimeFigureOut">
              <a:rPr lang="en-US" smtClean="0"/>
              <a:t>20/10/2022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05BD051-2BAA-4AB4-90DE-C2D56EB632CA}" type="slidenum">
              <a:rPr lang="en-US" smtClean="0"/>
              <a:t>‹#›</a:t>
            </a:fld>
            <a:endParaRPr lang="en-US"/>
          </a:p>
        </p:txBody>
      </p:sp>
      <p:pic>
        <p:nvPicPr>
          <p:cNvPr id="7" name="Picture 6">
            <a:extLst>
              <a:ext uri="{FF2B5EF4-FFF2-40B4-BE49-F238E27FC236}">
                <a16:creationId xmlns:a16="http://schemas.microsoft.com/office/drawing/2014/main" id="{BD386D6F-36DF-78E0-0CA9-A995343025AF}"/>
              </a:ext>
            </a:extLst>
          </p:cNvPr>
          <p:cNvPicPr>
            <a:picLocks noChangeAspect="1"/>
          </p:cNvPicPr>
          <p:nvPr userDrawn="1"/>
        </p:nvPicPr>
        <p:blipFill rotWithShape="1">
          <a:blip r:embed="rId20"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188AEFF1-7376-4216-94DC-2F49448AFFB1}"/>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8142"/>
          <a:stretch/>
        </p:blipFill>
        <p:spPr>
          <a:xfrm>
            <a:off x="885077" y="5443183"/>
            <a:ext cx="1824009" cy="2002485"/>
          </a:xfrm>
          <a:prstGeom prst="rect">
            <a:avLst/>
          </a:prstGeom>
        </p:spPr>
      </p:pic>
      <p:sp>
        <p:nvSpPr>
          <p:cNvPr id="9" name="TextBox 3">
            <a:extLst>
              <a:ext uri="{FF2B5EF4-FFF2-40B4-BE49-F238E27FC236}">
                <a16:creationId xmlns:a16="http://schemas.microsoft.com/office/drawing/2014/main" id="{57C16B5C-41D8-0F08-D214-9B78D0C989D2}"/>
              </a:ext>
            </a:extLst>
          </p:cNvPr>
          <p:cNvSpPr txBox="1"/>
          <p:nvPr userDrawn="1"/>
        </p:nvSpPr>
        <p:spPr>
          <a:xfrm>
            <a:off x="2316947" y="6750351"/>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80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b="1">
                <a:latin typeface="Times New Roman" panose="02020603050405020304" pitchFamily="18" charset="0"/>
                <a:cs typeface="Times New Roman" panose="02020603050405020304" pitchFamily="18" charset="0"/>
              </a:rPr>
              <a:t>Mời </a:t>
            </a:r>
            <a:r>
              <a:rPr lang="en-US" b="1" dirty="0" err="1">
                <a:latin typeface="Times New Roman" panose="02020603050405020304" pitchFamily="18" charset="0"/>
                <a:cs typeface="Times New Roman" panose="02020603050405020304" pitchFamily="18" charset="0"/>
              </a:rPr>
              <a:t>truy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cập</a:t>
            </a:r>
            <a:r>
              <a:rPr lang="en-US" b="1" dirty="0">
                <a:latin typeface="Times New Roman" panose="02020603050405020304" pitchFamily="18" charset="0"/>
                <a:cs typeface="Times New Roman" panose="02020603050405020304" pitchFamily="18" charset="0"/>
              </a:rPr>
              <a:t>: </a:t>
            </a:r>
            <a:r>
              <a:rPr lang="en-US" dirty="0">
                <a:solidFill>
                  <a:srgbClr val="FF0066"/>
                </a:solidFill>
                <a:latin typeface="Times New Roman" panose="02020603050405020304" pitchFamily="18" charset="0"/>
                <a:cs typeface="Times New Roman" panose="02020603050405020304" pitchFamily="18" charset="0"/>
                <a:hlinkClick r:id="rId22">
                  <a:extLst>
                    <a:ext uri="{A12FA001-AC4F-418D-AE19-62706E023703}">
                      <ahyp:hlinkClr xmlns:ahyp="http://schemas.microsoft.com/office/drawing/2018/hyperlinkcolor" xmlns="" val="tx"/>
                    </a:ext>
                  </a:extLst>
                </a:hlinkClick>
              </a:rPr>
              <a:t>MĂNG NON- TÀI LIỆU TIỂU HỌC | Facebook</a:t>
            </a:r>
            <a:endParaRPr lang="en-US" sz="1800" dirty="0">
              <a:solidFill>
                <a:srgbClr val="FF0066"/>
              </a:solidFill>
              <a:latin typeface="SVN-Newton" panose="02040603050506020204" pitchFamily="18" charset="0"/>
              <a:cs typeface="Times New Roman" panose="02020603050405020304" pitchFamily="18" charset="0"/>
            </a:endParaRPr>
          </a:p>
          <a:p>
            <a:pPr algn="ctr"/>
            <a:r>
              <a:rPr lang="en-US" sz="1800" b="1" dirty="0">
                <a:solidFill>
                  <a:srgbClr val="0D4370"/>
                </a:solidFill>
                <a:latin typeface="SVN-Newton" panose="02040603050506020204" pitchFamily="18" charset="0"/>
                <a:cs typeface="Times New Roman" panose="02020603050405020304" pitchFamily="18" charset="0"/>
              </a:rPr>
              <a:t>SĐT ZALO : </a:t>
            </a:r>
            <a:r>
              <a:rPr lang="en-US" sz="1800" b="1" u="sng" dirty="0">
                <a:solidFill>
                  <a:srgbClr val="0D4370"/>
                </a:solidFill>
                <a:latin typeface="SVN-Newton" panose="02040603050506020204" pitchFamily="18" charset="0"/>
              </a:rPr>
              <a:t>0382348780</a:t>
            </a:r>
            <a:r>
              <a:rPr lang="en-US" sz="1800" b="1" dirty="0">
                <a:solidFill>
                  <a:srgbClr val="0D4370"/>
                </a:solidFill>
                <a:latin typeface="SVN-Newton" panose="02040603050506020204" pitchFamily="18" charset="0"/>
              </a:rPr>
              <a:t> - </a:t>
            </a:r>
            <a:r>
              <a:rPr lang="en-US" sz="1800" b="1" u="sng" dirty="0">
                <a:solidFill>
                  <a:srgbClr val="0D4370"/>
                </a:solidFill>
                <a:latin typeface="SVN-Newton" panose="02040603050506020204" pitchFamily="18" charset="0"/>
              </a:rPr>
              <a:t>0984848929</a:t>
            </a:r>
            <a:endParaRPr lang="en-US" sz="1800"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89097CA-D650-999B-8ED7-3C910CB5CF20}"/>
              </a:ext>
            </a:extLst>
          </p:cNvPr>
          <p:cNvSpPr txBox="1">
            <a:spLocks/>
          </p:cNvSpPr>
          <p:nvPr userDrawn="1"/>
        </p:nvSpPr>
        <p:spPr>
          <a:xfrm>
            <a:off x="703959" y="711429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rgbClr val="2C9430"/>
                </a:solidFill>
                <a:latin typeface="#9Slide07 HoneyCream" pitchFamily="2" charset="0"/>
              </a:rPr>
              <a:t>Măng Non</a:t>
            </a:r>
            <a:endParaRPr lang="en-US" sz="3200" b="0" dirty="0">
              <a:solidFill>
                <a:srgbClr val="2C9430"/>
              </a:solidFill>
              <a:latin typeface="#9Slide07 HoneyCream" pitchFamily="2" charset="0"/>
            </a:endParaRPr>
          </a:p>
        </p:txBody>
      </p:sp>
      <p:pic>
        <p:nvPicPr>
          <p:cNvPr id="11" name="Picture 10">
            <a:extLst>
              <a:ext uri="{FF2B5EF4-FFF2-40B4-BE49-F238E27FC236}">
                <a16:creationId xmlns:a16="http://schemas.microsoft.com/office/drawing/2014/main" id="{3863F462-F8B4-9EB2-D076-5491E206EDF0}"/>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54452444" y="-24666690"/>
            <a:ext cx="2186247" cy="3717751"/>
          </a:xfrm>
          <a:prstGeom prst="rect">
            <a:avLst/>
          </a:prstGeom>
        </p:spPr>
      </p:pic>
      <p:pic>
        <p:nvPicPr>
          <p:cNvPr id="12" name="Picture 11">
            <a:extLst>
              <a:ext uri="{FF2B5EF4-FFF2-40B4-BE49-F238E27FC236}">
                <a16:creationId xmlns:a16="http://schemas.microsoft.com/office/drawing/2014/main" id="{07C6630E-F7CD-16BA-9F0B-9E9E3552BB6D}"/>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3" name="Picture 12">
            <a:extLst>
              <a:ext uri="{FF2B5EF4-FFF2-40B4-BE49-F238E27FC236}">
                <a16:creationId xmlns:a16="http://schemas.microsoft.com/office/drawing/2014/main" id="{2EF15A6E-8847-B923-5353-0A4E4F9D4E56}"/>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a:extLst>
              <a:ext uri="{FF2B5EF4-FFF2-40B4-BE49-F238E27FC236}">
                <a16:creationId xmlns:a16="http://schemas.microsoft.com/office/drawing/2014/main" id="{1E06D7DF-258E-C7CE-CAF4-93C5612E3E9F}"/>
              </a:ext>
            </a:extLst>
          </p:cNvPr>
          <p:cNvSpPr txBox="1">
            <a:spLocks/>
          </p:cNvSpPr>
          <p:nvPr userDrawn="1"/>
        </p:nvSpPr>
        <p:spPr>
          <a:xfrm>
            <a:off x="7254005" y="-7874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a:solidFill>
                  <a:schemeClr val="accent6">
                    <a:lumMod val="50000"/>
                  </a:schemeClr>
                </a:solidFill>
                <a:latin typeface="#9Slide07 Altus" pitchFamily="2" charset="0"/>
              </a:rPr>
              <a:t>By DIỆU HIỀN</a:t>
            </a:r>
            <a:endParaRPr lang="en-US" sz="3200" b="0" dirty="0">
              <a:solidFill>
                <a:schemeClr val="accent6">
                  <a:lumMod val="50000"/>
                </a:schemeClr>
              </a:solidFill>
              <a:latin typeface="#9Slide07 Altus" pitchFamily="2" charset="0"/>
            </a:endParaRPr>
          </a:p>
        </p:txBody>
      </p:sp>
      <p:sp>
        <p:nvSpPr>
          <p:cNvPr id="15" name="Title 1">
            <a:extLst>
              <a:ext uri="{FF2B5EF4-FFF2-40B4-BE49-F238E27FC236}">
                <a16:creationId xmlns:a16="http://schemas.microsoft.com/office/drawing/2014/main" id="{C19D5C43-91EA-B315-A452-2CE152D0C9E7}"/>
              </a:ext>
            </a:extLst>
          </p:cNvPr>
          <p:cNvSpPr txBox="1">
            <a:spLocks/>
          </p:cNvSpPr>
          <p:nvPr userDrawn="1"/>
        </p:nvSpPr>
        <p:spPr>
          <a:xfrm>
            <a:off x="-472399" y="43417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a:solidFill>
                  <a:schemeClr val="accent3">
                    <a:lumMod val="60000"/>
                    <a:lumOff val="40000"/>
                  </a:schemeClr>
                </a:solidFill>
                <a:latin typeface="#9Slide07 HoneyCream" pitchFamily="2" charset="0"/>
              </a:rPr>
              <a:t>Măng Non</a:t>
            </a:r>
            <a:endParaRPr lang="en-US" sz="1800" b="0" dirty="0">
              <a:solidFill>
                <a:schemeClr val="accent3">
                  <a:lumMod val="60000"/>
                  <a:lumOff val="40000"/>
                </a:schemeClr>
              </a:solidFill>
              <a:latin typeface="#9Slide07 HoneyCream" pitchFamily="2" charset="0"/>
            </a:endParaRPr>
          </a:p>
        </p:txBody>
      </p:sp>
      <p:sp>
        <p:nvSpPr>
          <p:cNvPr id="16" name="TextBox 15">
            <a:extLst>
              <a:ext uri="{FF2B5EF4-FFF2-40B4-BE49-F238E27FC236}">
                <a16:creationId xmlns:a16="http://schemas.microsoft.com/office/drawing/2014/main" id="{46F24D43-44A1-CFE2-3652-829DA0C77123}"/>
              </a:ext>
            </a:extLst>
          </p:cNvPr>
          <p:cNvSpPr txBox="1"/>
          <p:nvPr userDrawn="1"/>
        </p:nvSpPr>
        <p:spPr>
          <a:xfrm>
            <a:off x="-2622126" y="1912026"/>
            <a:ext cx="3326085" cy="553998"/>
          </a:xfrm>
          <a:prstGeom prst="rect">
            <a:avLst/>
          </a:prstGeom>
          <a:noFill/>
        </p:spPr>
        <p:txBody>
          <a:bodyPr wrap="square" rtlCol="0">
            <a:spAutoFit/>
          </a:bodyPr>
          <a:lstStyle/>
          <a:p>
            <a:pPr algn="ctr"/>
            <a:r>
              <a:rPr lang="en-US" sz="3000" err="1">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Măng</a:t>
            </a:r>
            <a:r>
              <a:rPr lang="en-US"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rPr>
              <a:t> Non</a:t>
            </a:r>
            <a:endParaRPr lang="id-ID" sz="3000">
              <a:solidFill>
                <a:srgbClr val="2E9733"/>
              </a:solidFill>
              <a:effectLst>
                <a:outerShdw dist="165100" dir="2700000" sx="99000" sy="99000" algn="tl" rotWithShape="0">
                  <a:schemeClr val="bg1">
                    <a:alpha val="63000"/>
                  </a:schemeClr>
                </a:outerShdw>
                <a:reflection blurRad="6350" stA="55000" endA="300" endPos="45500" dir="5400000" sy="-100000" algn="bl" rotWithShape="0"/>
              </a:effectLst>
              <a:latin typeface="#9Slide07 HoneyCream" pitchFamily="2" charset="0"/>
              <a:cs typeface="#9Slide05 Bodega Script" pitchFamily="2" charset="0"/>
            </a:endParaRPr>
          </a:p>
        </p:txBody>
      </p:sp>
      <p:sp>
        <p:nvSpPr>
          <p:cNvPr id="17" name="TextBox 16">
            <a:extLst>
              <a:ext uri="{FF2B5EF4-FFF2-40B4-BE49-F238E27FC236}">
                <a16:creationId xmlns:a16="http://schemas.microsoft.com/office/drawing/2014/main" id="{4DE30572-A0C6-C843-3603-8F6EA1BEFB9B}"/>
              </a:ext>
            </a:extLst>
          </p:cNvPr>
          <p:cNvSpPr txBox="1"/>
          <p:nvPr userDrawn="1"/>
        </p:nvSpPr>
        <p:spPr>
          <a:xfrm>
            <a:off x="7074411" y="352955"/>
            <a:ext cx="2746978" cy="784811"/>
          </a:xfrm>
          <a:prstGeom prst="rect">
            <a:avLst/>
          </a:prstGeom>
          <a:noFill/>
        </p:spPr>
        <p:txBody>
          <a:bodyPr wrap="square" rtlCol="0">
            <a:prstTxWarp prst="textArchUp">
              <a:avLst/>
            </a:prstTxWarp>
            <a:spAutoFit/>
          </a:bodyPr>
          <a:lstStyle/>
          <a:p>
            <a:pPr algn="ctr">
              <a:buClr>
                <a:srgbClr val="000000"/>
              </a:buClr>
              <a:buFont typeface="Arial"/>
              <a:buNone/>
            </a:pPr>
            <a:r>
              <a:rPr lang="en-US"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rPr>
              <a:t>Măng Non</a:t>
            </a:r>
            <a:endParaRPr lang="id-ID" sz="1600" kern="0">
              <a:solidFill>
                <a:srgbClr val="014C4C">
                  <a:alpha val="45000"/>
                </a:srgbClr>
              </a:solidFill>
              <a:effectLst>
                <a:outerShdw dist="165100" dir="2700000" sx="99000" sy="99000" algn="tl" rotWithShape="0">
                  <a:srgbClr val="EC9684">
                    <a:alpha val="63000"/>
                  </a:srgbClr>
                </a:outerShdw>
              </a:effectLst>
              <a:latin typeface="#9Slide05 Aphrodite Pro" panose="02000000000000000000" pitchFamily="2" charset="0"/>
              <a:cs typeface="#9Slide05 Bodega Script" pitchFamily="2" charset="0"/>
              <a:sym typeface="Arial"/>
            </a:endParaRPr>
          </a:p>
        </p:txBody>
      </p:sp>
    </p:spTree>
    <p:extLst>
      <p:ext uri="{BB962C8B-B14F-4D97-AF65-F5344CB8AC3E}">
        <p14:creationId xmlns:p14="http://schemas.microsoft.com/office/powerpoint/2010/main" val="33182293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 id="2147483713" r:id="rId1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328" name="Google Shape;146;p28">
            <a:extLst>
              <a:ext uri="{FF2B5EF4-FFF2-40B4-BE49-F238E27FC236}">
                <a16:creationId xmlns:a16="http://schemas.microsoft.com/office/drawing/2014/main" id="{8A50825A-4223-1B1D-D2B4-9C881F836AAF}"/>
              </a:ext>
            </a:extLst>
          </p:cNvPr>
          <p:cNvSpPr txBox="1">
            <a:spLocks/>
          </p:cNvSpPr>
          <p:nvPr/>
        </p:nvSpPr>
        <p:spPr>
          <a:xfrm>
            <a:off x="4578833" y="3095397"/>
            <a:ext cx="4107300" cy="17823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6000"/>
              <a:buFont typeface="Lexend Deca"/>
              <a:buNone/>
              <a:defRPr sz="6000" b="0" i="0" u="none" strike="noStrike" cap="none">
                <a:solidFill>
                  <a:schemeClr val="accent1"/>
                </a:solidFill>
                <a:latin typeface="Lexend Deca"/>
                <a:ea typeface="Lexend Deca"/>
                <a:cs typeface="Lexend Deca"/>
                <a:sym typeface="Lexend Deca"/>
              </a:defRPr>
            </a:lvl1pPr>
            <a:lvl2pPr marR="0" lvl="1"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2pPr>
            <a:lvl3pPr marR="0" lvl="2"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3pPr>
            <a:lvl4pPr marR="0" lvl="3"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4pPr>
            <a:lvl5pPr marR="0" lvl="4"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5pPr>
            <a:lvl6pPr marR="0" lvl="5"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6pPr>
            <a:lvl7pPr marR="0" lvl="6"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7pPr>
            <a:lvl8pPr marR="0" lvl="7"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8pPr>
            <a:lvl9pPr marR="0" lvl="8" algn="ctr" rtl="0">
              <a:lnSpc>
                <a:spcPct val="100000"/>
              </a:lnSpc>
              <a:spcBef>
                <a:spcPts val="0"/>
              </a:spcBef>
              <a:spcAft>
                <a:spcPts val="0"/>
              </a:spcAft>
              <a:buClr>
                <a:schemeClr val="accent1"/>
              </a:buClr>
              <a:buSzPts val="5200"/>
              <a:buFont typeface="Arial"/>
              <a:buNone/>
              <a:defRPr sz="5200" b="0" i="0" u="none" strike="noStrike" cap="none">
                <a:solidFill>
                  <a:schemeClr val="accent1"/>
                </a:solidFill>
                <a:latin typeface="Arial"/>
                <a:ea typeface="Arial"/>
                <a:cs typeface="Arial"/>
                <a:sym typeface="Arial"/>
              </a:defRPr>
            </a:lvl9pPr>
          </a:lstStyle>
          <a:p>
            <a:r>
              <a:rPr lang="en-US" sz="5800">
                <a:ln w="161925">
                  <a:solidFill>
                    <a:schemeClr val="bg1"/>
                  </a:solidFill>
                </a:ln>
                <a:solidFill>
                  <a:schemeClr val="bg1"/>
                </a:solidFill>
                <a:latin typeface="UTM Guanine" panose="02040603050506020204" pitchFamily="18" charset="0"/>
              </a:rPr>
              <a:t>Bạn cảm thấy thế nào</a:t>
            </a:r>
            <a:br>
              <a:rPr lang="en-US" sz="5800">
                <a:ln w="161925">
                  <a:solidFill>
                    <a:schemeClr val="bg1"/>
                  </a:solidFill>
                </a:ln>
                <a:solidFill>
                  <a:schemeClr val="bg1"/>
                </a:solidFill>
                <a:latin typeface="UTM Guanine" panose="02040603050506020204" pitchFamily="18" charset="0"/>
              </a:rPr>
            </a:br>
            <a:r>
              <a:rPr lang="en-US" sz="5800">
                <a:ln w="161925">
                  <a:solidFill>
                    <a:schemeClr val="bg1"/>
                  </a:solidFill>
                </a:ln>
                <a:solidFill>
                  <a:schemeClr val="bg1"/>
                </a:solidFill>
                <a:latin typeface="UTM Guanine" panose="02040603050506020204" pitchFamily="18" charset="0"/>
              </a:rPr>
              <a:t>hi bị bệnh?</a:t>
            </a:r>
          </a:p>
        </p:txBody>
      </p:sp>
      <p:sp>
        <p:nvSpPr>
          <p:cNvPr id="146" name="Google Shape;146;p28"/>
          <p:cNvSpPr txBox="1">
            <a:spLocks noGrp="1"/>
          </p:cNvSpPr>
          <p:nvPr>
            <p:ph type="ctrTitle"/>
          </p:nvPr>
        </p:nvSpPr>
        <p:spPr>
          <a:xfrm>
            <a:off x="4575744" y="3084167"/>
            <a:ext cx="41073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5800">
                <a:solidFill>
                  <a:srgbClr val="002060"/>
                </a:solidFill>
                <a:latin typeface="UTM Guanine" panose="02040603050506020204" pitchFamily="18" charset="0"/>
              </a:rPr>
              <a:t>Bạn cảm thấy thế nào</a:t>
            </a:r>
            <a:br>
              <a:rPr lang="en" sz="5800">
                <a:solidFill>
                  <a:srgbClr val="002060"/>
                </a:solidFill>
                <a:latin typeface="UTM Guanine" panose="02040603050506020204" pitchFamily="18" charset="0"/>
              </a:rPr>
            </a:br>
            <a:r>
              <a:rPr lang="en" sz="5800">
                <a:solidFill>
                  <a:schemeClr val="accent6">
                    <a:lumMod val="50000"/>
                  </a:schemeClr>
                </a:solidFill>
                <a:latin typeface="UTM Guanine" panose="02040603050506020204" pitchFamily="18" charset="0"/>
              </a:rPr>
              <a:t>hi bị bệnh?</a:t>
            </a:r>
            <a:endParaRPr sz="5800">
              <a:solidFill>
                <a:schemeClr val="accent6">
                  <a:lumMod val="50000"/>
                </a:schemeClr>
              </a:solidFill>
              <a:latin typeface="UTM Guanine" panose="02040603050506020204" pitchFamily="18" charset="0"/>
            </a:endParaRPr>
          </a:p>
        </p:txBody>
      </p:sp>
      <p:grpSp>
        <p:nvGrpSpPr>
          <p:cNvPr id="7" name="Group 6">
            <a:extLst>
              <a:ext uri="{FF2B5EF4-FFF2-40B4-BE49-F238E27FC236}">
                <a16:creationId xmlns:a16="http://schemas.microsoft.com/office/drawing/2014/main" id="{C6B331B6-7A5D-A59F-AA08-FBF0CF0BC01F}"/>
              </a:ext>
            </a:extLst>
          </p:cNvPr>
          <p:cNvGrpSpPr/>
          <p:nvPr/>
        </p:nvGrpSpPr>
        <p:grpSpPr>
          <a:xfrm>
            <a:off x="5505527" y="2377075"/>
            <a:ext cx="3111124" cy="1581940"/>
            <a:chOff x="5505527" y="2377075"/>
            <a:chExt cx="3111124" cy="1581940"/>
          </a:xfrm>
        </p:grpSpPr>
        <p:grpSp>
          <p:nvGrpSpPr>
            <p:cNvPr id="306" name="Google Shape;3982;p89">
              <a:extLst>
                <a:ext uri="{FF2B5EF4-FFF2-40B4-BE49-F238E27FC236}">
                  <a16:creationId xmlns:a16="http://schemas.microsoft.com/office/drawing/2014/main" id="{5F3FF644-4E58-E86A-AC68-15E5174CC627}"/>
                </a:ext>
              </a:extLst>
            </p:cNvPr>
            <p:cNvGrpSpPr/>
            <p:nvPr/>
          </p:nvGrpSpPr>
          <p:grpSpPr>
            <a:xfrm rot="422600">
              <a:off x="5505527" y="2393735"/>
              <a:ext cx="1576588" cy="1565280"/>
              <a:chOff x="889053" y="1627918"/>
              <a:chExt cx="279951" cy="422822"/>
            </a:xfrm>
          </p:grpSpPr>
          <p:sp>
            <p:nvSpPr>
              <p:cNvPr id="307" name="Google Shape;3983;p89">
                <a:extLst>
                  <a:ext uri="{FF2B5EF4-FFF2-40B4-BE49-F238E27FC236}">
                    <a16:creationId xmlns:a16="http://schemas.microsoft.com/office/drawing/2014/main" id="{C91DFB97-013E-358E-1CF8-8ED5B21D258B}"/>
                  </a:ext>
                </a:extLst>
              </p:cNvPr>
              <p:cNvSpPr/>
              <p:nvPr/>
            </p:nvSpPr>
            <p:spPr>
              <a:xfrm>
                <a:off x="950428" y="1627918"/>
                <a:ext cx="51550" cy="140574"/>
              </a:xfrm>
              <a:custGeom>
                <a:avLst/>
                <a:gdLst/>
                <a:ahLst/>
                <a:cxnLst/>
                <a:rect l="l" t="t" r="r" b="b"/>
                <a:pathLst>
                  <a:path w="2062" h="5623" extrusionOk="0">
                    <a:moveTo>
                      <a:pt x="1031" y="0"/>
                    </a:moveTo>
                    <a:cubicBezTo>
                      <a:pt x="455" y="0"/>
                      <a:pt x="0" y="488"/>
                      <a:pt x="38" y="1064"/>
                    </a:cubicBezTo>
                    <a:lnTo>
                      <a:pt x="38" y="5622"/>
                    </a:lnTo>
                    <a:cubicBezTo>
                      <a:pt x="347" y="5130"/>
                      <a:pt x="886" y="4831"/>
                      <a:pt x="1467" y="4831"/>
                    </a:cubicBezTo>
                    <a:cubicBezTo>
                      <a:pt x="1659" y="4831"/>
                      <a:pt x="1846" y="4863"/>
                      <a:pt x="2024" y="4929"/>
                    </a:cubicBezTo>
                    <a:lnTo>
                      <a:pt x="2024" y="1064"/>
                    </a:lnTo>
                    <a:cubicBezTo>
                      <a:pt x="2062" y="488"/>
                      <a:pt x="1607" y="0"/>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984;p89">
                <a:extLst>
                  <a:ext uri="{FF2B5EF4-FFF2-40B4-BE49-F238E27FC236}">
                    <a16:creationId xmlns:a16="http://schemas.microsoft.com/office/drawing/2014/main" id="{BD6BCFB3-51B7-46C7-6588-191BB10293DF}"/>
                  </a:ext>
                </a:extLst>
              </p:cNvPr>
              <p:cNvSpPr/>
              <p:nvPr/>
            </p:nvSpPr>
            <p:spPr>
              <a:xfrm>
                <a:off x="951353" y="1727817"/>
                <a:ext cx="49700" cy="40675"/>
              </a:xfrm>
              <a:custGeom>
                <a:avLst/>
                <a:gdLst/>
                <a:ahLst/>
                <a:cxnLst/>
                <a:rect l="l" t="t" r="r" b="b"/>
                <a:pathLst>
                  <a:path w="1988" h="1627" extrusionOk="0">
                    <a:moveTo>
                      <a:pt x="1430" y="1"/>
                    </a:moveTo>
                    <a:cubicBezTo>
                      <a:pt x="849" y="1"/>
                      <a:pt x="310" y="296"/>
                      <a:pt x="1" y="788"/>
                    </a:cubicBezTo>
                    <a:lnTo>
                      <a:pt x="1" y="1626"/>
                    </a:lnTo>
                    <a:cubicBezTo>
                      <a:pt x="310" y="1134"/>
                      <a:pt x="849" y="835"/>
                      <a:pt x="1430" y="835"/>
                    </a:cubicBezTo>
                    <a:cubicBezTo>
                      <a:pt x="1617" y="835"/>
                      <a:pt x="1809" y="867"/>
                      <a:pt x="1987" y="933"/>
                    </a:cubicBezTo>
                    <a:lnTo>
                      <a:pt x="1987" y="94"/>
                    </a:lnTo>
                    <a:cubicBezTo>
                      <a:pt x="1809" y="33"/>
                      <a:pt x="1622" y="1"/>
                      <a:pt x="1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985;p89">
                <a:extLst>
                  <a:ext uri="{FF2B5EF4-FFF2-40B4-BE49-F238E27FC236}">
                    <a16:creationId xmlns:a16="http://schemas.microsoft.com/office/drawing/2014/main" id="{05865CC4-2D8F-A0C1-AA66-9B042BDDEFB8}"/>
                  </a:ext>
                </a:extLst>
              </p:cNvPr>
              <p:cNvSpPr/>
              <p:nvPr/>
            </p:nvSpPr>
            <p:spPr>
              <a:xfrm>
                <a:off x="889053" y="1671342"/>
                <a:ext cx="236501" cy="379398"/>
              </a:xfrm>
              <a:custGeom>
                <a:avLst/>
                <a:gdLst/>
                <a:ahLst/>
                <a:cxnLst/>
                <a:rect l="l" t="t" r="r" b="b"/>
                <a:pathLst>
                  <a:path w="9460" h="15176" extrusionOk="0">
                    <a:moveTo>
                      <a:pt x="1813" y="10941"/>
                    </a:moveTo>
                    <a:cubicBezTo>
                      <a:pt x="2249" y="10941"/>
                      <a:pt x="2600" y="11292"/>
                      <a:pt x="2600" y="11728"/>
                    </a:cubicBezTo>
                    <a:lnTo>
                      <a:pt x="2600" y="13180"/>
                    </a:lnTo>
                    <a:cubicBezTo>
                      <a:pt x="2600" y="13616"/>
                      <a:pt x="2249" y="13967"/>
                      <a:pt x="1813" y="13967"/>
                    </a:cubicBezTo>
                    <a:cubicBezTo>
                      <a:pt x="1378" y="13967"/>
                      <a:pt x="1026" y="13616"/>
                      <a:pt x="1026" y="13180"/>
                    </a:cubicBezTo>
                    <a:lnTo>
                      <a:pt x="1026" y="11728"/>
                    </a:lnTo>
                    <a:cubicBezTo>
                      <a:pt x="1026" y="11292"/>
                      <a:pt x="1378" y="10941"/>
                      <a:pt x="1813" y="10941"/>
                    </a:cubicBezTo>
                    <a:close/>
                    <a:moveTo>
                      <a:pt x="8370" y="0"/>
                    </a:moveTo>
                    <a:cubicBezTo>
                      <a:pt x="8116" y="0"/>
                      <a:pt x="7862" y="98"/>
                      <a:pt x="7670" y="292"/>
                    </a:cubicBezTo>
                    <a:lnTo>
                      <a:pt x="4681" y="3281"/>
                    </a:lnTo>
                    <a:cubicBezTo>
                      <a:pt x="4439" y="3159"/>
                      <a:pt x="4178" y="3100"/>
                      <a:pt x="3921" y="3100"/>
                    </a:cubicBezTo>
                    <a:cubicBezTo>
                      <a:pt x="3426" y="3100"/>
                      <a:pt x="2941" y="3318"/>
                      <a:pt x="2615" y="3721"/>
                    </a:cubicBezTo>
                    <a:cubicBezTo>
                      <a:pt x="2113" y="4335"/>
                      <a:pt x="2104" y="5211"/>
                      <a:pt x="2596" y="5834"/>
                    </a:cubicBezTo>
                    <a:lnTo>
                      <a:pt x="2596" y="9905"/>
                    </a:lnTo>
                    <a:cubicBezTo>
                      <a:pt x="2352" y="9788"/>
                      <a:pt x="2080" y="9727"/>
                      <a:pt x="1809" y="9727"/>
                    </a:cubicBezTo>
                    <a:cubicBezTo>
                      <a:pt x="811" y="9727"/>
                      <a:pt x="0" y="10538"/>
                      <a:pt x="0" y="11540"/>
                    </a:cubicBezTo>
                    <a:lnTo>
                      <a:pt x="0" y="13368"/>
                    </a:lnTo>
                    <a:cubicBezTo>
                      <a:pt x="0" y="14365"/>
                      <a:pt x="811" y="15176"/>
                      <a:pt x="1809" y="15176"/>
                    </a:cubicBezTo>
                    <a:cubicBezTo>
                      <a:pt x="2811" y="15176"/>
                      <a:pt x="3622" y="14365"/>
                      <a:pt x="3622" y="13368"/>
                    </a:cubicBezTo>
                    <a:lnTo>
                      <a:pt x="3622" y="6443"/>
                    </a:lnTo>
                    <a:cubicBezTo>
                      <a:pt x="3720" y="6462"/>
                      <a:pt x="3819" y="6471"/>
                      <a:pt x="3922" y="6471"/>
                    </a:cubicBezTo>
                    <a:cubicBezTo>
                      <a:pt x="4685" y="6471"/>
                      <a:pt x="5355" y="5956"/>
                      <a:pt x="5552" y="5216"/>
                    </a:cubicBezTo>
                    <a:lnTo>
                      <a:pt x="9075" y="1697"/>
                    </a:lnTo>
                    <a:cubicBezTo>
                      <a:pt x="9459" y="1309"/>
                      <a:pt x="9459" y="681"/>
                      <a:pt x="9070" y="292"/>
                    </a:cubicBezTo>
                    <a:cubicBezTo>
                      <a:pt x="8878" y="98"/>
                      <a:pt x="8624" y="0"/>
                      <a:pt x="8370" y="0"/>
                    </a:cubicBezTo>
                    <a:close/>
                  </a:path>
                </a:pathLst>
              </a:custGeom>
              <a:solidFill>
                <a:schemeClr val="tx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986;p89">
                <a:extLst>
                  <a:ext uri="{FF2B5EF4-FFF2-40B4-BE49-F238E27FC236}">
                    <a16:creationId xmlns:a16="http://schemas.microsoft.com/office/drawing/2014/main" id="{C9E83E15-C2E4-F670-130F-84857D95FD64}"/>
                  </a:ext>
                </a:extLst>
              </p:cNvPr>
              <p:cNvSpPr/>
              <p:nvPr/>
            </p:nvSpPr>
            <p:spPr>
              <a:xfrm>
                <a:off x="997628" y="1817641"/>
                <a:ext cx="171376" cy="222349"/>
              </a:xfrm>
              <a:custGeom>
                <a:avLst/>
                <a:gdLst/>
                <a:ahLst/>
                <a:cxnLst/>
                <a:rect l="l" t="t" r="r" b="b"/>
                <a:pathLst>
                  <a:path w="6855" h="8894" extrusionOk="0">
                    <a:moveTo>
                      <a:pt x="4668" y="5935"/>
                    </a:moveTo>
                    <a:cubicBezTo>
                      <a:pt x="5148" y="5935"/>
                      <a:pt x="5608" y="6307"/>
                      <a:pt x="5608" y="6869"/>
                    </a:cubicBezTo>
                    <a:cubicBezTo>
                      <a:pt x="5608" y="7384"/>
                      <a:pt x="5191" y="7801"/>
                      <a:pt x="4676" y="7801"/>
                    </a:cubicBezTo>
                    <a:cubicBezTo>
                      <a:pt x="3847" y="7801"/>
                      <a:pt x="3430" y="6799"/>
                      <a:pt x="4015" y="6209"/>
                    </a:cubicBezTo>
                    <a:cubicBezTo>
                      <a:pt x="4206" y="6020"/>
                      <a:pt x="4439" y="5935"/>
                      <a:pt x="4668" y="5935"/>
                    </a:cubicBezTo>
                    <a:close/>
                    <a:moveTo>
                      <a:pt x="881" y="1"/>
                    </a:moveTo>
                    <a:cubicBezTo>
                      <a:pt x="656" y="277"/>
                      <a:pt x="347" y="474"/>
                      <a:pt x="0" y="563"/>
                    </a:cubicBezTo>
                    <a:lnTo>
                      <a:pt x="2216" y="5951"/>
                    </a:lnTo>
                    <a:cubicBezTo>
                      <a:pt x="2413" y="6415"/>
                      <a:pt x="2577" y="6893"/>
                      <a:pt x="2703" y="7384"/>
                    </a:cubicBezTo>
                    <a:cubicBezTo>
                      <a:pt x="2940" y="8274"/>
                      <a:pt x="3744" y="8893"/>
                      <a:pt x="4664" y="8893"/>
                    </a:cubicBezTo>
                    <a:cubicBezTo>
                      <a:pt x="4674" y="8893"/>
                      <a:pt x="4684" y="8893"/>
                      <a:pt x="4695" y="8893"/>
                    </a:cubicBezTo>
                    <a:cubicBezTo>
                      <a:pt x="5622" y="8884"/>
                      <a:pt x="6428" y="8237"/>
                      <a:pt x="6639" y="7333"/>
                    </a:cubicBezTo>
                    <a:cubicBezTo>
                      <a:pt x="6854" y="6429"/>
                      <a:pt x="6423" y="5492"/>
                      <a:pt x="5599" y="5065"/>
                    </a:cubicBezTo>
                    <a:cubicBezTo>
                      <a:pt x="5302" y="4911"/>
                      <a:pt x="4982" y="4837"/>
                      <a:pt x="4665" y="4837"/>
                    </a:cubicBezTo>
                    <a:cubicBezTo>
                      <a:pt x="4096" y="4837"/>
                      <a:pt x="3538" y="5076"/>
                      <a:pt x="3144" y="5525"/>
                    </a:cubicBezTo>
                    <a:lnTo>
                      <a:pt x="8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987;p89">
                <a:extLst>
                  <a:ext uri="{FF2B5EF4-FFF2-40B4-BE49-F238E27FC236}">
                    <a16:creationId xmlns:a16="http://schemas.microsoft.com/office/drawing/2014/main" id="{AAEBEA1E-249F-4D6E-05DB-885590BC1901}"/>
                  </a:ext>
                </a:extLst>
              </p:cNvPr>
              <p:cNvSpPr/>
              <p:nvPr/>
            </p:nvSpPr>
            <p:spPr>
              <a:xfrm>
                <a:off x="997727" y="1817644"/>
                <a:ext cx="29550" cy="32125"/>
              </a:xfrm>
              <a:custGeom>
                <a:avLst/>
                <a:gdLst/>
                <a:ahLst/>
                <a:cxnLst/>
                <a:rect l="l" t="t" r="r" b="b"/>
                <a:pathLst>
                  <a:path w="1182" h="1285" extrusionOk="0">
                    <a:moveTo>
                      <a:pt x="882" y="1"/>
                    </a:moveTo>
                    <a:cubicBezTo>
                      <a:pt x="652" y="277"/>
                      <a:pt x="348" y="474"/>
                      <a:pt x="1" y="563"/>
                    </a:cubicBezTo>
                    <a:lnTo>
                      <a:pt x="296" y="1285"/>
                    </a:lnTo>
                    <a:cubicBezTo>
                      <a:pt x="638" y="1200"/>
                      <a:pt x="947" y="1013"/>
                      <a:pt x="1182" y="746"/>
                    </a:cubicBezTo>
                    <a:lnTo>
                      <a:pt x="88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988;p89">
                <a:extLst>
                  <a:ext uri="{FF2B5EF4-FFF2-40B4-BE49-F238E27FC236}">
                    <a16:creationId xmlns:a16="http://schemas.microsoft.com/office/drawing/2014/main" id="{D165D432-3803-4C32-049C-1AC6642FDEBE}"/>
                  </a:ext>
                </a:extLst>
              </p:cNvPr>
              <p:cNvSpPr/>
              <p:nvPr/>
            </p:nvSpPr>
            <p:spPr>
              <a:xfrm>
                <a:off x="967050" y="1776075"/>
                <a:ext cx="35625" cy="30575"/>
              </a:xfrm>
              <a:custGeom>
                <a:avLst/>
                <a:gdLst/>
                <a:ahLst/>
                <a:cxnLst/>
                <a:rect l="l" t="t" r="r" b="b"/>
                <a:pathLst>
                  <a:path w="1425" h="1223" extrusionOk="0">
                    <a:moveTo>
                      <a:pt x="816" y="1"/>
                    </a:moveTo>
                    <a:cubicBezTo>
                      <a:pt x="272" y="1"/>
                      <a:pt x="0" y="657"/>
                      <a:pt x="385" y="1041"/>
                    </a:cubicBezTo>
                    <a:cubicBezTo>
                      <a:pt x="509" y="1167"/>
                      <a:pt x="662" y="1223"/>
                      <a:pt x="812" y="1223"/>
                    </a:cubicBezTo>
                    <a:cubicBezTo>
                      <a:pt x="1125" y="1223"/>
                      <a:pt x="1425" y="977"/>
                      <a:pt x="1425" y="610"/>
                    </a:cubicBezTo>
                    <a:cubicBezTo>
                      <a:pt x="1425" y="273"/>
                      <a:pt x="1153" y="1"/>
                      <a:pt x="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967;p89">
              <a:extLst>
                <a:ext uri="{FF2B5EF4-FFF2-40B4-BE49-F238E27FC236}">
                  <a16:creationId xmlns:a16="http://schemas.microsoft.com/office/drawing/2014/main" id="{D60A2C10-1990-9AB6-DC43-488788D15838}"/>
                </a:ext>
              </a:extLst>
            </p:cNvPr>
            <p:cNvGrpSpPr/>
            <p:nvPr/>
          </p:nvGrpSpPr>
          <p:grpSpPr>
            <a:xfrm>
              <a:off x="8073763" y="2377075"/>
              <a:ext cx="542888" cy="532981"/>
              <a:chOff x="1332013" y="3561900"/>
              <a:chExt cx="423558" cy="420425"/>
            </a:xfrm>
          </p:grpSpPr>
          <p:sp>
            <p:nvSpPr>
              <p:cNvPr id="314" name="Google Shape;3968;p89">
                <a:extLst>
                  <a:ext uri="{FF2B5EF4-FFF2-40B4-BE49-F238E27FC236}">
                    <a16:creationId xmlns:a16="http://schemas.microsoft.com/office/drawing/2014/main" id="{50D4C3E1-5B1E-E447-3532-57092B141420}"/>
                  </a:ext>
                </a:extLst>
              </p:cNvPr>
              <p:cNvSpPr/>
              <p:nvPr/>
            </p:nvSpPr>
            <p:spPr>
              <a:xfrm>
                <a:off x="1360367" y="3589026"/>
                <a:ext cx="366504" cy="366050"/>
              </a:xfrm>
              <a:custGeom>
                <a:avLst/>
                <a:gdLst/>
                <a:ahLst/>
                <a:cxnLst/>
                <a:rect l="l" t="t" r="r" b="b"/>
                <a:pathLst>
                  <a:path w="14660" h="14642" extrusionOk="0">
                    <a:moveTo>
                      <a:pt x="7502" y="0"/>
                    </a:moveTo>
                    <a:cubicBezTo>
                      <a:pt x="7041" y="0"/>
                      <a:pt x="6629" y="517"/>
                      <a:pt x="6175" y="591"/>
                    </a:cubicBezTo>
                    <a:cubicBezTo>
                      <a:pt x="6127" y="599"/>
                      <a:pt x="6078" y="603"/>
                      <a:pt x="6028" y="603"/>
                    </a:cubicBezTo>
                    <a:cubicBezTo>
                      <a:pt x="5692" y="603"/>
                      <a:pt x="5311" y="442"/>
                      <a:pt x="4976" y="442"/>
                    </a:cubicBezTo>
                    <a:cubicBezTo>
                      <a:pt x="4881" y="442"/>
                      <a:pt x="4790" y="455"/>
                      <a:pt x="4704" y="488"/>
                    </a:cubicBezTo>
                    <a:cubicBezTo>
                      <a:pt x="4273" y="652"/>
                      <a:pt x="4072" y="1303"/>
                      <a:pt x="3683" y="1547"/>
                    </a:cubicBezTo>
                    <a:cubicBezTo>
                      <a:pt x="3294" y="1790"/>
                      <a:pt x="2615" y="1692"/>
                      <a:pt x="2287" y="2011"/>
                    </a:cubicBezTo>
                    <a:cubicBezTo>
                      <a:pt x="1959" y="2329"/>
                      <a:pt x="2025" y="2999"/>
                      <a:pt x="1753" y="3383"/>
                    </a:cubicBezTo>
                    <a:cubicBezTo>
                      <a:pt x="1490" y="3749"/>
                      <a:pt x="835" y="3913"/>
                      <a:pt x="642" y="4344"/>
                    </a:cubicBezTo>
                    <a:cubicBezTo>
                      <a:pt x="446" y="4775"/>
                      <a:pt x="769" y="5365"/>
                      <a:pt x="671" y="5815"/>
                    </a:cubicBezTo>
                    <a:cubicBezTo>
                      <a:pt x="563" y="6269"/>
                      <a:pt x="19" y="6672"/>
                      <a:pt x="10" y="7126"/>
                    </a:cubicBezTo>
                    <a:cubicBezTo>
                      <a:pt x="1" y="7595"/>
                      <a:pt x="525" y="8017"/>
                      <a:pt x="600" y="8476"/>
                    </a:cubicBezTo>
                    <a:cubicBezTo>
                      <a:pt x="680" y="8935"/>
                      <a:pt x="333" y="9511"/>
                      <a:pt x="497" y="9947"/>
                    </a:cubicBezTo>
                    <a:cubicBezTo>
                      <a:pt x="661" y="10378"/>
                      <a:pt x="1312" y="10575"/>
                      <a:pt x="1556" y="10968"/>
                    </a:cubicBezTo>
                    <a:cubicBezTo>
                      <a:pt x="1800" y="11357"/>
                      <a:pt x="1701" y="12032"/>
                      <a:pt x="2020" y="12364"/>
                    </a:cubicBezTo>
                    <a:cubicBezTo>
                      <a:pt x="2338" y="12692"/>
                      <a:pt x="3008" y="12627"/>
                      <a:pt x="3393" y="12894"/>
                    </a:cubicBezTo>
                    <a:cubicBezTo>
                      <a:pt x="3758" y="13161"/>
                      <a:pt x="3922" y="13817"/>
                      <a:pt x="4353" y="14009"/>
                    </a:cubicBezTo>
                    <a:cubicBezTo>
                      <a:pt x="4456" y="14054"/>
                      <a:pt x="4568" y="14071"/>
                      <a:pt x="4685" y="14071"/>
                    </a:cubicBezTo>
                    <a:cubicBezTo>
                      <a:pt x="4988" y="14071"/>
                      <a:pt x="5326" y="13960"/>
                      <a:pt x="5624" y="13960"/>
                    </a:cubicBezTo>
                    <a:cubicBezTo>
                      <a:pt x="5693" y="13960"/>
                      <a:pt x="5760" y="13966"/>
                      <a:pt x="5824" y="13981"/>
                    </a:cubicBezTo>
                    <a:cubicBezTo>
                      <a:pt x="6278" y="14084"/>
                      <a:pt x="6681" y="14627"/>
                      <a:pt x="7136" y="14641"/>
                    </a:cubicBezTo>
                    <a:cubicBezTo>
                      <a:pt x="7140" y="14641"/>
                      <a:pt x="7144" y="14641"/>
                      <a:pt x="7148" y="14641"/>
                    </a:cubicBezTo>
                    <a:cubicBezTo>
                      <a:pt x="7612" y="14641"/>
                      <a:pt x="8030" y="14125"/>
                      <a:pt x="8485" y="14046"/>
                    </a:cubicBezTo>
                    <a:cubicBezTo>
                      <a:pt x="8531" y="14039"/>
                      <a:pt x="8578" y="14035"/>
                      <a:pt x="8626" y="14035"/>
                    </a:cubicBezTo>
                    <a:cubicBezTo>
                      <a:pt x="8965" y="14035"/>
                      <a:pt x="9351" y="14198"/>
                      <a:pt x="9688" y="14198"/>
                    </a:cubicBezTo>
                    <a:cubicBezTo>
                      <a:pt x="9782" y="14198"/>
                      <a:pt x="9872" y="14186"/>
                      <a:pt x="9956" y="14154"/>
                    </a:cubicBezTo>
                    <a:cubicBezTo>
                      <a:pt x="10387" y="13985"/>
                      <a:pt x="10589" y="13339"/>
                      <a:pt x="10977" y="13090"/>
                    </a:cubicBezTo>
                    <a:cubicBezTo>
                      <a:pt x="11366" y="12847"/>
                      <a:pt x="12041" y="12945"/>
                      <a:pt x="12374" y="12631"/>
                    </a:cubicBezTo>
                    <a:cubicBezTo>
                      <a:pt x="12702" y="12313"/>
                      <a:pt x="12636" y="11638"/>
                      <a:pt x="12908" y="11259"/>
                    </a:cubicBezTo>
                    <a:cubicBezTo>
                      <a:pt x="13170" y="10888"/>
                      <a:pt x="13826" y="10729"/>
                      <a:pt x="14018" y="10298"/>
                    </a:cubicBezTo>
                    <a:cubicBezTo>
                      <a:pt x="14210" y="9862"/>
                      <a:pt x="13887" y="9267"/>
                      <a:pt x="13990" y="8827"/>
                    </a:cubicBezTo>
                    <a:cubicBezTo>
                      <a:pt x="14098" y="8373"/>
                      <a:pt x="14641" y="7965"/>
                      <a:pt x="14650" y="7511"/>
                    </a:cubicBezTo>
                    <a:cubicBezTo>
                      <a:pt x="14660" y="7042"/>
                      <a:pt x="14135" y="6625"/>
                      <a:pt x="14055" y="6166"/>
                    </a:cubicBezTo>
                    <a:cubicBezTo>
                      <a:pt x="13981" y="5702"/>
                      <a:pt x="14327" y="5126"/>
                      <a:pt x="14163" y="4695"/>
                    </a:cubicBezTo>
                    <a:cubicBezTo>
                      <a:pt x="13999" y="4264"/>
                      <a:pt x="13348" y="4063"/>
                      <a:pt x="13104" y="3674"/>
                    </a:cubicBezTo>
                    <a:cubicBezTo>
                      <a:pt x="12856" y="3285"/>
                      <a:pt x="12959" y="2606"/>
                      <a:pt x="12641" y="2278"/>
                    </a:cubicBezTo>
                    <a:cubicBezTo>
                      <a:pt x="12322" y="1945"/>
                      <a:pt x="11652" y="2015"/>
                      <a:pt x="11268" y="1743"/>
                    </a:cubicBezTo>
                    <a:cubicBezTo>
                      <a:pt x="10898" y="1481"/>
                      <a:pt x="10739" y="825"/>
                      <a:pt x="10308" y="628"/>
                    </a:cubicBezTo>
                    <a:cubicBezTo>
                      <a:pt x="10205" y="583"/>
                      <a:pt x="10093" y="566"/>
                      <a:pt x="9976" y="566"/>
                    </a:cubicBezTo>
                    <a:cubicBezTo>
                      <a:pt x="9672" y="566"/>
                      <a:pt x="9334" y="677"/>
                      <a:pt x="9037" y="677"/>
                    </a:cubicBezTo>
                    <a:cubicBezTo>
                      <a:pt x="8967" y="677"/>
                      <a:pt x="8900" y="671"/>
                      <a:pt x="8836" y="657"/>
                    </a:cubicBezTo>
                    <a:cubicBezTo>
                      <a:pt x="8382" y="554"/>
                      <a:pt x="7979" y="10"/>
                      <a:pt x="7520" y="1"/>
                    </a:cubicBezTo>
                    <a:cubicBezTo>
                      <a:pt x="7514" y="1"/>
                      <a:pt x="7508" y="0"/>
                      <a:pt x="7502" y="0"/>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969;p89">
                <a:extLst>
                  <a:ext uri="{FF2B5EF4-FFF2-40B4-BE49-F238E27FC236}">
                    <a16:creationId xmlns:a16="http://schemas.microsoft.com/office/drawing/2014/main" id="{67450034-D29E-54C1-7D88-31C27D5A953F}"/>
                  </a:ext>
                </a:extLst>
              </p:cNvPr>
              <p:cNvSpPr/>
              <p:nvPr/>
            </p:nvSpPr>
            <p:spPr>
              <a:xfrm>
                <a:off x="1507469" y="3639151"/>
                <a:ext cx="219528" cy="315575"/>
              </a:xfrm>
              <a:custGeom>
                <a:avLst/>
                <a:gdLst/>
                <a:ahLst/>
                <a:cxnLst/>
                <a:rect l="l" t="t" r="r" b="b"/>
                <a:pathLst>
                  <a:path w="8781" h="12623" extrusionOk="0">
                    <a:moveTo>
                      <a:pt x="6208" y="1"/>
                    </a:moveTo>
                    <a:lnTo>
                      <a:pt x="6208" y="1"/>
                    </a:lnTo>
                    <a:cubicBezTo>
                      <a:pt x="8106" y="5047"/>
                      <a:pt x="5215" y="10622"/>
                      <a:pt x="1" y="11980"/>
                    </a:cubicBezTo>
                    <a:cubicBezTo>
                      <a:pt x="437" y="12111"/>
                      <a:pt x="825" y="12613"/>
                      <a:pt x="1261" y="12622"/>
                    </a:cubicBezTo>
                    <a:cubicBezTo>
                      <a:pt x="1267" y="12622"/>
                      <a:pt x="1273" y="12622"/>
                      <a:pt x="1280" y="12622"/>
                    </a:cubicBezTo>
                    <a:cubicBezTo>
                      <a:pt x="1741" y="12622"/>
                      <a:pt x="2162" y="12106"/>
                      <a:pt x="2610" y="12032"/>
                    </a:cubicBezTo>
                    <a:cubicBezTo>
                      <a:pt x="2657" y="12023"/>
                      <a:pt x="2706" y="12020"/>
                      <a:pt x="2755" y="12020"/>
                    </a:cubicBezTo>
                    <a:cubicBezTo>
                      <a:pt x="3087" y="12020"/>
                      <a:pt x="3469" y="12181"/>
                      <a:pt x="3802" y="12181"/>
                    </a:cubicBezTo>
                    <a:cubicBezTo>
                      <a:pt x="3897" y="12181"/>
                      <a:pt x="3988" y="12168"/>
                      <a:pt x="4072" y="12135"/>
                    </a:cubicBezTo>
                    <a:cubicBezTo>
                      <a:pt x="4503" y="11971"/>
                      <a:pt x="4705" y="11324"/>
                      <a:pt x="5093" y="11076"/>
                    </a:cubicBezTo>
                    <a:cubicBezTo>
                      <a:pt x="5487" y="10832"/>
                      <a:pt x="6157" y="10935"/>
                      <a:pt x="6490" y="10612"/>
                    </a:cubicBezTo>
                    <a:cubicBezTo>
                      <a:pt x="6827" y="10289"/>
                      <a:pt x="6757" y="9628"/>
                      <a:pt x="7024" y="9244"/>
                    </a:cubicBezTo>
                    <a:cubicBezTo>
                      <a:pt x="7291" y="8869"/>
                      <a:pt x="7947" y="8710"/>
                      <a:pt x="8139" y="8279"/>
                    </a:cubicBezTo>
                    <a:cubicBezTo>
                      <a:pt x="8331" y="7853"/>
                      <a:pt x="8003" y="7262"/>
                      <a:pt x="8106" y="6817"/>
                    </a:cubicBezTo>
                    <a:cubicBezTo>
                      <a:pt x="8214" y="6358"/>
                      <a:pt x="8752" y="5960"/>
                      <a:pt x="8766" y="5501"/>
                    </a:cubicBezTo>
                    <a:cubicBezTo>
                      <a:pt x="8781" y="5037"/>
                      <a:pt x="8251" y="4606"/>
                      <a:pt x="8171" y="4152"/>
                    </a:cubicBezTo>
                    <a:cubicBezTo>
                      <a:pt x="8097" y="3702"/>
                      <a:pt x="8443" y="3116"/>
                      <a:pt x="8279" y="2681"/>
                    </a:cubicBezTo>
                    <a:cubicBezTo>
                      <a:pt x="8115" y="2250"/>
                      <a:pt x="7464" y="2053"/>
                      <a:pt x="7220" y="1659"/>
                    </a:cubicBezTo>
                    <a:cubicBezTo>
                      <a:pt x="6972" y="1270"/>
                      <a:pt x="7080" y="601"/>
                      <a:pt x="6757" y="263"/>
                    </a:cubicBezTo>
                    <a:cubicBezTo>
                      <a:pt x="6621" y="123"/>
                      <a:pt x="6424" y="52"/>
                      <a:pt x="62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970;p89">
                <a:extLst>
                  <a:ext uri="{FF2B5EF4-FFF2-40B4-BE49-F238E27FC236}">
                    <a16:creationId xmlns:a16="http://schemas.microsoft.com/office/drawing/2014/main" id="{A262B9F0-91E4-DDD4-8E3E-256C34B6BC1A}"/>
                  </a:ext>
                </a:extLst>
              </p:cNvPr>
              <p:cNvSpPr/>
              <p:nvPr/>
            </p:nvSpPr>
            <p:spPr>
              <a:xfrm>
                <a:off x="1510368" y="3719451"/>
                <a:ext cx="153377" cy="165775"/>
              </a:xfrm>
              <a:custGeom>
                <a:avLst/>
                <a:gdLst/>
                <a:ahLst/>
                <a:cxnLst/>
                <a:rect l="l" t="t" r="r" b="b"/>
                <a:pathLst>
                  <a:path w="6135" h="6631" extrusionOk="0">
                    <a:moveTo>
                      <a:pt x="4386" y="1"/>
                    </a:moveTo>
                    <a:cubicBezTo>
                      <a:pt x="4098" y="1"/>
                      <a:pt x="3836" y="143"/>
                      <a:pt x="3769" y="457"/>
                    </a:cubicBezTo>
                    <a:cubicBezTo>
                      <a:pt x="3361" y="2326"/>
                      <a:pt x="2405" y="3470"/>
                      <a:pt x="1028" y="4903"/>
                    </a:cubicBezTo>
                    <a:cubicBezTo>
                      <a:pt x="1" y="5971"/>
                      <a:pt x="658" y="6631"/>
                      <a:pt x="1786" y="6631"/>
                    </a:cubicBezTo>
                    <a:cubicBezTo>
                      <a:pt x="2844" y="6631"/>
                      <a:pt x="4315" y="6050"/>
                      <a:pt x="5198" y="4683"/>
                    </a:cubicBezTo>
                    <a:cubicBezTo>
                      <a:pt x="6135" y="3240"/>
                      <a:pt x="5596" y="1600"/>
                      <a:pt x="5259" y="588"/>
                    </a:cubicBezTo>
                    <a:cubicBezTo>
                      <a:pt x="5132" y="214"/>
                      <a:pt x="4739" y="1"/>
                      <a:pt x="43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971;p89">
                <a:extLst>
                  <a:ext uri="{FF2B5EF4-FFF2-40B4-BE49-F238E27FC236}">
                    <a16:creationId xmlns:a16="http://schemas.microsoft.com/office/drawing/2014/main" id="{8C6C1CAB-4846-C649-8459-43C9AAC92834}"/>
                  </a:ext>
                </a:extLst>
              </p:cNvPr>
              <p:cNvSpPr/>
              <p:nvPr/>
            </p:nvSpPr>
            <p:spPr>
              <a:xfrm>
                <a:off x="1523418" y="3720201"/>
                <a:ext cx="140326" cy="164825"/>
              </a:xfrm>
              <a:custGeom>
                <a:avLst/>
                <a:gdLst/>
                <a:ahLst/>
                <a:cxnLst/>
                <a:rect l="l" t="t" r="r" b="b"/>
                <a:pathLst>
                  <a:path w="5613" h="6593" extrusionOk="0">
                    <a:moveTo>
                      <a:pt x="4109" y="1"/>
                    </a:moveTo>
                    <a:lnTo>
                      <a:pt x="4109" y="1"/>
                    </a:lnTo>
                    <a:cubicBezTo>
                      <a:pt x="4451" y="1017"/>
                      <a:pt x="4910" y="2592"/>
                      <a:pt x="4015" y="3974"/>
                    </a:cubicBezTo>
                    <a:cubicBezTo>
                      <a:pt x="3132" y="5340"/>
                      <a:pt x="1664" y="5923"/>
                      <a:pt x="605" y="5923"/>
                    </a:cubicBezTo>
                    <a:cubicBezTo>
                      <a:pt x="382" y="5923"/>
                      <a:pt x="177" y="5897"/>
                      <a:pt x="0" y="5848"/>
                    </a:cubicBezTo>
                    <a:lnTo>
                      <a:pt x="0" y="5848"/>
                    </a:lnTo>
                    <a:cubicBezTo>
                      <a:pt x="19" y="6323"/>
                      <a:pt x="550" y="6593"/>
                      <a:pt x="1273" y="6593"/>
                    </a:cubicBezTo>
                    <a:cubicBezTo>
                      <a:pt x="2333" y="6593"/>
                      <a:pt x="3807" y="6013"/>
                      <a:pt x="4690" y="4648"/>
                    </a:cubicBezTo>
                    <a:cubicBezTo>
                      <a:pt x="5613" y="3205"/>
                      <a:pt x="5074" y="1566"/>
                      <a:pt x="4741" y="554"/>
                    </a:cubicBezTo>
                    <a:cubicBezTo>
                      <a:pt x="4643" y="268"/>
                      <a:pt x="4390" y="76"/>
                      <a:pt x="4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972;p89">
                <a:extLst>
                  <a:ext uri="{FF2B5EF4-FFF2-40B4-BE49-F238E27FC236}">
                    <a16:creationId xmlns:a16="http://schemas.microsoft.com/office/drawing/2014/main" id="{AF269A23-3910-5469-DAD4-FB0F1E34CC1A}"/>
                  </a:ext>
                </a:extLst>
              </p:cNvPr>
              <p:cNvSpPr/>
              <p:nvPr/>
            </p:nvSpPr>
            <p:spPr>
              <a:xfrm>
                <a:off x="1455117" y="3687651"/>
                <a:ext cx="81076" cy="81050"/>
              </a:xfrm>
              <a:custGeom>
                <a:avLst/>
                <a:gdLst/>
                <a:ahLst/>
                <a:cxnLst/>
                <a:rect l="l" t="t" r="r" b="b"/>
                <a:pathLst>
                  <a:path w="3243" h="3242" extrusionOk="0">
                    <a:moveTo>
                      <a:pt x="1795" y="1"/>
                    </a:moveTo>
                    <a:cubicBezTo>
                      <a:pt x="1222" y="1"/>
                      <a:pt x="605" y="454"/>
                      <a:pt x="352" y="1026"/>
                    </a:cubicBezTo>
                    <a:cubicBezTo>
                      <a:pt x="1" y="1818"/>
                      <a:pt x="357" y="2741"/>
                      <a:pt x="1149" y="3097"/>
                    </a:cubicBezTo>
                    <a:cubicBezTo>
                      <a:pt x="1369" y="3194"/>
                      <a:pt x="1631" y="3242"/>
                      <a:pt x="1892" y="3242"/>
                    </a:cubicBezTo>
                    <a:cubicBezTo>
                      <a:pt x="2568" y="3242"/>
                      <a:pt x="3243" y="2922"/>
                      <a:pt x="3219" y="2301"/>
                    </a:cubicBezTo>
                    <a:cubicBezTo>
                      <a:pt x="3187" y="1575"/>
                      <a:pt x="2896" y="638"/>
                      <a:pt x="2423" y="230"/>
                    </a:cubicBezTo>
                    <a:cubicBezTo>
                      <a:pt x="2237" y="70"/>
                      <a:pt x="2019"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973;p89">
                <a:extLst>
                  <a:ext uri="{FF2B5EF4-FFF2-40B4-BE49-F238E27FC236}">
                    <a16:creationId xmlns:a16="http://schemas.microsoft.com/office/drawing/2014/main" id="{67AE53CF-0932-FD86-1A29-BB2AD7C41211}"/>
                  </a:ext>
                </a:extLst>
              </p:cNvPr>
              <p:cNvSpPr/>
              <p:nvPr/>
            </p:nvSpPr>
            <p:spPr>
              <a:xfrm>
                <a:off x="1464018" y="3688476"/>
                <a:ext cx="72176" cy="80300"/>
              </a:xfrm>
              <a:custGeom>
                <a:avLst/>
                <a:gdLst/>
                <a:ahLst/>
                <a:cxnLst/>
                <a:rect l="l" t="t" r="r" b="b"/>
                <a:pathLst>
                  <a:path w="2887" h="3212" extrusionOk="0">
                    <a:moveTo>
                      <a:pt x="1711" y="0"/>
                    </a:moveTo>
                    <a:cubicBezTo>
                      <a:pt x="1926" y="469"/>
                      <a:pt x="2053" y="970"/>
                      <a:pt x="2081" y="1485"/>
                    </a:cubicBezTo>
                    <a:cubicBezTo>
                      <a:pt x="2105" y="2107"/>
                      <a:pt x="1429" y="2426"/>
                      <a:pt x="754" y="2426"/>
                    </a:cubicBezTo>
                    <a:cubicBezTo>
                      <a:pt x="492" y="2426"/>
                      <a:pt x="231" y="2378"/>
                      <a:pt x="10" y="2282"/>
                    </a:cubicBezTo>
                    <a:cubicBezTo>
                      <a:pt x="5" y="2277"/>
                      <a:pt x="5" y="2277"/>
                      <a:pt x="1" y="2277"/>
                    </a:cubicBezTo>
                    <a:cubicBezTo>
                      <a:pt x="160" y="2628"/>
                      <a:pt x="441" y="2910"/>
                      <a:pt x="793" y="3064"/>
                    </a:cubicBezTo>
                    <a:cubicBezTo>
                      <a:pt x="1015" y="3163"/>
                      <a:pt x="1278" y="3212"/>
                      <a:pt x="1541" y="3212"/>
                    </a:cubicBezTo>
                    <a:cubicBezTo>
                      <a:pt x="2215" y="3212"/>
                      <a:pt x="2887" y="2891"/>
                      <a:pt x="2863" y="2268"/>
                    </a:cubicBezTo>
                    <a:cubicBezTo>
                      <a:pt x="2831" y="1537"/>
                      <a:pt x="2540" y="605"/>
                      <a:pt x="2067" y="197"/>
                    </a:cubicBezTo>
                    <a:cubicBezTo>
                      <a:pt x="1964" y="103"/>
                      <a:pt x="1842" y="38"/>
                      <a:pt x="17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974;p89">
                <a:extLst>
                  <a:ext uri="{FF2B5EF4-FFF2-40B4-BE49-F238E27FC236}">
                    <a16:creationId xmlns:a16="http://schemas.microsoft.com/office/drawing/2014/main" id="{53B3FF43-871F-946D-D5DB-46C055D2B57B}"/>
                  </a:ext>
                </a:extLst>
              </p:cNvPr>
              <p:cNvSpPr/>
              <p:nvPr/>
            </p:nvSpPr>
            <p:spPr>
              <a:xfrm>
                <a:off x="1603645" y="3566076"/>
                <a:ext cx="41026" cy="48750"/>
              </a:xfrm>
              <a:custGeom>
                <a:avLst/>
                <a:gdLst/>
                <a:ahLst/>
                <a:cxnLst/>
                <a:rect l="l" t="t" r="r" b="b"/>
                <a:pathLst>
                  <a:path w="1641" h="1950" extrusionOk="0">
                    <a:moveTo>
                      <a:pt x="1021" y="0"/>
                    </a:moveTo>
                    <a:cubicBezTo>
                      <a:pt x="814" y="0"/>
                      <a:pt x="615" y="119"/>
                      <a:pt x="525" y="319"/>
                    </a:cubicBezTo>
                    <a:lnTo>
                      <a:pt x="0" y="1509"/>
                    </a:lnTo>
                    <a:cubicBezTo>
                      <a:pt x="79" y="1500"/>
                      <a:pt x="158" y="1493"/>
                      <a:pt x="235" y="1493"/>
                    </a:cubicBezTo>
                    <a:cubicBezTo>
                      <a:pt x="353" y="1493"/>
                      <a:pt x="467" y="1509"/>
                      <a:pt x="572" y="1551"/>
                    </a:cubicBezTo>
                    <a:cubicBezTo>
                      <a:pt x="745" y="1631"/>
                      <a:pt x="872" y="1781"/>
                      <a:pt x="989" y="1949"/>
                    </a:cubicBezTo>
                    <a:lnTo>
                      <a:pt x="1518" y="764"/>
                    </a:lnTo>
                    <a:cubicBezTo>
                      <a:pt x="1640" y="488"/>
                      <a:pt x="1518" y="169"/>
                      <a:pt x="1242" y="47"/>
                    </a:cubicBezTo>
                    <a:cubicBezTo>
                      <a:pt x="1170" y="15"/>
                      <a:pt x="1095" y="0"/>
                      <a:pt x="10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975;p89">
                <a:extLst>
                  <a:ext uri="{FF2B5EF4-FFF2-40B4-BE49-F238E27FC236}">
                    <a16:creationId xmlns:a16="http://schemas.microsoft.com/office/drawing/2014/main" id="{CEA2EA69-3127-3679-1AC9-16780B3051EB}"/>
                  </a:ext>
                </a:extLst>
              </p:cNvPr>
              <p:cNvSpPr/>
              <p:nvPr/>
            </p:nvSpPr>
            <p:spPr>
              <a:xfrm>
                <a:off x="1704946" y="3682976"/>
                <a:ext cx="50625" cy="37950"/>
              </a:xfrm>
              <a:custGeom>
                <a:avLst/>
                <a:gdLst/>
                <a:ahLst/>
                <a:cxnLst/>
                <a:rect l="l" t="t" r="r" b="b"/>
                <a:pathLst>
                  <a:path w="2025" h="1518" extrusionOk="0">
                    <a:moveTo>
                      <a:pt x="1417" y="1"/>
                    </a:moveTo>
                    <a:cubicBezTo>
                      <a:pt x="1351" y="1"/>
                      <a:pt x="1284" y="12"/>
                      <a:pt x="1219" y="37"/>
                    </a:cubicBezTo>
                    <a:lnTo>
                      <a:pt x="1" y="506"/>
                    </a:lnTo>
                    <a:cubicBezTo>
                      <a:pt x="165" y="628"/>
                      <a:pt x="315" y="764"/>
                      <a:pt x="380" y="937"/>
                    </a:cubicBezTo>
                    <a:cubicBezTo>
                      <a:pt x="446" y="1115"/>
                      <a:pt x="427" y="1312"/>
                      <a:pt x="390" y="1518"/>
                    </a:cubicBezTo>
                    <a:lnTo>
                      <a:pt x="1608" y="1049"/>
                    </a:lnTo>
                    <a:cubicBezTo>
                      <a:pt x="1889" y="942"/>
                      <a:pt x="2025" y="628"/>
                      <a:pt x="1917" y="347"/>
                    </a:cubicBezTo>
                    <a:cubicBezTo>
                      <a:pt x="1838" y="131"/>
                      <a:pt x="1634" y="1"/>
                      <a:pt x="1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976;p89">
                <a:extLst>
                  <a:ext uri="{FF2B5EF4-FFF2-40B4-BE49-F238E27FC236}">
                    <a16:creationId xmlns:a16="http://schemas.microsoft.com/office/drawing/2014/main" id="{40C6687D-9CF5-7E78-7033-71D54A3BF538}"/>
                  </a:ext>
                </a:extLst>
              </p:cNvPr>
              <p:cNvSpPr/>
              <p:nvPr/>
            </p:nvSpPr>
            <p:spPr>
              <a:xfrm>
                <a:off x="1700971" y="3832050"/>
                <a:ext cx="50625" cy="39200"/>
              </a:xfrm>
              <a:custGeom>
                <a:avLst/>
                <a:gdLst/>
                <a:ahLst/>
                <a:cxnLst/>
                <a:rect l="l" t="t" r="r" b="b"/>
                <a:pathLst>
                  <a:path w="2025" h="1568" extrusionOk="0">
                    <a:moveTo>
                      <a:pt x="441" y="1"/>
                    </a:moveTo>
                    <a:lnTo>
                      <a:pt x="441" y="1"/>
                    </a:lnTo>
                    <a:cubicBezTo>
                      <a:pt x="469" y="207"/>
                      <a:pt x="474" y="404"/>
                      <a:pt x="399" y="577"/>
                    </a:cubicBezTo>
                    <a:cubicBezTo>
                      <a:pt x="324" y="751"/>
                      <a:pt x="169" y="877"/>
                      <a:pt x="0" y="994"/>
                    </a:cubicBezTo>
                    <a:lnTo>
                      <a:pt x="1186" y="1524"/>
                    </a:lnTo>
                    <a:cubicBezTo>
                      <a:pt x="1257" y="1554"/>
                      <a:pt x="1331" y="1568"/>
                      <a:pt x="1404" y="1568"/>
                    </a:cubicBezTo>
                    <a:cubicBezTo>
                      <a:pt x="1615" y="1568"/>
                      <a:pt x="1816" y="1448"/>
                      <a:pt x="1903" y="1242"/>
                    </a:cubicBezTo>
                    <a:cubicBezTo>
                      <a:pt x="2024" y="971"/>
                      <a:pt x="1903" y="647"/>
                      <a:pt x="1626" y="526"/>
                    </a:cubicBezTo>
                    <a:lnTo>
                      <a:pt x="1626" y="530"/>
                    </a:lnTo>
                    <a:lnTo>
                      <a:pt x="4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977;p89">
                <a:extLst>
                  <a:ext uri="{FF2B5EF4-FFF2-40B4-BE49-F238E27FC236}">
                    <a16:creationId xmlns:a16="http://schemas.microsoft.com/office/drawing/2014/main" id="{68674B52-451E-ED3B-5780-92584D5865F0}"/>
                  </a:ext>
                </a:extLst>
              </p:cNvPr>
              <p:cNvSpPr/>
              <p:nvPr/>
            </p:nvSpPr>
            <p:spPr>
              <a:xfrm>
                <a:off x="1594845" y="3933375"/>
                <a:ext cx="39750" cy="48950"/>
              </a:xfrm>
              <a:custGeom>
                <a:avLst/>
                <a:gdLst/>
                <a:ahLst/>
                <a:cxnLst/>
                <a:rect l="l" t="t" r="r" b="b"/>
                <a:pathLst>
                  <a:path w="1590" h="1958" extrusionOk="0">
                    <a:moveTo>
                      <a:pt x="1018" y="0"/>
                    </a:moveTo>
                    <a:cubicBezTo>
                      <a:pt x="891" y="169"/>
                      <a:pt x="750" y="314"/>
                      <a:pt x="582" y="380"/>
                    </a:cubicBezTo>
                    <a:cubicBezTo>
                      <a:pt x="495" y="413"/>
                      <a:pt x="401" y="426"/>
                      <a:pt x="304" y="426"/>
                    </a:cubicBezTo>
                    <a:cubicBezTo>
                      <a:pt x="206" y="426"/>
                      <a:pt x="104" y="413"/>
                      <a:pt x="1" y="394"/>
                    </a:cubicBezTo>
                    <a:lnTo>
                      <a:pt x="1" y="394"/>
                    </a:lnTo>
                    <a:lnTo>
                      <a:pt x="469" y="1607"/>
                    </a:lnTo>
                    <a:cubicBezTo>
                      <a:pt x="553" y="1824"/>
                      <a:pt x="758" y="1957"/>
                      <a:pt x="977" y="1957"/>
                    </a:cubicBezTo>
                    <a:cubicBezTo>
                      <a:pt x="1042" y="1957"/>
                      <a:pt x="1108" y="1946"/>
                      <a:pt x="1172" y="1921"/>
                    </a:cubicBezTo>
                    <a:cubicBezTo>
                      <a:pt x="1453" y="1813"/>
                      <a:pt x="1589" y="1500"/>
                      <a:pt x="1486" y="1218"/>
                    </a:cubicBezTo>
                    <a:lnTo>
                      <a:pt x="10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978;p89">
                <a:extLst>
                  <a:ext uri="{FF2B5EF4-FFF2-40B4-BE49-F238E27FC236}">
                    <a16:creationId xmlns:a16="http://schemas.microsoft.com/office/drawing/2014/main" id="{01519D28-6E6B-8B97-4F9B-AEFC5CE62055}"/>
                  </a:ext>
                </a:extLst>
              </p:cNvPr>
              <p:cNvSpPr/>
              <p:nvPr/>
            </p:nvSpPr>
            <p:spPr>
              <a:xfrm>
                <a:off x="1442718" y="3929397"/>
                <a:ext cx="41001" cy="48875"/>
              </a:xfrm>
              <a:custGeom>
                <a:avLst/>
                <a:gdLst/>
                <a:ahLst/>
                <a:cxnLst/>
                <a:rect l="l" t="t" r="r" b="b"/>
                <a:pathLst>
                  <a:path w="1640" h="1955" extrusionOk="0">
                    <a:moveTo>
                      <a:pt x="647" y="0"/>
                    </a:moveTo>
                    <a:lnTo>
                      <a:pt x="122" y="1190"/>
                    </a:lnTo>
                    <a:cubicBezTo>
                      <a:pt x="0" y="1462"/>
                      <a:pt x="122" y="1785"/>
                      <a:pt x="394" y="1907"/>
                    </a:cubicBezTo>
                    <a:cubicBezTo>
                      <a:pt x="466" y="1939"/>
                      <a:pt x="542" y="1954"/>
                      <a:pt x="616" y="1954"/>
                    </a:cubicBezTo>
                    <a:cubicBezTo>
                      <a:pt x="824" y="1954"/>
                      <a:pt x="1021" y="1834"/>
                      <a:pt x="1110" y="1630"/>
                    </a:cubicBezTo>
                    <a:lnTo>
                      <a:pt x="1640" y="445"/>
                    </a:lnTo>
                    <a:lnTo>
                      <a:pt x="1640" y="445"/>
                    </a:lnTo>
                    <a:cubicBezTo>
                      <a:pt x="1559" y="455"/>
                      <a:pt x="1478" y="462"/>
                      <a:pt x="1399" y="462"/>
                    </a:cubicBezTo>
                    <a:cubicBezTo>
                      <a:pt x="1281" y="462"/>
                      <a:pt x="1167" y="446"/>
                      <a:pt x="1064" y="398"/>
                    </a:cubicBezTo>
                    <a:cubicBezTo>
                      <a:pt x="895" y="319"/>
                      <a:pt x="764" y="169"/>
                      <a:pt x="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979;p89">
                <a:extLst>
                  <a:ext uri="{FF2B5EF4-FFF2-40B4-BE49-F238E27FC236}">
                    <a16:creationId xmlns:a16="http://schemas.microsoft.com/office/drawing/2014/main" id="{40DCF43B-A5F8-2E47-6CB6-CCAB13DC0B9D}"/>
                  </a:ext>
                </a:extLst>
              </p:cNvPr>
              <p:cNvSpPr/>
              <p:nvPr/>
            </p:nvSpPr>
            <p:spPr>
              <a:xfrm>
                <a:off x="1332013" y="3823275"/>
                <a:ext cx="50276" cy="37825"/>
              </a:xfrm>
              <a:custGeom>
                <a:avLst/>
                <a:gdLst/>
                <a:ahLst/>
                <a:cxnLst/>
                <a:rect l="l" t="t" r="r" b="b"/>
                <a:pathLst>
                  <a:path w="2011" h="1513" extrusionOk="0">
                    <a:moveTo>
                      <a:pt x="1622" y="1"/>
                    </a:moveTo>
                    <a:lnTo>
                      <a:pt x="404" y="469"/>
                    </a:lnTo>
                    <a:cubicBezTo>
                      <a:pt x="137" y="581"/>
                      <a:pt x="1" y="891"/>
                      <a:pt x="109" y="1167"/>
                    </a:cubicBezTo>
                    <a:cubicBezTo>
                      <a:pt x="189" y="1380"/>
                      <a:pt x="394" y="1512"/>
                      <a:pt x="614" y="1512"/>
                    </a:cubicBezTo>
                    <a:cubicBezTo>
                      <a:pt x="675" y="1512"/>
                      <a:pt x="736" y="1502"/>
                      <a:pt x="797" y="1481"/>
                    </a:cubicBezTo>
                    <a:lnTo>
                      <a:pt x="2011" y="1012"/>
                    </a:lnTo>
                    <a:cubicBezTo>
                      <a:pt x="1847" y="891"/>
                      <a:pt x="1706" y="755"/>
                      <a:pt x="1636" y="577"/>
                    </a:cubicBezTo>
                    <a:cubicBezTo>
                      <a:pt x="1566" y="403"/>
                      <a:pt x="1584" y="207"/>
                      <a:pt x="1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980;p89">
                <a:extLst>
                  <a:ext uri="{FF2B5EF4-FFF2-40B4-BE49-F238E27FC236}">
                    <a16:creationId xmlns:a16="http://schemas.microsoft.com/office/drawing/2014/main" id="{981B9B04-7116-7282-1824-4A2C59EB8D5B}"/>
                  </a:ext>
                </a:extLst>
              </p:cNvPr>
              <p:cNvSpPr/>
              <p:nvPr/>
            </p:nvSpPr>
            <p:spPr>
              <a:xfrm>
                <a:off x="1335660" y="3672993"/>
                <a:ext cx="50726" cy="39150"/>
              </a:xfrm>
              <a:custGeom>
                <a:avLst/>
                <a:gdLst/>
                <a:ahLst/>
                <a:cxnLst/>
                <a:rect l="l" t="t" r="r" b="b"/>
                <a:pathLst>
                  <a:path w="2029" h="1566" extrusionOk="0">
                    <a:moveTo>
                      <a:pt x="619" y="0"/>
                    </a:moveTo>
                    <a:cubicBezTo>
                      <a:pt x="411" y="0"/>
                      <a:pt x="212" y="120"/>
                      <a:pt x="122" y="324"/>
                    </a:cubicBezTo>
                    <a:cubicBezTo>
                      <a:pt x="0" y="596"/>
                      <a:pt x="122" y="914"/>
                      <a:pt x="398" y="1036"/>
                    </a:cubicBezTo>
                    <a:lnTo>
                      <a:pt x="1584" y="1566"/>
                    </a:lnTo>
                    <a:cubicBezTo>
                      <a:pt x="1560" y="1364"/>
                      <a:pt x="1555" y="1167"/>
                      <a:pt x="1630" y="994"/>
                    </a:cubicBezTo>
                    <a:cubicBezTo>
                      <a:pt x="1710" y="821"/>
                      <a:pt x="1860" y="694"/>
                      <a:pt x="2029" y="577"/>
                    </a:cubicBezTo>
                    <a:lnTo>
                      <a:pt x="839" y="48"/>
                    </a:lnTo>
                    <a:cubicBezTo>
                      <a:pt x="767" y="16"/>
                      <a:pt x="692" y="0"/>
                      <a:pt x="6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981;p89">
                <a:extLst>
                  <a:ext uri="{FF2B5EF4-FFF2-40B4-BE49-F238E27FC236}">
                    <a16:creationId xmlns:a16="http://schemas.microsoft.com/office/drawing/2014/main" id="{867008EA-117F-0ED3-126C-52E81021972E}"/>
                  </a:ext>
                </a:extLst>
              </p:cNvPr>
              <p:cNvSpPr/>
              <p:nvPr/>
            </p:nvSpPr>
            <p:spPr>
              <a:xfrm>
                <a:off x="1452650" y="3561900"/>
                <a:ext cx="39725" cy="48950"/>
              </a:xfrm>
              <a:custGeom>
                <a:avLst/>
                <a:gdLst/>
                <a:ahLst/>
                <a:cxnLst/>
                <a:rect l="l" t="t" r="r" b="b"/>
                <a:pathLst>
                  <a:path w="1589" h="1958" extrusionOk="0">
                    <a:moveTo>
                      <a:pt x="614" y="0"/>
                    </a:moveTo>
                    <a:cubicBezTo>
                      <a:pt x="550" y="0"/>
                      <a:pt x="485" y="12"/>
                      <a:pt x="422" y="36"/>
                    </a:cubicBezTo>
                    <a:cubicBezTo>
                      <a:pt x="141" y="144"/>
                      <a:pt x="0" y="458"/>
                      <a:pt x="108" y="739"/>
                    </a:cubicBezTo>
                    <a:lnTo>
                      <a:pt x="577" y="1957"/>
                    </a:lnTo>
                    <a:cubicBezTo>
                      <a:pt x="703" y="1793"/>
                      <a:pt x="839" y="1643"/>
                      <a:pt x="1012" y="1578"/>
                    </a:cubicBezTo>
                    <a:cubicBezTo>
                      <a:pt x="1095" y="1546"/>
                      <a:pt x="1183" y="1534"/>
                      <a:pt x="1275" y="1534"/>
                    </a:cubicBezTo>
                    <a:cubicBezTo>
                      <a:pt x="1376" y="1534"/>
                      <a:pt x="1481" y="1549"/>
                      <a:pt x="1589" y="1568"/>
                    </a:cubicBezTo>
                    <a:lnTo>
                      <a:pt x="1120" y="350"/>
                    </a:lnTo>
                    <a:cubicBezTo>
                      <a:pt x="1037" y="133"/>
                      <a:pt x="831" y="0"/>
                      <a:pt x="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 name="Picture 5">
            <a:extLst>
              <a:ext uri="{FF2B5EF4-FFF2-40B4-BE49-F238E27FC236}">
                <a16:creationId xmlns:a16="http://schemas.microsoft.com/office/drawing/2014/main" id="{1B8C40D6-53E3-2273-289B-7D2875B1DAA3}"/>
              </a:ext>
            </a:extLst>
          </p:cNvPr>
          <p:cNvPicPr>
            <a:picLocks noChangeAspect="1"/>
          </p:cNvPicPr>
          <p:nvPr/>
        </p:nvPicPr>
        <p:blipFill>
          <a:blip r:embed="rId3"/>
          <a:stretch>
            <a:fillRect/>
          </a:stretch>
        </p:blipFill>
        <p:spPr>
          <a:xfrm>
            <a:off x="870389" y="946033"/>
            <a:ext cx="4541144" cy="4345078"/>
          </a:xfrm>
          <a:prstGeom prst="rect">
            <a:avLst/>
          </a:prstGeom>
        </p:spPr>
      </p:pic>
      <p:pic>
        <p:nvPicPr>
          <p:cNvPr id="5" name="Picture 4">
            <a:extLst>
              <a:ext uri="{FF2B5EF4-FFF2-40B4-BE49-F238E27FC236}">
                <a16:creationId xmlns:a16="http://schemas.microsoft.com/office/drawing/2014/main" id="{A73FABEF-7CA5-9610-D0A7-353F6A4D08DC}"/>
              </a:ext>
            </a:extLst>
          </p:cNvPr>
          <p:cNvPicPr>
            <a:picLocks noChangeAspect="1"/>
          </p:cNvPicPr>
          <p:nvPr/>
        </p:nvPicPr>
        <p:blipFill>
          <a:blip r:embed="rId4"/>
          <a:stretch>
            <a:fillRect/>
          </a:stretch>
        </p:blipFill>
        <p:spPr>
          <a:xfrm>
            <a:off x="1668040" y="1"/>
            <a:ext cx="3277972" cy="9460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146"/>
                                        </p:tgtEl>
                                        <p:attrNameLst>
                                          <p:attrName>style.visibility</p:attrName>
                                        </p:attrNameLst>
                                      </p:cBhvr>
                                      <p:to>
                                        <p:strVal val="visible"/>
                                      </p:to>
                                    </p:set>
                                    <p:anim calcmode="lin" valueType="num">
                                      <p:cBhvr>
                                        <p:cTn id="10" dur="1000" fill="hold"/>
                                        <p:tgtEl>
                                          <p:spTgt spid="146"/>
                                        </p:tgtEl>
                                        <p:attrNameLst>
                                          <p:attrName>ppt_w</p:attrName>
                                        </p:attrNameLst>
                                      </p:cBhvr>
                                      <p:tavLst>
                                        <p:tav tm="0">
                                          <p:val>
                                            <p:strVal val="#ppt_w+.3"/>
                                          </p:val>
                                        </p:tav>
                                        <p:tav tm="100000">
                                          <p:val>
                                            <p:strVal val="#ppt_w"/>
                                          </p:val>
                                        </p:tav>
                                      </p:tavLst>
                                    </p:anim>
                                    <p:anim calcmode="lin" valueType="num">
                                      <p:cBhvr>
                                        <p:cTn id="11" dur="1000" fill="hold"/>
                                        <p:tgtEl>
                                          <p:spTgt spid="146"/>
                                        </p:tgtEl>
                                        <p:attrNameLst>
                                          <p:attrName>ppt_h</p:attrName>
                                        </p:attrNameLst>
                                      </p:cBhvr>
                                      <p:tavLst>
                                        <p:tav tm="0">
                                          <p:val>
                                            <p:strVal val="#ppt_h"/>
                                          </p:val>
                                        </p:tav>
                                        <p:tav tm="100000">
                                          <p:val>
                                            <p:strVal val="#ppt_h"/>
                                          </p:val>
                                        </p:tav>
                                      </p:tavLst>
                                    </p:anim>
                                    <p:animEffect transition="in" filter="fade">
                                      <p:cBhvr>
                                        <p:cTn id="12" dur="1000"/>
                                        <p:tgtEl>
                                          <p:spTgt spid="146"/>
                                        </p:tgtEl>
                                      </p:cBhvr>
                                    </p:animEffect>
                                  </p:childTnLst>
                                </p:cTn>
                              </p:par>
                              <p:par>
                                <p:cTn id="13" presetID="50" presetClass="entr" presetSubtype="0" decel="10000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strVal val="#ppt_w+.3"/>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Effect transition="in" filter="fade">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53">
            <a:extLst>
              <a:ext uri="{FF2B5EF4-FFF2-40B4-BE49-F238E27FC236}">
                <a16:creationId xmlns:a16="http://schemas.microsoft.com/office/drawing/2014/main" id="{BD0FE742-E78B-9F63-A006-407C37DD54BF}"/>
              </a:ext>
            </a:extLst>
          </p:cNvPr>
          <p:cNvSpPr/>
          <p:nvPr/>
        </p:nvSpPr>
        <p:spPr>
          <a:xfrm rot="13934496">
            <a:off x="959542" y="30242"/>
            <a:ext cx="154489" cy="27506"/>
          </a:xfrm>
          <a:prstGeom prst="arc">
            <a:avLst>
              <a:gd name="adj1" fmla="val 16200000"/>
              <a:gd name="adj2" fmla="val 20358260"/>
            </a:avLst>
          </a:prstGeom>
          <a:noFill/>
          <a:ln w="41275">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UTM Avo" panose="02040603050506020204" pitchFamily="18" charset="0"/>
              <a:ea typeface="inpin heiti" panose="00000500000000000000" pitchFamily="2" charset="-122"/>
              <a:sym typeface="inpin heiti" panose="00000500000000000000" pitchFamily="2" charset="-122"/>
            </a:endParaRPr>
          </a:p>
        </p:txBody>
      </p:sp>
      <p:sp>
        <p:nvSpPr>
          <p:cNvPr id="5" name="TextBox 4">
            <a:extLst>
              <a:ext uri="{FF2B5EF4-FFF2-40B4-BE49-F238E27FC236}">
                <a16:creationId xmlns:a16="http://schemas.microsoft.com/office/drawing/2014/main" id="{6B0284DB-0E43-338D-3712-313881926CB7}"/>
              </a:ext>
            </a:extLst>
          </p:cNvPr>
          <p:cNvSpPr txBox="1"/>
          <p:nvPr/>
        </p:nvSpPr>
        <p:spPr>
          <a:xfrm>
            <a:off x="504888" y="321855"/>
            <a:ext cx="5620490" cy="4499789"/>
          </a:xfrm>
          <a:prstGeom prst="roundRect">
            <a:avLst>
              <a:gd name="adj" fmla="val 17994"/>
            </a:avLst>
          </a:prstGeom>
          <a:noFill/>
          <a:ln w="38100">
            <a:noFill/>
            <a:prstDash val="lgDash"/>
          </a:ln>
        </p:spPr>
        <p:txBody>
          <a:bodyPr wrap="square" rtlCol="0">
            <a:spAutoFit/>
          </a:bodyPr>
          <a:lstStyle/>
          <a:p>
            <a:pPr algn="just"/>
            <a:r>
              <a:rPr lang="nl-NL" sz="3200" b="1" dirty="0">
                <a:solidFill>
                  <a:schemeClr val="bg1"/>
                </a:solidFill>
                <a:latin typeface="UTM Avo" panose="02040603050506020204" pitchFamily="18" charset="0"/>
                <a:cs typeface="Times New Roman" panose="02020603050405020304" pitchFamily="18" charset="0"/>
              </a:rPr>
              <a:t>Khi thấy cơ thể có những dấu hiệu bị bệnh em phải báo ngay với bố mẹ hoặc thầy cô giáo, người lớn. Vì người lớn sẽ biết cách giúp em khỏi bệnh.</a:t>
            </a:r>
            <a:endParaRPr lang="en-US" sz="3200" b="1" dirty="0">
              <a:solidFill>
                <a:schemeClr val="bg1"/>
              </a:solidFill>
              <a:latin typeface="UTM Avo" panose="02040603050506020204" pitchFamily="18" charset="0"/>
            </a:endParaRPr>
          </a:p>
        </p:txBody>
      </p:sp>
    </p:spTree>
    <p:extLst>
      <p:ext uri="{BB962C8B-B14F-4D97-AF65-F5344CB8AC3E}">
        <p14:creationId xmlns:p14="http://schemas.microsoft.com/office/powerpoint/2010/main" val="41432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3" name="Title 2">
            <a:extLst>
              <a:ext uri="{FF2B5EF4-FFF2-40B4-BE49-F238E27FC236}">
                <a16:creationId xmlns:a16="http://schemas.microsoft.com/office/drawing/2014/main" id="{CFCABE94-FE4E-104A-8407-BA85D914338E}"/>
              </a:ext>
            </a:extLst>
          </p:cNvPr>
          <p:cNvSpPr>
            <a:spLocks noGrp="1"/>
          </p:cNvSpPr>
          <p:nvPr>
            <p:ph type="title"/>
          </p:nvPr>
        </p:nvSpPr>
        <p:spPr>
          <a:xfrm>
            <a:off x="688554" y="99151"/>
            <a:ext cx="7965196" cy="2104222"/>
          </a:xfrm>
        </p:spPr>
        <p:style>
          <a:lnRef idx="3">
            <a:schemeClr val="lt1"/>
          </a:lnRef>
          <a:fillRef idx="1">
            <a:schemeClr val="accent6"/>
          </a:fillRef>
          <a:effectRef idx="1">
            <a:schemeClr val="accent6"/>
          </a:effectRef>
          <a:fontRef idx="minor">
            <a:schemeClr val="lt1"/>
          </a:fontRef>
        </p:style>
        <p:txBody>
          <a:bodyPr/>
          <a:lstStyle/>
          <a:p>
            <a:pPr algn="ctr" eaLnBrk="1" hangingPunct="1"/>
            <a:r>
              <a:rPr lang="en-US" altLang="en-US" sz="2200" b="1">
                <a:solidFill>
                  <a:srgbClr val="002060"/>
                </a:solidFill>
                <a:latin typeface="UTM Avo" panose="02040603050506020204" pitchFamily="18" charset="0"/>
                <a:cs typeface="Times New Roman" panose="02020603050405020304" pitchFamily="18" charset="0"/>
              </a:rPr>
              <a:t>- Khi khỏe mạnh ta cảm thấy thoải mái, dễ chịu; khi bị bệnh, có thể có những biểu hiện như hắt hơi, sổ mũi, chán ăn, mệt mỏi...</a:t>
            </a:r>
            <a:r>
              <a:rPr lang="en-US" altLang="en-US" sz="2200" b="1">
                <a:solidFill>
                  <a:schemeClr val="bg1"/>
                </a:solidFill>
                <a:latin typeface="UTM Avo" panose="02040603050506020204" pitchFamily="18" charset="0"/>
                <a:cs typeface="Times New Roman" panose="02020603050405020304" pitchFamily="18" charset="0"/>
              </a:rPr>
              <a:t/>
            </a:r>
            <a:br>
              <a:rPr lang="en-US" altLang="en-US" sz="2200" b="1">
                <a:solidFill>
                  <a:schemeClr val="bg1"/>
                </a:solidFill>
                <a:latin typeface="UTM Avo" panose="02040603050506020204" pitchFamily="18" charset="0"/>
                <a:cs typeface="Times New Roman" panose="02020603050405020304" pitchFamily="18" charset="0"/>
              </a:rPr>
            </a:br>
            <a:r>
              <a:rPr lang="en-US" altLang="en-US" sz="2200" b="1">
                <a:solidFill>
                  <a:schemeClr val="bg1"/>
                </a:solidFill>
                <a:latin typeface="UTM Avo" panose="02040603050506020204" pitchFamily="18" charset="0"/>
                <a:cs typeface="Times New Roman" panose="02020603050405020304" pitchFamily="18" charset="0"/>
              </a:rPr>
              <a:t> - Khi trong người cảm thấy khó chịu và không bình thường phải báo ngay cho cha mẹ hoặc người lớn biết để kịp thời phát hiện bệnh và chữa trị.</a:t>
            </a:r>
            <a:r>
              <a:rPr lang="en-US" altLang="en-US" sz="2200" b="1">
                <a:solidFill>
                  <a:srgbClr val="002060"/>
                </a:solidFill>
                <a:latin typeface="UTM Avo" panose="02040603050506020204" pitchFamily="18" charset="0"/>
                <a:cs typeface="Times New Roman" panose="02020603050405020304" pitchFamily="18" charset="0"/>
              </a:rPr>
              <a:t/>
            </a:r>
            <a:br>
              <a:rPr lang="en-US" altLang="en-US" sz="2200" b="1">
                <a:solidFill>
                  <a:srgbClr val="002060"/>
                </a:solidFill>
                <a:latin typeface="UTM Avo" panose="02040603050506020204" pitchFamily="18" charset="0"/>
                <a:cs typeface="Times New Roman" panose="02020603050405020304" pitchFamily="18" charset="0"/>
              </a:rPr>
            </a:br>
            <a:endParaRPr lang="en-US" sz="2200" b="1">
              <a:solidFill>
                <a:srgbClr val="002060"/>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958;p81">
            <a:extLst>
              <a:ext uri="{FF2B5EF4-FFF2-40B4-BE49-F238E27FC236}">
                <a16:creationId xmlns:a16="http://schemas.microsoft.com/office/drawing/2014/main" id="{6BA502A0-C873-7103-A552-DAFAB01A2687}"/>
              </a:ext>
            </a:extLst>
          </p:cNvPr>
          <p:cNvSpPr/>
          <p:nvPr/>
        </p:nvSpPr>
        <p:spPr>
          <a:xfrm>
            <a:off x="6814074" y="3110736"/>
            <a:ext cx="417149" cy="1855426"/>
          </a:xfrm>
          <a:custGeom>
            <a:avLst/>
            <a:gdLst/>
            <a:ahLst/>
            <a:cxnLst/>
            <a:rect l="l" t="t" r="r" b="b"/>
            <a:pathLst>
              <a:path w="3298" h="17730" extrusionOk="0">
                <a:moveTo>
                  <a:pt x="196" y="1"/>
                </a:moveTo>
                <a:cubicBezTo>
                  <a:pt x="87" y="1"/>
                  <a:pt x="1" y="102"/>
                  <a:pt x="23" y="212"/>
                </a:cubicBezTo>
                <a:lnTo>
                  <a:pt x="2637" y="17514"/>
                </a:lnTo>
                <a:cubicBezTo>
                  <a:pt x="2655" y="17635"/>
                  <a:pt x="2758" y="17725"/>
                  <a:pt x="2884" y="17730"/>
                </a:cubicBezTo>
                <a:lnTo>
                  <a:pt x="3095" y="17730"/>
                </a:lnTo>
                <a:cubicBezTo>
                  <a:pt x="3212" y="17730"/>
                  <a:pt x="3298" y="17626"/>
                  <a:pt x="3280" y="17514"/>
                </a:cubicBezTo>
                <a:lnTo>
                  <a:pt x="666" y="212"/>
                </a:lnTo>
                <a:cubicBezTo>
                  <a:pt x="644" y="91"/>
                  <a:pt x="540" y="5"/>
                  <a:pt x="419" y="1"/>
                </a:cubicBezTo>
                <a:lnTo>
                  <a:pt x="203" y="1"/>
                </a:lnTo>
                <a:cubicBezTo>
                  <a:pt x="201" y="1"/>
                  <a:pt x="198"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59;p81">
            <a:extLst>
              <a:ext uri="{FF2B5EF4-FFF2-40B4-BE49-F238E27FC236}">
                <a16:creationId xmlns:a16="http://schemas.microsoft.com/office/drawing/2014/main" id="{BED02289-20BC-C0DE-23C5-984F4449E1FB}"/>
              </a:ext>
            </a:extLst>
          </p:cNvPr>
          <p:cNvSpPr/>
          <p:nvPr/>
        </p:nvSpPr>
        <p:spPr>
          <a:xfrm flipV="1">
            <a:off x="2986737" y="3923440"/>
            <a:ext cx="3995312" cy="60801"/>
          </a:xfrm>
          <a:custGeom>
            <a:avLst/>
            <a:gdLst/>
            <a:ahLst/>
            <a:cxnLst/>
            <a:rect l="l" t="t" r="r" b="b"/>
            <a:pathLst>
              <a:path w="10982" h="590" extrusionOk="0">
                <a:moveTo>
                  <a:pt x="0" y="0"/>
                </a:moveTo>
                <a:lnTo>
                  <a:pt x="0" y="590"/>
                </a:lnTo>
                <a:lnTo>
                  <a:pt x="10982" y="590"/>
                </a:lnTo>
                <a:lnTo>
                  <a:pt x="109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60;p81">
            <a:extLst>
              <a:ext uri="{FF2B5EF4-FFF2-40B4-BE49-F238E27FC236}">
                <a16:creationId xmlns:a16="http://schemas.microsoft.com/office/drawing/2014/main" id="{6459A80F-B552-60C3-A0DD-BB17C356DC75}"/>
              </a:ext>
            </a:extLst>
          </p:cNvPr>
          <p:cNvSpPr/>
          <p:nvPr/>
        </p:nvSpPr>
        <p:spPr>
          <a:xfrm>
            <a:off x="2274806" y="415448"/>
            <a:ext cx="5233294" cy="2713233"/>
          </a:xfrm>
          <a:custGeom>
            <a:avLst/>
            <a:gdLst/>
            <a:ahLst/>
            <a:cxnLst/>
            <a:rect l="l" t="t" r="r" b="b"/>
            <a:pathLst>
              <a:path w="18746" h="25927" extrusionOk="0">
                <a:moveTo>
                  <a:pt x="0" y="1"/>
                </a:moveTo>
                <a:lnTo>
                  <a:pt x="0" y="25926"/>
                </a:lnTo>
                <a:lnTo>
                  <a:pt x="18746" y="25926"/>
                </a:lnTo>
                <a:lnTo>
                  <a:pt x="187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61;p81">
            <a:extLst>
              <a:ext uri="{FF2B5EF4-FFF2-40B4-BE49-F238E27FC236}">
                <a16:creationId xmlns:a16="http://schemas.microsoft.com/office/drawing/2014/main" id="{1AF2FB73-68D4-3719-8D8E-673326E6DA24}"/>
              </a:ext>
            </a:extLst>
          </p:cNvPr>
          <p:cNvSpPr/>
          <p:nvPr/>
        </p:nvSpPr>
        <p:spPr>
          <a:xfrm>
            <a:off x="2203373" y="448571"/>
            <a:ext cx="5293597" cy="2735314"/>
          </a:xfrm>
          <a:custGeom>
            <a:avLst/>
            <a:gdLst/>
            <a:ahLst/>
            <a:cxnLst/>
            <a:rect l="l" t="t" r="r" b="b"/>
            <a:pathLst>
              <a:path w="18962" h="26138" extrusionOk="0">
                <a:moveTo>
                  <a:pt x="18750" y="212"/>
                </a:moveTo>
                <a:lnTo>
                  <a:pt x="18750" y="25921"/>
                </a:lnTo>
                <a:lnTo>
                  <a:pt x="216" y="25921"/>
                </a:lnTo>
                <a:lnTo>
                  <a:pt x="216" y="212"/>
                </a:lnTo>
                <a:close/>
                <a:moveTo>
                  <a:pt x="0" y="0"/>
                </a:moveTo>
                <a:lnTo>
                  <a:pt x="0" y="26137"/>
                </a:lnTo>
                <a:lnTo>
                  <a:pt x="18962" y="26137"/>
                </a:lnTo>
                <a:lnTo>
                  <a:pt x="189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62;p81">
            <a:extLst>
              <a:ext uri="{FF2B5EF4-FFF2-40B4-BE49-F238E27FC236}">
                <a16:creationId xmlns:a16="http://schemas.microsoft.com/office/drawing/2014/main" id="{36DDF20D-B76D-D1CF-437D-A6A3606AAD74}"/>
              </a:ext>
            </a:extLst>
          </p:cNvPr>
          <p:cNvSpPr/>
          <p:nvPr/>
        </p:nvSpPr>
        <p:spPr>
          <a:xfrm>
            <a:off x="2044137" y="410374"/>
            <a:ext cx="5502415" cy="60906"/>
          </a:xfrm>
          <a:custGeom>
            <a:avLst/>
            <a:gdLst/>
            <a:ahLst/>
            <a:cxnLst/>
            <a:rect l="l" t="t" r="r" b="b"/>
            <a:pathLst>
              <a:path w="19710" h="582" extrusionOk="0">
                <a:moveTo>
                  <a:pt x="212" y="1"/>
                </a:moveTo>
                <a:cubicBezTo>
                  <a:pt x="95" y="1"/>
                  <a:pt x="1" y="59"/>
                  <a:pt x="1" y="136"/>
                </a:cubicBezTo>
                <a:lnTo>
                  <a:pt x="1" y="446"/>
                </a:lnTo>
                <a:cubicBezTo>
                  <a:pt x="1" y="523"/>
                  <a:pt x="95" y="581"/>
                  <a:pt x="212" y="581"/>
                </a:cubicBezTo>
                <a:lnTo>
                  <a:pt x="19493" y="581"/>
                </a:lnTo>
                <a:cubicBezTo>
                  <a:pt x="19615" y="581"/>
                  <a:pt x="19709" y="523"/>
                  <a:pt x="19709" y="446"/>
                </a:cubicBezTo>
                <a:lnTo>
                  <a:pt x="19709" y="136"/>
                </a:lnTo>
                <a:cubicBezTo>
                  <a:pt x="19709" y="59"/>
                  <a:pt x="19615" y="1"/>
                  <a:pt x="19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63;p81">
            <a:extLst>
              <a:ext uri="{FF2B5EF4-FFF2-40B4-BE49-F238E27FC236}">
                <a16:creationId xmlns:a16="http://schemas.microsoft.com/office/drawing/2014/main" id="{F22E286E-99D7-5153-DE6E-9C443F7CDC83}"/>
              </a:ext>
            </a:extLst>
          </p:cNvPr>
          <p:cNvSpPr/>
          <p:nvPr/>
        </p:nvSpPr>
        <p:spPr>
          <a:xfrm>
            <a:off x="2044137" y="3150816"/>
            <a:ext cx="5502415" cy="60801"/>
          </a:xfrm>
          <a:custGeom>
            <a:avLst/>
            <a:gdLst/>
            <a:ahLst/>
            <a:cxnLst/>
            <a:rect l="l" t="t" r="r" b="b"/>
            <a:pathLst>
              <a:path w="19710" h="581" extrusionOk="0">
                <a:moveTo>
                  <a:pt x="212" y="0"/>
                </a:moveTo>
                <a:cubicBezTo>
                  <a:pt x="95" y="0"/>
                  <a:pt x="1" y="63"/>
                  <a:pt x="1" y="135"/>
                </a:cubicBezTo>
                <a:lnTo>
                  <a:pt x="1" y="450"/>
                </a:lnTo>
                <a:cubicBezTo>
                  <a:pt x="1" y="522"/>
                  <a:pt x="95" y="581"/>
                  <a:pt x="212" y="581"/>
                </a:cubicBezTo>
                <a:lnTo>
                  <a:pt x="19493" y="581"/>
                </a:lnTo>
                <a:cubicBezTo>
                  <a:pt x="19615" y="581"/>
                  <a:pt x="19709" y="522"/>
                  <a:pt x="19709" y="450"/>
                </a:cubicBezTo>
                <a:lnTo>
                  <a:pt x="19709" y="135"/>
                </a:lnTo>
                <a:cubicBezTo>
                  <a:pt x="19709" y="63"/>
                  <a:pt x="19615" y="0"/>
                  <a:pt x="194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57;p81">
            <a:extLst>
              <a:ext uri="{FF2B5EF4-FFF2-40B4-BE49-F238E27FC236}">
                <a16:creationId xmlns:a16="http://schemas.microsoft.com/office/drawing/2014/main" id="{9A2CD160-094F-546A-236F-53AA692E7296}"/>
              </a:ext>
            </a:extLst>
          </p:cNvPr>
          <p:cNvSpPr/>
          <p:nvPr/>
        </p:nvSpPr>
        <p:spPr>
          <a:xfrm>
            <a:off x="2703283" y="3206020"/>
            <a:ext cx="417023" cy="1855426"/>
          </a:xfrm>
          <a:custGeom>
            <a:avLst/>
            <a:gdLst/>
            <a:ahLst/>
            <a:cxnLst/>
            <a:rect l="l" t="t" r="r" b="b"/>
            <a:pathLst>
              <a:path w="3297" h="17730" extrusionOk="0">
                <a:moveTo>
                  <a:pt x="3102" y="1"/>
                </a:moveTo>
                <a:cubicBezTo>
                  <a:pt x="3100" y="1"/>
                  <a:pt x="3097" y="1"/>
                  <a:pt x="3095" y="1"/>
                </a:cubicBezTo>
                <a:lnTo>
                  <a:pt x="2879" y="1"/>
                </a:lnTo>
                <a:cubicBezTo>
                  <a:pt x="2758" y="5"/>
                  <a:pt x="2654" y="91"/>
                  <a:pt x="2636" y="212"/>
                </a:cubicBezTo>
                <a:lnTo>
                  <a:pt x="22" y="17514"/>
                </a:lnTo>
                <a:cubicBezTo>
                  <a:pt x="0" y="17626"/>
                  <a:pt x="90" y="17730"/>
                  <a:pt x="207" y="17730"/>
                </a:cubicBezTo>
                <a:lnTo>
                  <a:pt x="418" y="17730"/>
                </a:lnTo>
                <a:cubicBezTo>
                  <a:pt x="540" y="17725"/>
                  <a:pt x="643" y="17635"/>
                  <a:pt x="666" y="17514"/>
                </a:cubicBezTo>
                <a:lnTo>
                  <a:pt x="3275" y="212"/>
                </a:lnTo>
                <a:cubicBezTo>
                  <a:pt x="3297" y="102"/>
                  <a:pt x="3211" y="1"/>
                  <a:pt x="3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249;p87">
            <a:extLst>
              <a:ext uri="{FF2B5EF4-FFF2-40B4-BE49-F238E27FC236}">
                <a16:creationId xmlns:a16="http://schemas.microsoft.com/office/drawing/2014/main" id="{0AFC97FB-B39A-223F-25D9-5FEDCB45D9F3}"/>
              </a:ext>
            </a:extLst>
          </p:cNvPr>
          <p:cNvSpPr txBox="1">
            <a:spLocks noGrp="1"/>
          </p:cNvSpPr>
          <p:nvPr>
            <p:ph type="ctrTitle"/>
          </p:nvPr>
        </p:nvSpPr>
        <p:spPr>
          <a:xfrm>
            <a:off x="2442805" y="2255176"/>
            <a:ext cx="4814731" cy="1640532"/>
          </a:xfrm>
          <a:prstGeom prst="rect">
            <a:avLst/>
          </a:prstGeom>
        </p:spPr>
        <p:txBody>
          <a:bodyPr spcFirstLastPara="1" wrap="square" lIns="91425" tIns="91425" rIns="91425" bIns="91425" anchor="b" anchorCtr="0">
            <a:noAutofit/>
          </a:bodyPr>
          <a:lstStyle/>
          <a:p>
            <a:pPr algn="ctr"/>
            <a:r>
              <a:rPr lang="nl-NL" sz="2400" b="1">
                <a:solidFill>
                  <a:srgbClr val="002060"/>
                </a:solidFill>
                <a:latin typeface="UTM Avo" panose="02040603050506020204" pitchFamily="18" charset="0"/>
              </a:rPr>
              <a:t>Con người cần đến không khí, thức ăn, nước uống từ môi trường</a:t>
            </a:r>
            <a:r>
              <a:rPr lang="nl-NL" sz="2400" b="1" i="1">
                <a:solidFill>
                  <a:srgbClr val="002060"/>
                </a:solidFill>
                <a:latin typeface="UTM Avo" panose="02040603050506020204" pitchFamily="18" charset="0"/>
              </a:rPr>
              <a:t>.</a:t>
            </a:r>
            <a:r>
              <a:rPr lang="nl-NL" sz="2400" b="1">
                <a:solidFill>
                  <a:srgbClr val="002060"/>
                </a:solidFill>
                <a:latin typeface="UTM Avo" panose="02040603050506020204" pitchFamily="18" charset="0"/>
              </a:rPr>
              <a:t> Vì vậy môi trường có ảnh hưởng trực tiếp đến sức khoẻ con người.</a:t>
            </a:r>
            <a:br>
              <a:rPr lang="nl-NL" sz="2400" b="1">
                <a:solidFill>
                  <a:srgbClr val="002060"/>
                </a:solidFill>
                <a:latin typeface="UTM Avo" panose="02040603050506020204" pitchFamily="18" charset="0"/>
              </a:rPr>
            </a:br>
            <a:r>
              <a:rPr lang="nl-NL" sz="2400" b="1">
                <a:solidFill>
                  <a:srgbClr val="002060"/>
                </a:solidFill>
                <a:latin typeface="UTM Avo" panose="02040603050506020204" pitchFamily="18" charset="0"/>
              </a:rPr>
              <a:t> </a:t>
            </a:r>
            <a:r>
              <a:rPr lang="nl-NL" sz="2400" b="1">
                <a:solidFill>
                  <a:srgbClr val="C83272"/>
                </a:solidFill>
                <a:latin typeface="UTM Avo" panose="02040603050506020204" pitchFamily="18" charset="0"/>
              </a:rPr>
              <a:t>Chúng ta cần làm gì để </a:t>
            </a:r>
            <a:br>
              <a:rPr lang="nl-NL" sz="2400" b="1">
                <a:solidFill>
                  <a:srgbClr val="C83272"/>
                </a:solidFill>
                <a:latin typeface="UTM Avo" panose="02040603050506020204" pitchFamily="18" charset="0"/>
              </a:rPr>
            </a:br>
            <a:r>
              <a:rPr lang="nl-NL" sz="2400" b="1">
                <a:solidFill>
                  <a:srgbClr val="C83272"/>
                </a:solidFill>
                <a:latin typeface="UTM Avo" panose="02040603050506020204" pitchFamily="18" charset="0"/>
              </a:rPr>
              <a:t>bảo vệ môi trường?</a:t>
            </a:r>
            <a:br>
              <a:rPr lang="nl-NL" sz="2400" b="1">
                <a:solidFill>
                  <a:srgbClr val="C83272"/>
                </a:solidFill>
                <a:latin typeface="UTM Avo" panose="02040603050506020204" pitchFamily="18" charset="0"/>
              </a:rPr>
            </a:br>
            <a:r>
              <a:rPr lang="en-US" sz="2400" b="1">
                <a:solidFill>
                  <a:srgbClr val="C83272"/>
                </a:solidFill>
                <a:latin typeface="UTM Avo" panose="02040603050506020204" pitchFamily="18" charset="0"/>
              </a:rPr>
              <a:t/>
            </a:r>
            <a:br>
              <a:rPr lang="en-US" sz="2400" b="1">
                <a:solidFill>
                  <a:srgbClr val="C83272"/>
                </a:solidFill>
                <a:latin typeface="UTM Avo" panose="02040603050506020204" pitchFamily="18" charset="0"/>
              </a:rPr>
            </a:br>
            <a:endParaRPr sz="2400" b="1">
              <a:solidFill>
                <a:srgbClr val="C83272"/>
              </a:solidFill>
              <a:latin typeface="UTM Avo" panose="02040603050506020204" pitchFamily="18" charset="0"/>
            </a:endParaRPr>
          </a:p>
        </p:txBody>
      </p:sp>
      <p:pic>
        <p:nvPicPr>
          <p:cNvPr id="105" name="Picture 104">
            <a:extLst>
              <a:ext uri="{FF2B5EF4-FFF2-40B4-BE49-F238E27FC236}">
                <a16:creationId xmlns:a16="http://schemas.microsoft.com/office/drawing/2014/main" id="{EBED6BDA-52A2-5759-F04D-90231F258FCD}"/>
              </a:ext>
            </a:extLst>
          </p:cNvPr>
          <p:cNvPicPr>
            <a:picLocks noChangeAspect="1"/>
          </p:cNvPicPr>
          <p:nvPr/>
        </p:nvPicPr>
        <p:blipFill>
          <a:blip r:embed="rId2"/>
          <a:stretch>
            <a:fillRect/>
          </a:stretch>
        </p:blipFill>
        <p:spPr>
          <a:xfrm>
            <a:off x="606166" y="905874"/>
            <a:ext cx="1914310" cy="4060288"/>
          </a:xfrm>
          <a:prstGeom prst="rect">
            <a:avLst/>
          </a:prstGeom>
        </p:spPr>
      </p:pic>
    </p:spTree>
    <p:extLst>
      <p:ext uri="{BB962C8B-B14F-4D97-AF65-F5344CB8AC3E}">
        <p14:creationId xmlns:p14="http://schemas.microsoft.com/office/powerpoint/2010/main" val="24508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anim calcmode="lin" valueType="num">
                                      <p:cBhvr>
                                        <p:cTn id="10" dur="500" fill="hold"/>
                                        <p:tgtEl>
                                          <p:spTgt spid="99"/>
                                        </p:tgtEl>
                                        <p:attrNameLst>
                                          <p:attrName>ppt_x</p:attrName>
                                        </p:attrNameLst>
                                      </p:cBhvr>
                                      <p:tavLst>
                                        <p:tav tm="0">
                                          <p:val>
                                            <p:fltVal val="0.5"/>
                                          </p:val>
                                        </p:tav>
                                        <p:tav tm="100000">
                                          <p:val>
                                            <p:strVal val="#ppt_x"/>
                                          </p:val>
                                        </p:tav>
                                      </p:tavLst>
                                    </p:anim>
                                    <p:anim calcmode="lin" valueType="num">
                                      <p:cBhvr>
                                        <p:cTn id="11" dur="500" fill="hold"/>
                                        <p:tgtEl>
                                          <p:spTgt spid="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 name="Subtitle 2">
            <a:extLst>
              <a:ext uri="{FF2B5EF4-FFF2-40B4-BE49-F238E27FC236}">
                <a16:creationId xmlns:a16="http://schemas.microsoft.com/office/drawing/2014/main" id="{6A867998-1EC1-E353-170B-F96F54F9A272}"/>
              </a:ext>
            </a:extLst>
          </p:cNvPr>
          <p:cNvSpPr>
            <a:spLocks noGrp="1"/>
          </p:cNvSpPr>
          <p:nvPr>
            <p:ph type="subTitle" idx="1"/>
          </p:nvPr>
        </p:nvSpPr>
        <p:spPr>
          <a:xfrm>
            <a:off x="0" y="455379"/>
            <a:ext cx="9144000" cy="3404962"/>
          </a:xfrm>
        </p:spPr>
        <p:txBody>
          <a:bodyPr/>
          <a:lstStyle/>
          <a:p>
            <a:pPr algn="just"/>
            <a:r>
              <a:rPr lang="nl-NL" sz="1700" b="1">
                <a:solidFill>
                  <a:schemeClr val="bg1"/>
                </a:solidFill>
                <a:effectLst/>
                <a:latin typeface="UTM Avo" panose="02040603050506020204" pitchFamily="18" charset="0"/>
                <a:ea typeface="Times New Roman" panose="02020603050405020304" pitchFamily="18" charset="0"/>
              </a:rPr>
              <a:t>1. Kiến thức</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Nêu được một số biểu hiện khi cơ thể bị bệnh: hắt hơi, sổ mũi, chán ăn, mệt mỏi, đau bụng, nôn, sốt,…</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2. Kĩ năng</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Biết nói với cha mẹ, người lớn khi cảm thấy trong người khó chịu, không bình thường.</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Phân biệt được lúc cơ thể khoẻ mạnh và lúc cơ thể bị bệnh.</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3. Phẩm chất</a:t>
            </a:r>
            <a:endParaRPr lang="en-US" sz="1700" b="1">
              <a:solidFill>
                <a:schemeClr val="bg1"/>
              </a:solidFill>
              <a:effectLst/>
              <a:latin typeface="UTM Avo" panose="02040603050506020204" pitchFamily="18" charset="0"/>
              <a:ea typeface="Times New Roman" panose="02020603050405020304" pitchFamily="18" charset="0"/>
            </a:endParaRPr>
          </a:p>
          <a:p>
            <a:pPr marL="228600" algn="just">
              <a:spcAft>
                <a:spcPts val="600"/>
              </a:spcAft>
            </a:pPr>
            <a:r>
              <a:rPr lang="nl-NL" sz="1700" b="1">
                <a:solidFill>
                  <a:srgbClr val="002060"/>
                </a:solidFill>
                <a:effectLst/>
                <a:latin typeface="UTM Avo" panose="02040603050506020204" pitchFamily="18" charset="0"/>
                <a:ea typeface="Times New Roman" panose="02020603050405020304" pitchFamily="18" charset="0"/>
              </a:rPr>
              <a:t>- Tự nhận thức bản thân để nhận biết một số dấu hiệu không bình thường của </a:t>
            </a:r>
            <a:r>
              <a:rPr lang="nl-NL" sz="1700" b="1">
                <a:solidFill>
                  <a:schemeClr val="bg1"/>
                </a:solidFill>
                <a:effectLst/>
                <a:latin typeface="UTM Avo" panose="02040603050506020204" pitchFamily="18" charset="0"/>
                <a:ea typeface="Times New Roman" panose="02020603050405020304" pitchFamily="18" charset="0"/>
              </a:rPr>
              <a:t>cơ thể</a:t>
            </a:r>
            <a:endParaRPr lang="en-US" sz="1700" b="1">
              <a:solidFill>
                <a:schemeClr val="bg1"/>
              </a:solidFill>
              <a:effectLst/>
              <a:latin typeface="UTM Avo" panose="02040603050506020204" pitchFamily="18" charset="0"/>
              <a:ea typeface="Times New Roman" panose="02020603050405020304" pitchFamily="18" charset="0"/>
            </a:endParaRPr>
          </a:p>
          <a:p>
            <a:pPr marL="228600" algn="just">
              <a:spcAft>
                <a:spcPts val="600"/>
              </a:spcAft>
            </a:pPr>
            <a:r>
              <a:rPr lang="nl-NL" sz="1700" b="1">
                <a:solidFill>
                  <a:schemeClr val="bg1"/>
                </a:solidFill>
                <a:effectLst/>
                <a:latin typeface="UTM Avo" panose="02040603050506020204" pitchFamily="18" charset="0"/>
                <a:ea typeface="Times New Roman" panose="02020603050405020304" pitchFamily="18" charset="0"/>
              </a:rPr>
              <a:t>4. Góp phần phát triển các năng lực</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NL giải quyết vấn đề và sáng tạo, hợp tác.</a:t>
            </a:r>
            <a:endParaRPr lang="en-US" sz="1700" b="1">
              <a:solidFill>
                <a:srgbClr val="002060"/>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 KNS: </a:t>
            </a:r>
            <a:r>
              <a:rPr lang="nl-NL" sz="1700" b="1">
                <a:solidFill>
                  <a:schemeClr val="bg1"/>
                </a:solidFill>
                <a:effectLst/>
                <a:latin typeface="UTM Avo" panose="02040603050506020204" pitchFamily="18" charset="0"/>
                <a:ea typeface="Times New Roman" panose="02020603050405020304" pitchFamily="18" charset="0"/>
              </a:rPr>
              <a:t>- Tìm kiếm sự giúp đỡ khi có những dấu hiệu khi bị bệnh</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             - Tự nhận thức về chế độ ăn, uống khi bị bệnh thông thường</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chemeClr val="bg1"/>
                </a:solidFill>
                <a:effectLst/>
                <a:latin typeface="UTM Avo" panose="02040603050506020204" pitchFamily="18" charset="0"/>
                <a:ea typeface="Times New Roman" panose="02020603050405020304" pitchFamily="18" charset="0"/>
              </a:rPr>
              <a:t>             - Vận xử phù hợp khi bị bệnh</a:t>
            </a:r>
            <a:endParaRPr lang="en-US" sz="1700" b="1">
              <a:solidFill>
                <a:schemeClr val="bg1"/>
              </a:solidFill>
              <a:effectLst/>
              <a:latin typeface="UTM Avo" panose="02040603050506020204" pitchFamily="18" charset="0"/>
              <a:ea typeface="Times New Roman" panose="02020603050405020304" pitchFamily="18" charset="0"/>
            </a:endParaRPr>
          </a:p>
          <a:p>
            <a:pPr algn="just"/>
            <a:r>
              <a:rPr lang="nl-NL" sz="1700" b="1">
                <a:solidFill>
                  <a:srgbClr val="002060"/>
                </a:solidFill>
                <a:effectLst/>
                <a:latin typeface="UTM Avo" panose="02040603050506020204" pitchFamily="18" charset="0"/>
                <a:ea typeface="Times New Roman" panose="02020603050405020304" pitchFamily="18" charset="0"/>
              </a:rPr>
              <a:t> * BVMT: </a:t>
            </a:r>
            <a:r>
              <a:rPr lang="nl-NL" sz="1700" b="1">
                <a:solidFill>
                  <a:schemeClr val="accent6">
                    <a:lumMod val="75000"/>
                  </a:schemeClr>
                </a:solidFill>
                <a:effectLst/>
                <a:latin typeface="UTM Avo" panose="02040603050506020204" pitchFamily="18" charset="0"/>
                <a:ea typeface="Times New Roman" panose="02020603050405020304" pitchFamily="18" charset="0"/>
              </a:rPr>
              <a:t>Mối quan hệ giữa con người với môi trường: Con người cần đến không khí, thức ăn, nước uống từ môi trường.</a:t>
            </a:r>
            <a:endParaRPr lang="en-US" sz="1700" b="1">
              <a:solidFill>
                <a:schemeClr val="accent6">
                  <a:lumMod val="75000"/>
                </a:schemeClr>
              </a:solidFill>
              <a:effectLst/>
              <a:latin typeface="UTM Avo" panose="02040603050506020204" pitchFamily="18" charset="0"/>
              <a:ea typeface="Times New Roman" panose="02020603050405020304" pitchFamily="18" charset="0"/>
            </a:endParaRPr>
          </a:p>
          <a:p>
            <a:pPr algn="just"/>
            <a:endParaRPr lang="en-US" sz="1700" b="1">
              <a:latin typeface="UTM Avo" panose="02040603050506020204" pitchFamily="18" charset="0"/>
            </a:endParaRPr>
          </a:p>
        </p:txBody>
      </p:sp>
      <p:sp>
        <p:nvSpPr>
          <p:cNvPr id="316" name="Google Shape;316;p30"/>
          <p:cNvSpPr txBox="1">
            <a:spLocks noGrp="1"/>
          </p:cNvSpPr>
          <p:nvPr>
            <p:ph type="title"/>
          </p:nvPr>
        </p:nvSpPr>
        <p:spPr>
          <a:xfrm>
            <a:off x="4954450" y="24792"/>
            <a:ext cx="4254865" cy="87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chemeClr val="accent6">
                    <a:lumMod val="50000"/>
                  </a:schemeClr>
                </a:solidFill>
                <a:latin typeface="UTM Guanine" panose="02040603050506020204" pitchFamily="18" charset="0"/>
              </a:rPr>
              <a:t>Yêu cầu cần đạt</a:t>
            </a:r>
            <a:endParaRPr sz="3600">
              <a:solidFill>
                <a:schemeClr val="accent6">
                  <a:lumMod val="50000"/>
                </a:schemeClr>
              </a:solidFill>
              <a:latin typeface="UTM Guanine" panose="02040603050506020204" pitchFamily="18" charset="0"/>
            </a:endParaRPr>
          </a:p>
        </p:txBody>
      </p:sp>
      <p:sp>
        <p:nvSpPr>
          <p:cNvPr id="48" name="Google Shape;316;p30">
            <a:extLst>
              <a:ext uri="{FF2B5EF4-FFF2-40B4-BE49-F238E27FC236}">
                <a16:creationId xmlns:a16="http://schemas.microsoft.com/office/drawing/2014/main" id="{28D49743-019B-C0E5-E035-B218585ACA9F}"/>
              </a:ext>
            </a:extLst>
          </p:cNvPr>
          <p:cNvSpPr txBox="1">
            <a:spLocks/>
          </p:cNvSpPr>
          <p:nvPr/>
        </p:nvSpPr>
        <p:spPr>
          <a:xfrm>
            <a:off x="4954450" y="3021"/>
            <a:ext cx="7556635" cy="876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9pPr>
          </a:lstStyle>
          <a:p>
            <a:r>
              <a:rPr lang="en-US" sz="3600">
                <a:ln w="76200">
                  <a:solidFill>
                    <a:schemeClr val="bg1"/>
                  </a:solidFill>
                </a:ln>
                <a:solidFill>
                  <a:schemeClr val="bg1"/>
                </a:solidFill>
                <a:latin typeface="UTM Guanine" panose="02040603050506020204" pitchFamily="18" charset="0"/>
              </a:rPr>
              <a:t>Yêu cầu cần đạt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arn(inVertic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arn(inVertical)">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arn(inVertical)">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oogle Shape;515;p35">
            <a:extLst>
              <a:ext uri="{FF2B5EF4-FFF2-40B4-BE49-F238E27FC236}">
                <a16:creationId xmlns:a16="http://schemas.microsoft.com/office/drawing/2014/main" id="{F5DB870E-A731-050E-3D48-92D8171B9BB1}"/>
              </a:ext>
            </a:extLst>
          </p:cNvPr>
          <p:cNvGrpSpPr/>
          <p:nvPr/>
        </p:nvGrpSpPr>
        <p:grpSpPr>
          <a:xfrm>
            <a:off x="7570655" y="1996912"/>
            <a:ext cx="1078215" cy="3256543"/>
            <a:chOff x="1937500" y="2474975"/>
            <a:chExt cx="283100" cy="855050"/>
          </a:xfrm>
        </p:grpSpPr>
        <p:sp>
          <p:nvSpPr>
            <p:cNvPr id="16" name="Google Shape;516;p35">
              <a:extLst>
                <a:ext uri="{FF2B5EF4-FFF2-40B4-BE49-F238E27FC236}">
                  <a16:creationId xmlns:a16="http://schemas.microsoft.com/office/drawing/2014/main" id="{3B978A2D-5731-2A29-3183-46910AB19E6A}"/>
                </a:ext>
              </a:extLst>
            </p:cNvPr>
            <p:cNvSpPr/>
            <p:nvPr/>
          </p:nvSpPr>
          <p:spPr>
            <a:xfrm>
              <a:off x="2117000" y="2574275"/>
              <a:ext cx="38600" cy="46275"/>
            </a:xfrm>
            <a:custGeom>
              <a:avLst/>
              <a:gdLst/>
              <a:ahLst/>
              <a:cxnLst/>
              <a:rect l="l" t="t" r="r" b="b"/>
              <a:pathLst>
                <a:path w="1544" h="1851" extrusionOk="0">
                  <a:moveTo>
                    <a:pt x="686" y="1"/>
                  </a:moveTo>
                  <a:cubicBezTo>
                    <a:pt x="130" y="1"/>
                    <a:pt x="14" y="598"/>
                    <a:pt x="14" y="598"/>
                  </a:cubicBezTo>
                  <a:cubicBezTo>
                    <a:pt x="0" y="1016"/>
                    <a:pt x="36" y="1434"/>
                    <a:pt x="117" y="1844"/>
                  </a:cubicBezTo>
                  <a:lnTo>
                    <a:pt x="180" y="1830"/>
                  </a:lnTo>
                  <a:cubicBezTo>
                    <a:pt x="245" y="1844"/>
                    <a:pt x="308" y="1850"/>
                    <a:pt x="367" y="1850"/>
                  </a:cubicBezTo>
                  <a:cubicBezTo>
                    <a:pt x="1322" y="1850"/>
                    <a:pt x="1543" y="183"/>
                    <a:pt x="896" y="26"/>
                  </a:cubicBezTo>
                  <a:cubicBezTo>
                    <a:pt x="819" y="9"/>
                    <a:pt x="750" y="1"/>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7;p35">
              <a:extLst>
                <a:ext uri="{FF2B5EF4-FFF2-40B4-BE49-F238E27FC236}">
                  <a16:creationId xmlns:a16="http://schemas.microsoft.com/office/drawing/2014/main" id="{0A6461C6-155B-ACE4-DE5C-699F91FE6196}"/>
                </a:ext>
              </a:extLst>
            </p:cNvPr>
            <p:cNvSpPr/>
            <p:nvPr/>
          </p:nvSpPr>
          <p:spPr>
            <a:xfrm>
              <a:off x="1958075" y="2822800"/>
              <a:ext cx="55150" cy="39150"/>
            </a:xfrm>
            <a:custGeom>
              <a:avLst/>
              <a:gdLst/>
              <a:ahLst/>
              <a:cxnLst/>
              <a:rect l="l" t="t" r="r" b="b"/>
              <a:pathLst>
                <a:path w="2206" h="1566" extrusionOk="0">
                  <a:moveTo>
                    <a:pt x="154" y="0"/>
                  </a:moveTo>
                  <a:cubicBezTo>
                    <a:pt x="55" y="329"/>
                    <a:pt x="1" y="536"/>
                    <a:pt x="1" y="536"/>
                  </a:cubicBezTo>
                  <a:cubicBezTo>
                    <a:pt x="176" y="715"/>
                    <a:pt x="370" y="873"/>
                    <a:pt x="577" y="1008"/>
                  </a:cubicBezTo>
                  <a:cubicBezTo>
                    <a:pt x="955" y="1264"/>
                    <a:pt x="1499" y="1530"/>
                    <a:pt x="2151" y="1566"/>
                  </a:cubicBezTo>
                  <a:cubicBezTo>
                    <a:pt x="2165" y="1386"/>
                    <a:pt x="2187" y="1210"/>
                    <a:pt x="2205" y="1035"/>
                  </a:cubicBezTo>
                  <a:cubicBezTo>
                    <a:pt x="766" y="760"/>
                    <a:pt x="181" y="9"/>
                    <a:pt x="181" y="9"/>
                  </a:cubicBezTo>
                  <a:lnTo>
                    <a:pt x="1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8;p35">
              <a:extLst>
                <a:ext uri="{FF2B5EF4-FFF2-40B4-BE49-F238E27FC236}">
                  <a16:creationId xmlns:a16="http://schemas.microsoft.com/office/drawing/2014/main" id="{329DD8F4-3CE0-BDEC-D764-C7DB2B3C9D67}"/>
                </a:ext>
              </a:extLst>
            </p:cNvPr>
            <p:cNvSpPr/>
            <p:nvPr/>
          </p:nvSpPr>
          <p:spPr>
            <a:xfrm>
              <a:off x="2156250" y="2834050"/>
              <a:ext cx="60525" cy="27675"/>
            </a:xfrm>
            <a:custGeom>
              <a:avLst/>
              <a:gdLst/>
              <a:ahLst/>
              <a:cxnLst/>
              <a:rect l="l" t="t" r="r" b="b"/>
              <a:pathLst>
                <a:path w="2421" h="1107" extrusionOk="0">
                  <a:moveTo>
                    <a:pt x="2344" y="0"/>
                  </a:moveTo>
                  <a:cubicBezTo>
                    <a:pt x="2255" y="41"/>
                    <a:pt x="1531" y="362"/>
                    <a:pt x="629" y="362"/>
                  </a:cubicBezTo>
                  <a:cubicBezTo>
                    <a:pt x="441" y="362"/>
                    <a:pt x="245" y="348"/>
                    <a:pt x="45" y="315"/>
                  </a:cubicBezTo>
                  <a:lnTo>
                    <a:pt x="0" y="319"/>
                  </a:lnTo>
                  <a:cubicBezTo>
                    <a:pt x="18" y="562"/>
                    <a:pt x="41" y="819"/>
                    <a:pt x="63" y="1093"/>
                  </a:cubicBezTo>
                  <a:lnTo>
                    <a:pt x="77" y="1093"/>
                  </a:lnTo>
                  <a:cubicBezTo>
                    <a:pt x="158" y="1102"/>
                    <a:pt x="245" y="1107"/>
                    <a:pt x="336" y="1107"/>
                  </a:cubicBezTo>
                  <a:cubicBezTo>
                    <a:pt x="862" y="1107"/>
                    <a:pt x="1513" y="963"/>
                    <a:pt x="1939" y="805"/>
                  </a:cubicBezTo>
                  <a:cubicBezTo>
                    <a:pt x="2187" y="715"/>
                    <a:pt x="2362" y="621"/>
                    <a:pt x="2389" y="549"/>
                  </a:cubicBezTo>
                  <a:cubicBezTo>
                    <a:pt x="2421" y="486"/>
                    <a:pt x="2398" y="283"/>
                    <a:pt x="23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9;p35">
              <a:extLst>
                <a:ext uri="{FF2B5EF4-FFF2-40B4-BE49-F238E27FC236}">
                  <a16:creationId xmlns:a16="http://schemas.microsoft.com/office/drawing/2014/main" id="{3C286E37-54E2-450B-9E23-DA2F3EBC4D84}"/>
                </a:ext>
              </a:extLst>
            </p:cNvPr>
            <p:cNvSpPr/>
            <p:nvPr/>
          </p:nvSpPr>
          <p:spPr>
            <a:xfrm>
              <a:off x="2136225" y="2714825"/>
              <a:ext cx="78650" cy="128300"/>
            </a:xfrm>
            <a:custGeom>
              <a:avLst/>
              <a:gdLst/>
              <a:ahLst/>
              <a:cxnLst/>
              <a:rect l="l" t="t" r="r" b="b"/>
              <a:pathLst>
                <a:path w="3146" h="5132" extrusionOk="0">
                  <a:moveTo>
                    <a:pt x="370" y="1"/>
                  </a:moveTo>
                  <a:cubicBezTo>
                    <a:pt x="190" y="419"/>
                    <a:pt x="1" y="1035"/>
                    <a:pt x="55" y="1723"/>
                  </a:cubicBezTo>
                  <a:cubicBezTo>
                    <a:pt x="163" y="2992"/>
                    <a:pt x="819" y="3226"/>
                    <a:pt x="788" y="3307"/>
                  </a:cubicBezTo>
                  <a:cubicBezTo>
                    <a:pt x="765" y="3352"/>
                    <a:pt x="702" y="3374"/>
                    <a:pt x="608" y="3374"/>
                  </a:cubicBezTo>
                  <a:lnTo>
                    <a:pt x="675" y="3707"/>
                  </a:lnTo>
                  <a:cubicBezTo>
                    <a:pt x="675" y="3707"/>
                    <a:pt x="734" y="4283"/>
                    <a:pt x="801" y="5088"/>
                  </a:cubicBezTo>
                  <a:lnTo>
                    <a:pt x="846" y="5084"/>
                  </a:lnTo>
                  <a:cubicBezTo>
                    <a:pt x="1046" y="5117"/>
                    <a:pt x="1242" y="5131"/>
                    <a:pt x="1430" y="5131"/>
                  </a:cubicBezTo>
                  <a:cubicBezTo>
                    <a:pt x="2333" y="5131"/>
                    <a:pt x="3060" y="4810"/>
                    <a:pt x="3145" y="4769"/>
                  </a:cubicBezTo>
                  <a:cubicBezTo>
                    <a:pt x="3060" y="4324"/>
                    <a:pt x="2893" y="3676"/>
                    <a:pt x="2713" y="3051"/>
                  </a:cubicBezTo>
                  <a:cubicBezTo>
                    <a:pt x="2592" y="2619"/>
                    <a:pt x="2461" y="2200"/>
                    <a:pt x="2344" y="1867"/>
                  </a:cubicBezTo>
                  <a:cubicBezTo>
                    <a:pt x="1832" y="374"/>
                    <a:pt x="590" y="45"/>
                    <a:pt x="3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0;p35">
              <a:extLst>
                <a:ext uri="{FF2B5EF4-FFF2-40B4-BE49-F238E27FC236}">
                  <a16:creationId xmlns:a16="http://schemas.microsoft.com/office/drawing/2014/main" id="{C59C7330-DF6E-F1B8-BBF9-1B678538ECC6}"/>
                </a:ext>
              </a:extLst>
            </p:cNvPr>
            <p:cNvSpPr/>
            <p:nvPr/>
          </p:nvSpPr>
          <p:spPr>
            <a:xfrm>
              <a:off x="1961900" y="2703025"/>
              <a:ext cx="200000" cy="257400"/>
            </a:xfrm>
            <a:custGeom>
              <a:avLst/>
              <a:gdLst/>
              <a:ahLst/>
              <a:cxnLst/>
              <a:rect l="l" t="t" r="r" b="b"/>
              <a:pathLst>
                <a:path w="8000" h="10296" extrusionOk="0">
                  <a:moveTo>
                    <a:pt x="4126" y="0"/>
                  </a:moveTo>
                  <a:cubicBezTo>
                    <a:pt x="4113" y="32"/>
                    <a:pt x="4086" y="59"/>
                    <a:pt x="4059" y="72"/>
                  </a:cubicBezTo>
                  <a:cubicBezTo>
                    <a:pt x="3870" y="171"/>
                    <a:pt x="2695" y="86"/>
                    <a:pt x="1895" y="967"/>
                  </a:cubicBezTo>
                  <a:cubicBezTo>
                    <a:pt x="1080" y="1863"/>
                    <a:pt x="487" y="3329"/>
                    <a:pt x="158" y="4310"/>
                  </a:cubicBezTo>
                  <a:cubicBezTo>
                    <a:pt x="95" y="4490"/>
                    <a:pt x="41" y="4652"/>
                    <a:pt x="1" y="4796"/>
                  </a:cubicBezTo>
                  <a:lnTo>
                    <a:pt x="28" y="4800"/>
                  </a:lnTo>
                  <a:cubicBezTo>
                    <a:pt x="28" y="4800"/>
                    <a:pt x="613" y="5551"/>
                    <a:pt x="2052" y="5830"/>
                  </a:cubicBezTo>
                  <a:cubicBezTo>
                    <a:pt x="2030" y="6001"/>
                    <a:pt x="2012" y="6181"/>
                    <a:pt x="1989" y="6357"/>
                  </a:cubicBezTo>
                  <a:cubicBezTo>
                    <a:pt x="1872" y="7459"/>
                    <a:pt x="1814" y="8561"/>
                    <a:pt x="1814" y="9668"/>
                  </a:cubicBezTo>
                  <a:cubicBezTo>
                    <a:pt x="1814" y="9668"/>
                    <a:pt x="1863" y="9686"/>
                    <a:pt x="1953" y="9717"/>
                  </a:cubicBezTo>
                  <a:cubicBezTo>
                    <a:pt x="2391" y="9862"/>
                    <a:pt x="3810" y="10295"/>
                    <a:pt x="5320" y="10295"/>
                  </a:cubicBezTo>
                  <a:cubicBezTo>
                    <a:pt x="6242" y="10295"/>
                    <a:pt x="7199" y="10133"/>
                    <a:pt x="7986" y="9645"/>
                  </a:cubicBezTo>
                  <a:lnTo>
                    <a:pt x="7999" y="9645"/>
                  </a:lnTo>
                  <a:lnTo>
                    <a:pt x="7999" y="9492"/>
                  </a:lnTo>
                  <a:cubicBezTo>
                    <a:pt x="7995" y="8642"/>
                    <a:pt x="7918" y="7405"/>
                    <a:pt x="7833" y="6339"/>
                  </a:cubicBezTo>
                  <a:cubicBezTo>
                    <a:pt x="7810" y="6064"/>
                    <a:pt x="7792" y="5803"/>
                    <a:pt x="7770" y="5565"/>
                  </a:cubicBezTo>
                  <a:cubicBezTo>
                    <a:pt x="7702" y="4760"/>
                    <a:pt x="7648" y="4179"/>
                    <a:pt x="7648" y="4179"/>
                  </a:cubicBezTo>
                  <a:lnTo>
                    <a:pt x="7581" y="3846"/>
                  </a:lnTo>
                  <a:cubicBezTo>
                    <a:pt x="7334" y="3846"/>
                    <a:pt x="6897" y="3703"/>
                    <a:pt x="6596" y="3419"/>
                  </a:cubicBezTo>
                  <a:cubicBezTo>
                    <a:pt x="5763" y="2645"/>
                    <a:pt x="5741" y="940"/>
                    <a:pt x="5804" y="45"/>
                  </a:cubicBezTo>
                  <a:lnTo>
                    <a:pt x="5804" y="45"/>
                  </a:lnTo>
                  <a:cubicBezTo>
                    <a:pt x="5540" y="203"/>
                    <a:pt x="5279" y="260"/>
                    <a:pt x="5039" y="260"/>
                  </a:cubicBezTo>
                  <a:cubicBezTo>
                    <a:pt x="4645" y="260"/>
                    <a:pt x="4311" y="106"/>
                    <a:pt x="4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1;p35">
              <a:extLst>
                <a:ext uri="{FF2B5EF4-FFF2-40B4-BE49-F238E27FC236}">
                  <a16:creationId xmlns:a16="http://schemas.microsoft.com/office/drawing/2014/main" id="{F2A069A9-9E25-D2AA-11E3-0DE0FE7D9EAA}"/>
                </a:ext>
              </a:extLst>
            </p:cNvPr>
            <p:cNvSpPr/>
            <p:nvPr/>
          </p:nvSpPr>
          <p:spPr>
            <a:xfrm>
              <a:off x="2103400" y="3019950"/>
              <a:ext cx="111025" cy="45350"/>
            </a:xfrm>
            <a:custGeom>
              <a:avLst/>
              <a:gdLst/>
              <a:ahLst/>
              <a:cxnLst/>
              <a:rect l="l" t="t" r="r" b="b"/>
              <a:pathLst>
                <a:path w="4441" h="1814" extrusionOk="0">
                  <a:moveTo>
                    <a:pt x="4202" y="0"/>
                  </a:moveTo>
                  <a:cubicBezTo>
                    <a:pt x="4143" y="18"/>
                    <a:pt x="4085" y="36"/>
                    <a:pt x="4031" y="68"/>
                  </a:cubicBezTo>
                  <a:cubicBezTo>
                    <a:pt x="3575" y="256"/>
                    <a:pt x="2246" y="782"/>
                    <a:pt x="673" y="782"/>
                  </a:cubicBezTo>
                  <a:cubicBezTo>
                    <a:pt x="478" y="782"/>
                    <a:pt x="278" y="774"/>
                    <a:pt x="77" y="756"/>
                  </a:cubicBezTo>
                  <a:cubicBezTo>
                    <a:pt x="59" y="756"/>
                    <a:pt x="45" y="788"/>
                    <a:pt x="36" y="837"/>
                  </a:cubicBezTo>
                  <a:cubicBezTo>
                    <a:pt x="0" y="1021"/>
                    <a:pt x="59" y="1489"/>
                    <a:pt x="103" y="1642"/>
                  </a:cubicBezTo>
                  <a:cubicBezTo>
                    <a:pt x="108" y="1660"/>
                    <a:pt x="112" y="1678"/>
                    <a:pt x="126" y="1696"/>
                  </a:cubicBezTo>
                  <a:cubicBezTo>
                    <a:pt x="234" y="1768"/>
                    <a:pt x="463" y="1804"/>
                    <a:pt x="769" y="1813"/>
                  </a:cubicBezTo>
                  <a:cubicBezTo>
                    <a:pt x="798" y="1814"/>
                    <a:pt x="827" y="1814"/>
                    <a:pt x="857" y="1814"/>
                  </a:cubicBezTo>
                  <a:cubicBezTo>
                    <a:pt x="1616" y="1814"/>
                    <a:pt x="2765" y="1652"/>
                    <a:pt x="3522" y="1440"/>
                  </a:cubicBezTo>
                  <a:cubicBezTo>
                    <a:pt x="3954" y="1318"/>
                    <a:pt x="4260" y="1183"/>
                    <a:pt x="4305" y="1057"/>
                  </a:cubicBezTo>
                  <a:cubicBezTo>
                    <a:pt x="4440" y="680"/>
                    <a:pt x="4283" y="14"/>
                    <a:pt x="42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2;p35">
              <a:extLst>
                <a:ext uri="{FF2B5EF4-FFF2-40B4-BE49-F238E27FC236}">
                  <a16:creationId xmlns:a16="http://schemas.microsoft.com/office/drawing/2014/main" id="{2C1DA68A-480B-D6C6-390A-D932205F2FF6}"/>
                </a:ext>
              </a:extLst>
            </p:cNvPr>
            <p:cNvSpPr/>
            <p:nvPr/>
          </p:nvSpPr>
          <p:spPr>
            <a:xfrm>
              <a:off x="2000200" y="3024400"/>
              <a:ext cx="105800" cy="38550"/>
            </a:xfrm>
            <a:custGeom>
              <a:avLst/>
              <a:gdLst/>
              <a:ahLst/>
              <a:cxnLst/>
              <a:rect l="l" t="t" r="r" b="b"/>
              <a:pathLst>
                <a:path w="4232" h="1542" extrusionOk="0">
                  <a:moveTo>
                    <a:pt x="186" y="1"/>
                  </a:moveTo>
                  <a:cubicBezTo>
                    <a:pt x="97" y="1"/>
                    <a:pt x="0" y="836"/>
                    <a:pt x="88" y="915"/>
                  </a:cubicBezTo>
                  <a:cubicBezTo>
                    <a:pt x="192" y="1014"/>
                    <a:pt x="457" y="1118"/>
                    <a:pt x="808" y="1208"/>
                  </a:cubicBezTo>
                  <a:cubicBezTo>
                    <a:pt x="1538" y="1398"/>
                    <a:pt x="2644" y="1541"/>
                    <a:pt x="3445" y="1541"/>
                  </a:cubicBezTo>
                  <a:cubicBezTo>
                    <a:pt x="3533" y="1541"/>
                    <a:pt x="3617" y="1540"/>
                    <a:pt x="3696" y="1536"/>
                  </a:cubicBezTo>
                  <a:cubicBezTo>
                    <a:pt x="3872" y="1532"/>
                    <a:pt x="4047" y="1505"/>
                    <a:pt x="4218" y="1464"/>
                  </a:cubicBezTo>
                  <a:lnTo>
                    <a:pt x="4231" y="1464"/>
                  </a:lnTo>
                  <a:cubicBezTo>
                    <a:pt x="4182" y="1212"/>
                    <a:pt x="4169" y="951"/>
                    <a:pt x="4200" y="695"/>
                  </a:cubicBezTo>
                  <a:cubicBezTo>
                    <a:pt x="3539" y="641"/>
                    <a:pt x="1784" y="605"/>
                    <a:pt x="264" y="34"/>
                  </a:cubicBezTo>
                  <a:lnTo>
                    <a:pt x="192" y="2"/>
                  </a:lnTo>
                  <a:cubicBezTo>
                    <a:pt x="190" y="1"/>
                    <a:pt x="188" y="1"/>
                    <a:pt x="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3;p35">
              <a:extLst>
                <a:ext uri="{FF2B5EF4-FFF2-40B4-BE49-F238E27FC236}">
                  <a16:creationId xmlns:a16="http://schemas.microsoft.com/office/drawing/2014/main" id="{D7CBF1DC-BA65-32A7-9281-ED1A06BEABF9}"/>
                </a:ext>
              </a:extLst>
            </p:cNvPr>
            <p:cNvSpPr/>
            <p:nvPr/>
          </p:nvSpPr>
          <p:spPr>
            <a:xfrm>
              <a:off x="2006550" y="2944250"/>
              <a:ext cx="197625" cy="98050"/>
            </a:xfrm>
            <a:custGeom>
              <a:avLst/>
              <a:gdLst/>
              <a:ahLst/>
              <a:cxnLst/>
              <a:rect l="l" t="t" r="r" b="b"/>
              <a:pathLst>
                <a:path w="7905" h="3922" extrusionOk="0">
                  <a:moveTo>
                    <a:pt x="6204" y="1"/>
                  </a:moveTo>
                  <a:cubicBezTo>
                    <a:pt x="5418" y="487"/>
                    <a:pt x="4462" y="648"/>
                    <a:pt x="3539" y="648"/>
                  </a:cubicBezTo>
                  <a:cubicBezTo>
                    <a:pt x="2029" y="648"/>
                    <a:pt x="610" y="216"/>
                    <a:pt x="172" y="68"/>
                  </a:cubicBezTo>
                  <a:cubicBezTo>
                    <a:pt x="158" y="217"/>
                    <a:pt x="109" y="788"/>
                    <a:pt x="68" y="1436"/>
                  </a:cubicBezTo>
                  <a:cubicBezTo>
                    <a:pt x="32" y="2061"/>
                    <a:pt x="1" y="2763"/>
                    <a:pt x="23" y="3217"/>
                  </a:cubicBezTo>
                  <a:lnTo>
                    <a:pt x="10" y="3244"/>
                  </a:lnTo>
                  <a:cubicBezTo>
                    <a:pt x="1287" y="3790"/>
                    <a:pt x="2752" y="3921"/>
                    <a:pt x="3572" y="3921"/>
                  </a:cubicBezTo>
                  <a:cubicBezTo>
                    <a:pt x="3719" y="3921"/>
                    <a:pt x="3845" y="3917"/>
                    <a:pt x="3946" y="3910"/>
                  </a:cubicBezTo>
                  <a:cubicBezTo>
                    <a:pt x="3955" y="3856"/>
                    <a:pt x="3969" y="3829"/>
                    <a:pt x="3986" y="3829"/>
                  </a:cubicBezTo>
                  <a:cubicBezTo>
                    <a:pt x="4174" y="3845"/>
                    <a:pt x="4359" y="3853"/>
                    <a:pt x="4541" y="3853"/>
                  </a:cubicBezTo>
                  <a:cubicBezTo>
                    <a:pt x="6126" y="3853"/>
                    <a:pt x="7445" y="3289"/>
                    <a:pt x="7905" y="3096"/>
                  </a:cubicBezTo>
                  <a:lnTo>
                    <a:pt x="7882" y="3042"/>
                  </a:lnTo>
                  <a:lnTo>
                    <a:pt x="7648" y="1625"/>
                  </a:lnTo>
                  <a:lnTo>
                    <a:pt x="7635" y="1620"/>
                  </a:lnTo>
                  <a:cubicBezTo>
                    <a:pt x="7468" y="2344"/>
                    <a:pt x="7306" y="2785"/>
                    <a:pt x="7252" y="2785"/>
                  </a:cubicBezTo>
                  <a:cubicBezTo>
                    <a:pt x="7251" y="2785"/>
                    <a:pt x="7250" y="2785"/>
                    <a:pt x="7248" y="2785"/>
                  </a:cubicBezTo>
                  <a:cubicBezTo>
                    <a:pt x="7127" y="2785"/>
                    <a:pt x="7131" y="2402"/>
                    <a:pt x="7131" y="2344"/>
                  </a:cubicBezTo>
                  <a:lnTo>
                    <a:pt x="7131" y="2344"/>
                  </a:lnTo>
                  <a:cubicBezTo>
                    <a:pt x="7064" y="2623"/>
                    <a:pt x="6969" y="2880"/>
                    <a:pt x="6906" y="2889"/>
                  </a:cubicBezTo>
                  <a:cubicBezTo>
                    <a:pt x="6905" y="2889"/>
                    <a:pt x="6903" y="2889"/>
                    <a:pt x="6901" y="2889"/>
                  </a:cubicBezTo>
                  <a:cubicBezTo>
                    <a:pt x="6790" y="2889"/>
                    <a:pt x="6677" y="2583"/>
                    <a:pt x="6677" y="2583"/>
                  </a:cubicBezTo>
                  <a:lnTo>
                    <a:pt x="6668" y="2583"/>
                  </a:lnTo>
                  <a:cubicBezTo>
                    <a:pt x="6624" y="2730"/>
                    <a:pt x="6577" y="2831"/>
                    <a:pt x="6526" y="2831"/>
                  </a:cubicBezTo>
                  <a:cubicBezTo>
                    <a:pt x="6524" y="2831"/>
                    <a:pt x="6521" y="2831"/>
                    <a:pt x="6519" y="2830"/>
                  </a:cubicBezTo>
                  <a:cubicBezTo>
                    <a:pt x="6371" y="2803"/>
                    <a:pt x="6398" y="1701"/>
                    <a:pt x="6398" y="1701"/>
                  </a:cubicBezTo>
                  <a:lnTo>
                    <a:pt x="6398" y="1701"/>
                  </a:lnTo>
                  <a:cubicBezTo>
                    <a:pt x="6398" y="1701"/>
                    <a:pt x="6245" y="2301"/>
                    <a:pt x="6064" y="2301"/>
                  </a:cubicBezTo>
                  <a:cubicBezTo>
                    <a:pt x="6054" y="2301"/>
                    <a:pt x="6044" y="2299"/>
                    <a:pt x="6033" y="2295"/>
                  </a:cubicBezTo>
                  <a:cubicBezTo>
                    <a:pt x="5840" y="2219"/>
                    <a:pt x="6200" y="1679"/>
                    <a:pt x="6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4;p35">
              <a:extLst>
                <a:ext uri="{FF2B5EF4-FFF2-40B4-BE49-F238E27FC236}">
                  <a16:creationId xmlns:a16="http://schemas.microsoft.com/office/drawing/2014/main" id="{5074B041-641B-3D00-6FA7-5FE1548AD0EC}"/>
                </a:ext>
              </a:extLst>
            </p:cNvPr>
            <p:cNvSpPr/>
            <p:nvPr/>
          </p:nvSpPr>
          <p:spPr>
            <a:xfrm>
              <a:off x="2152425" y="2854275"/>
              <a:ext cx="58275" cy="162200"/>
            </a:xfrm>
            <a:custGeom>
              <a:avLst/>
              <a:gdLst/>
              <a:ahLst/>
              <a:cxnLst/>
              <a:rect l="l" t="t" r="r" b="b"/>
              <a:pathLst>
                <a:path w="2331" h="6488" extrusionOk="0">
                  <a:moveTo>
                    <a:pt x="2092" y="1"/>
                  </a:moveTo>
                  <a:lnTo>
                    <a:pt x="2092" y="1"/>
                  </a:lnTo>
                  <a:cubicBezTo>
                    <a:pt x="1663" y="158"/>
                    <a:pt x="1011" y="302"/>
                    <a:pt x="487" y="302"/>
                  </a:cubicBezTo>
                  <a:cubicBezTo>
                    <a:pt x="397" y="302"/>
                    <a:pt x="311" y="298"/>
                    <a:pt x="230" y="289"/>
                  </a:cubicBezTo>
                  <a:lnTo>
                    <a:pt x="212" y="289"/>
                  </a:lnTo>
                  <a:cubicBezTo>
                    <a:pt x="297" y="1355"/>
                    <a:pt x="378" y="2592"/>
                    <a:pt x="378" y="3442"/>
                  </a:cubicBezTo>
                  <a:lnTo>
                    <a:pt x="378" y="3600"/>
                  </a:lnTo>
                  <a:cubicBezTo>
                    <a:pt x="365" y="5278"/>
                    <a:pt x="0" y="5813"/>
                    <a:pt x="198" y="5894"/>
                  </a:cubicBezTo>
                  <a:cubicBezTo>
                    <a:pt x="209" y="5898"/>
                    <a:pt x="219" y="5900"/>
                    <a:pt x="229" y="5900"/>
                  </a:cubicBezTo>
                  <a:cubicBezTo>
                    <a:pt x="410" y="5900"/>
                    <a:pt x="563" y="5300"/>
                    <a:pt x="563" y="5300"/>
                  </a:cubicBezTo>
                  <a:lnTo>
                    <a:pt x="563" y="5300"/>
                  </a:lnTo>
                  <a:cubicBezTo>
                    <a:pt x="563" y="5300"/>
                    <a:pt x="536" y="6398"/>
                    <a:pt x="684" y="6429"/>
                  </a:cubicBezTo>
                  <a:cubicBezTo>
                    <a:pt x="686" y="6430"/>
                    <a:pt x="688" y="6430"/>
                    <a:pt x="690" y="6430"/>
                  </a:cubicBezTo>
                  <a:cubicBezTo>
                    <a:pt x="738" y="6430"/>
                    <a:pt x="789" y="6325"/>
                    <a:pt x="833" y="6182"/>
                  </a:cubicBezTo>
                  <a:lnTo>
                    <a:pt x="842" y="6182"/>
                  </a:lnTo>
                  <a:cubicBezTo>
                    <a:pt x="842" y="6182"/>
                    <a:pt x="955" y="6488"/>
                    <a:pt x="1066" y="6488"/>
                  </a:cubicBezTo>
                  <a:cubicBezTo>
                    <a:pt x="1068" y="6488"/>
                    <a:pt x="1070" y="6488"/>
                    <a:pt x="1071" y="6488"/>
                  </a:cubicBezTo>
                  <a:cubicBezTo>
                    <a:pt x="1134" y="6479"/>
                    <a:pt x="1229" y="6222"/>
                    <a:pt x="1296" y="5939"/>
                  </a:cubicBezTo>
                  <a:lnTo>
                    <a:pt x="1296" y="5939"/>
                  </a:lnTo>
                  <a:cubicBezTo>
                    <a:pt x="1296" y="6002"/>
                    <a:pt x="1292" y="6389"/>
                    <a:pt x="1415" y="6389"/>
                  </a:cubicBezTo>
                  <a:cubicBezTo>
                    <a:pt x="1416" y="6389"/>
                    <a:pt x="1417" y="6389"/>
                    <a:pt x="1417" y="6389"/>
                  </a:cubicBezTo>
                  <a:cubicBezTo>
                    <a:pt x="1467" y="6384"/>
                    <a:pt x="1633" y="5948"/>
                    <a:pt x="1795" y="5224"/>
                  </a:cubicBezTo>
                  <a:cubicBezTo>
                    <a:pt x="2065" y="4032"/>
                    <a:pt x="2331" y="2066"/>
                    <a:pt x="2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5;p35">
              <a:extLst>
                <a:ext uri="{FF2B5EF4-FFF2-40B4-BE49-F238E27FC236}">
                  <a16:creationId xmlns:a16="http://schemas.microsoft.com/office/drawing/2014/main" id="{1C1308DA-DC02-EA0F-E08E-608D8D10ED20}"/>
                </a:ext>
              </a:extLst>
            </p:cNvPr>
            <p:cNvSpPr/>
            <p:nvPr/>
          </p:nvSpPr>
          <p:spPr>
            <a:xfrm>
              <a:off x="2146225" y="3251175"/>
              <a:ext cx="59525" cy="78850"/>
            </a:xfrm>
            <a:custGeom>
              <a:avLst/>
              <a:gdLst/>
              <a:ahLst/>
              <a:cxnLst/>
              <a:rect l="l" t="t" r="r" b="b"/>
              <a:pathLst>
                <a:path w="2381" h="3154" extrusionOk="0">
                  <a:moveTo>
                    <a:pt x="2255" y="0"/>
                  </a:moveTo>
                  <a:lnTo>
                    <a:pt x="2205" y="5"/>
                  </a:lnTo>
                  <a:cubicBezTo>
                    <a:pt x="2008" y="122"/>
                    <a:pt x="1683" y="159"/>
                    <a:pt x="1348" y="159"/>
                  </a:cubicBezTo>
                  <a:cubicBezTo>
                    <a:pt x="780" y="159"/>
                    <a:pt x="180" y="52"/>
                    <a:pt x="109" y="41"/>
                  </a:cubicBezTo>
                  <a:lnTo>
                    <a:pt x="109" y="41"/>
                  </a:lnTo>
                  <a:cubicBezTo>
                    <a:pt x="316" y="1179"/>
                    <a:pt x="487" y="2016"/>
                    <a:pt x="487" y="2119"/>
                  </a:cubicBezTo>
                  <a:cubicBezTo>
                    <a:pt x="491" y="2268"/>
                    <a:pt x="1" y="2713"/>
                    <a:pt x="55" y="2978"/>
                  </a:cubicBezTo>
                  <a:cubicBezTo>
                    <a:pt x="85" y="3103"/>
                    <a:pt x="388" y="3154"/>
                    <a:pt x="763" y="3154"/>
                  </a:cubicBezTo>
                  <a:cubicBezTo>
                    <a:pt x="1406" y="3154"/>
                    <a:pt x="2259" y="3004"/>
                    <a:pt x="2304" y="2817"/>
                  </a:cubicBezTo>
                  <a:cubicBezTo>
                    <a:pt x="2381" y="2520"/>
                    <a:pt x="2340" y="1480"/>
                    <a:pt x="2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6;p35">
              <a:extLst>
                <a:ext uri="{FF2B5EF4-FFF2-40B4-BE49-F238E27FC236}">
                  <a16:creationId xmlns:a16="http://schemas.microsoft.com/office/drawing/2014/main" id="{11672882-6785-6ACC-5049-7EB55B38C3A1}"/>
                </a:ext>
              </a:extLst>
            </p:cNvPr>
            <p:cNvSpPr/>
            <p:nvPr/>
          </p:nvSpPr>
          <p:spPr>
            <a:xfrm>
              <a:off x="2122625" y="3055825"/>
              <a:ext cx="79975" cy="199275"/>
            </a:xfrm>
            <a:custGeom>
              <a:avLst/>
              <a:gdLst/>
              <a:ahLst/>
              <a:cxnLst/>
              <a:rect l="l" t="t" r="r" b="b"/>
              <a:pathLst>
                <a:path w="3199" h="7971" extrusionOk="0">
                  <a:moveTo>
                    <a:pt x="2753" y="0"/>
                  </a:moveTo>
                  <a:cubicBezTo>
                    <a:pt x="2004" y="210"/>
                    <a:pt x="872" y="375"/>
                    <a:pt x="113" y="375"/>
                  </a:cubicBezTo>
                  <a:cubicBezTo>
                    <a:pt x="75" y="375"/>
                    <a:pt x="37" y="375"/>
                    <a:pt x="0" y="374"/>
                  </a:cubicBezTo>
                  <a:lnTo>
                    <a:pt x="0" y="374"/>
                  </a:lnTo>
                  <a:cubicBezTo>
                    <a:pt x="14" y="563"/>
                    <a:pt x="135" y="1939"/>
                    <a:pt x="585" y="5016"/>
                  </a:cubicBezTo>
                  <a:cubicBezTo>
                    <a:pt x="729" y="6006"/>
                    <a:pt x="900" y="7009"/>
                    <a:pt x="1053" y="7850"/>
                  </a:cubicBezTo>
                  <a:cubicBezTo>
                    <a:pt x="1127" y="7862"/>
                    <a:pt x="1729" y="7971"/>
                    <a:pt x="2296" y="7971"/>
                  </a:cubicBezTo>
                  <a:cubicBezTo>
                    <a:pt x="2631" y="7971"/>
                    <a:pt x="2954" y="7933"/>
                    <a:pt x="3149" y="7814"/>
                  </a:cubicBezTo>
                  <a:lnTo>
                    <a:pt x="3199" y="7814"/>
                  </a:lnTo>
                  <a:cubicBezTo>
                    <a:pt x="3082" y="5790"/>
                    <a:pt x="2879" y="2938"/>
                    <a:pt x="27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7;p35">
              <a:extLst>
                <a:ext uri="{FF2B5EF4-FFF2-40B4-BE49-F238E27FC236}">
                  <a16:creationId xmlns:a16="http://schemas.microsoft.com/office/drawing/2014/main" id="{A171AC3C-32AD-49BB-8C86-931D001CDC69}"/>
                </a:ext>
              </a:extLst>
            </p:cNvPr>
            <p:cNvSpPr/>
            <p:nvPr/>
          </p:nvSpPr>
          <p:spPr>
            <a:xfrm>
              <a:off x="1999575" y="2508575"/>
              <a:ext cx="123175" cy="201075"/>
            </a:xfrm>
            <a:custGeom>
              <a:avLst/>
              <a:gdLst/>
              <a:ahLst/>
              <a:cxnLst/>
              <a:rect l="l" t="t" r="r" b="b"/>
              <a:pathLst>
                <a:path w="4927" h="8043" extrusionOk="0">
                  <a:moveTo>
                    <a:pt x="2196" y="0"/>
                  </a:moveTo>
                  <a:cubicBezTo>
                    <a:pt x="2133" y="603"/>
                    <a:pt x="1886" y="2497"/>
                    <a:pt x="1197" y="3109"/>
                  </a:cubicBezTo>
                  <a:cubicBezTo>
                    <a:pt x="433" y="3788"/>
                    <a:pt x="1" y="4175"/>
                    <a:pt x="41" y="4899"/>
                  </a:cubicBezTo>
                  <a:lnTo>
                    <a:pt x="46" y="4899"/>
                  </a:lnTo>
                  <a:lnTo>
                    <a:pt x="716" y="6204"/>
                  </a:lnTo>
                  <a:cubicBezTo>
                    <a:pt x="716" y="6204"/>
                    <a:pt x="966" y="7077"/>
                    <a:pt x="2231" y="7077"/>
                  </a:cubicBezTo>
                  <a:cubicBezTo>
                    <a:pt x="2366" y="7077"/>
                    <a:pt x="2513" y="7067"/>
                    <a:pt x="2673" y="7045"/>
                  </a:cubicBezTo>
                  <a:lnTo>
                    <a:pt x="2682" y="7099"/>
                  </a:lnTo>
                  <a:cubicBezTo>
                    <a:pt x="2682" y="7099"/>
                    <a:pt x="2722" y="7580"/>
                    <a:pt x="2619" y="7778"/>
                  </a:cubicBezTo>
                  <a:cubicBezTo>
                    <a:pt x="2804" y="7887"/>
                    <a:pt x="3141" y="8042"/>
                    <a:pt x="3536" y="8042"/>
                  </a:cubicBezTo>
                  <a:cubicBezTo>
                    <a:pt x="3775" y="8042"/>
                    <a:pt x="4036" y="7985"/>
                    <a:pt x="4297" y="7828"/>
                  </a:cubicBezTo>
                  <a:cubicBezTo>
                    <a:pt x="4310" y="7688"/>
                    <a:pt x="4319" y="7571"/>
                    <a:pt x="4328" y="7481"/>
                  </a:cubicBezTo>
                  <a:cubicBezTo>
                    <a:pt x="4369" y="7144"/>
                    <a:pt x="4400" y="6887"/>
                    <a:pt x="4432" y="6379"/>
                  </a:cubicBezTo>
                  <a:cubicBezTo>
                    <a:pt x="4450" y="6334"/>
                    <a:pt x="4436" y="6298"/>
                    <a:pt x="4441" y="6289"/>
                  </a:cubicBezTo>
                  <a:cubicBezTo>
                    <a:pt x="4927" y="5461"/>
                    <a:pt x="4333" y="4827"/>
                    <a:pt x="4346" y="4004"/>
                  </a:cubicBezTo>
                  <a:cubicBezTo>
                    <a:pt x="4360" y="3486"/>
                    <a:pt x="4468" y="3091"/>
                    <a:pt x="4598" y="2834"/>
                  </a:cubicBezTo>
                  <a:cubicBezTo>
                    <a:pt x="3357" y="2281"/>
                    <a:pt x="2210" y="0"/>
                    <a:pt x="2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p35">
              <a:extLst>
                <a:ext uri="{FF2B5EF4-FFF2-40B4-BE49-F238E27FC236}">
                  <a16:creationId xmlns:a16="http://schemas.microsoft.com/office/drawing/2014/main" id="{D75E9317-E4BF-87B4-261C-9892045D5B84}"/>
                </a:ext>
              </a:extLst>
            </p:cNvPr>
            <p:cNvSpPr/>
            <p:nvPr/>
          </p:nvSpPr>
          <p:spPr>
            <a:xfrm>
              <a:off x="2020275" y="3054575"/>
              <a:ext cx="72350" cy="200225"/>
            </a:xfrm>
            <a:custGeom>
              <a:avLst/>
              <a:gdLst/>
              <a:ahLst/>
              <a:cxnLst/>
              <a:rect l="l" t="t" r="r" b="b"/>
              <a:pathLst>
                <a:path w="2894" h="8009" extrusionOk="0">
                  <a:moveTo>
                    <a:pt x="1" y="1"/>
                  </a:moveTo>
                  <a:lnTo>
                    <a:pt x="1" y="14"/>
                  </a:lnTo>
                  <a:cubicBezTo>
                    <a:pt x="1" y="14"/>
                    <a:pt x="203" y="1562"/>
                    <a:pt x="419" y="4913"/>
                  </a:cubicBezTo>
                  <a:cubicBezTo>
                    <a:pt x="486" y="5917"/>
                    <a:pt x="576" y="6929"/>
                    <a:pt x="666" y="7779"/>
                  </a:cubicBezTo>
                  <a:cubicBezTo>
                    <a:pt x="743" y="7799"/>
                    <a:pt x="1540" y="8009"/>
                    <a:pt x="2177" y="8009"/>
                  </a:cubicBezTo>
                  <a:cubicBezTo>
                    <a:pt x="2405" y="8009"/>
                    <a:pt x="2612" y="7982"/>
                    <a:pt x="2758" y="7909"/>
                  </a:cubicBezTo>
                  <a:lnTo>
                    <a:pt x="2772" y="7909"/>
                  </a:lnTo>
                  <a:cubicBezTo>
                    <a:pt x="2790" y="5966"/>
                    <a:pt x="2781" y="3240"/>
                    <a:pt x="2893" y="347"/>
                  </a:cubicBezTo>
                  <a:lnTo>
                    <a:pt x="2893" y="329"/>
                  </a:lnTo>
                  <a:cubicBezTo>
                    <a:pt x="2807" y="334"/>
                    <a:pt x="2717" y="336"/>
                    <a:pt x="2622" y="336"/>
                  </a:cubicBezTo>
                  <a:cubicBezTo>
                    <a:pt x="1823" y="336"/>
                    <a:pt x="732" y="19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9;p35">
              <a:extLst>
                <a:ext uri="{FF2B5EF4-FFF2-40B4-BE49-F238E27FC236}">
                  <a16:creationId xmlns:a16="http://schemas.microsoft.com/office/drawing/2014/main" id="{C118E1F4-4D4D-DC3A-E095-FB50DDBC4520}"/>
                </a:ext>
              </a:extLst>
            </p:cNvPr>
            <p:cNvSpPr/>
            <p:nvPr/>
          </p:nvSpPr>
          <p:spPr>
            <a:xfrm>
              <a:off x="2028825" y="3249025"/>
              <a:ext cx="60750" cy="79350"/>
            </a:xfrm>
            <a:custGeom>
              <a:avLst/>
              <a:gdLst/>
              <a:ahLst/>
              <a:cxnLst/>
              <a:rect l="l" t="t" r="r" b="b"/>
              <a:pathLst>
                <a:path w="2430" h="3174" extrusionOk="0">
                  <a:moveTo>
                    <a:pt x="324" y="1"/>
                  </a:moveTo>
                  <a:cubicBezTo>
                    <a:pt x="437" y="1153"/>
                    <a:pt x="536" y="2003"/>
                    <a:pt x="536" y="2106"/>
                  </a:cubicBezTo>
                  <a:cubicBezTo>
                    <a:pt x="527" y="2250"/>
                    <a:pt x="0" y="2655"/>
                    <a:pt x="41" y="2925"/>
                  </a:cubicBezTo>
                  <a:cubicBezTo>
                    <a:pt x="63" y="3096"/>
                    <a:pt x="587" y="3174"/>
                    <a:pt x="1124" y="3174"/>
                  </a:cubicBezTo>
                  <a:cubicBezTo>
                    <a:pt x="1676" y="3174"/>
                    <a:pt x="2242" y="3091"/>
                    <a:pt x="2290" y="2943"/>
                  </a:cubicBezTo>
                  <a:cubicBezTo>
                    <a:pt x="2394" y="2642"/>
                    <a:pt x="2416" y="1616"/>
                    <a:pt x="2430" y="131"/>
                  </a:cubicBezTo>
                  <a:lnTo>
                    <a:pt x="2416" y="131"/>
                  </a:lnTo>
                  <a:cubicBezTo>
                    <a:pt x="2270" y="205"/>
                    <a:pt x="2061" y="233"/>
                    <a:pt x="1832" y="233"/>
                  </a:cubicBezTo>
                  <a:cubicBezTo>
                    <a:pt x="1196" y="233"/>
                    <a:pt x="400" y="21"/>
                    <a:pt x="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30;p35">
              <a:extLst>
                <a:ext uri="{FF2B5EF4-FFF2-40B4-BE49-F238E27FC236}">
                  <a16:creationId xmlns:a16="http://schemas.microsoft.com/office/drawing/2014/main" id="{212E8D2C-812A-D0E4-0AB1-21B980704A03}"/>
                </a:ext>
              </a:extLst>
            </p:cNvPr>
            <p:cNvSpPr/>
            <p:nvPr/>
          </p:nvSpPr>
          <p:spPr>
            <a:xfrm>
              <a:off x="1963925" y="2848100"/>
              <a:ext cx="47825" cy="164125"/>
            </a:xfrm>
            <a:custGeom>
              <a:avLst/>
              <a:gdLst/>
              <a:ahLst/>
              <a:cxnLst/>
              <a:rect l="l" t="t" r="r" b="b"/>
              <a:pathLst>
                <a:path w="1913" h="6565" extrusionOk="0">
                  <a:moveTo>
                    <a:pt x="1341" y="5268"/>
                  </a:moveTo>
                  <a:cubicBezTo>
                    <a:pt x="1341" y="5268"/>
                    <a:pt x="1346" y="5300"/>
                    <a:pt x="1350" y="5349"/>
                  </a:cubicBezTo>
                  <a:cubicBezTo>
                    <a:pt x="1341" y="5300"/>
                    <a:pt x="1341" y="5268"/>
                    <a:pt x="1341" y="5268"/>
                  </a:cubicBezTo>
                  <a:close/>
                  <a:moveTo>
                    <a:pt x="343" y="0"/>
                  </a:moveTo>
                  <a:cubicBezTo>
                    <a:pt x="293" y="338"/>
                    <a:pt x="64" y="1926"/>
                    <a:pt x="50" y="3253"/>
                  </a:cubicBezTo>
                  <a:cubicBezTo>
                    <a:pt x="37" y="4382"/>
                    <a:pt x="1" y="6114"/>
                    <a:pt x="275" y="6429"/>
                  </a:cubicBezTo>
                  <a:cubicBezTo>
                    <a:pt x="288" y="6444"/>
                    <a:pt x="301" y="6451"/>
                    <a:pt x="313" y="6451"/>
                  </a:cubicBezTo>
                  <a:cubicBezTo>
                    <a:pt x="453" y="6451"/>
                    <a:pt x="514" y="5529"/>
                    <a:pt x="514" y="5529"/>
                  </a:cubicBezTo>
                  <a:cubicBezTo>
                    <a:pt x="514" y="5529"/>
                    <a:pt x="514" y="6541"/>
                    <a:pt x="748" y="6564"/>
                  </a:cubicBezTo>
                  <a:cubicBezTo>
                    <a:pt x="750" y="6564"/>
                    <a:pt x="753" y="6564"/>
                    <a:pt x="756" y="6564"/>
                  </a:cubicBezTo>
                  <a:cubicBezTo>
                    <a:pt x="980" y="6564"/>
                    <a:pt x="936" y="5485"/>
                    <a:pt x="936" y="5484"/>
                  </a:cubicBezTo>
                  <a:lnTo>
                    <a:pt x="936" y="5484"/>
                  </a:lnTo>
                  <a:cubicBezTo>
                    <a:pt x="937" y="5485"/>
                    <a:pt x="1044" y="6420"/>
                    <a:pt x="1247" y="6447"/>
                  </a:cubicBezTo>
                  <a:cubicBezTo>
                    <a:pt x="1249" y="6447"/>
                    <a:pt x="1250" y="6447"/>
                    <a:pt x="1252" y="6447"/>
                  </a:cubicBezTo>
                  <a:cubicBezTo>
                    <a:pt x="1408" y="6447"/>
                    <a:pt x="1368" y="5665"/>
                    <a:pt x="1350" y="5372"/>
                  </a:cubicBezTo>
                  <a:lnTo>
                    <a:pt x="1350" y="5372"/>
                  </a:lnTo>
                  <a:cubicBezTo>
                    <a:pt x="1368" y="5566"/>
                    <a:pt x="1418" y="5941"/>
                    <a:pt x="1540" y="5941"/>
                  </a:cubicBezTo>
                  <a:cubicBezTo>
                    <a:pt x="1546" y="5941"/>
                    <a:pt x="1552" y="5940"/>
                    <a:pt x="1557" y="5939"/>
                  </a:cubicBezTo>
                  <a:cubicBezTo>
                    <a:pt x="1715" y="5894"/>
                    <a:pt x="1751" y="5489"/>
                    <a:pt x="1760" y="5277"/>
                  </a:cubicBezTo>
                  <a:lnTo>
                    <a:pt x="1773" y="5277"/>
                  </a:lnTo>
                  <a:cubicBezTo>
                    <a:pt x="1814" y="4629"/>
                    <a:pt x="1863" y="4058"/>
                    <a:pt x="1877" y="3914"/>
                  </a:cubicBezTo>
                  <a:cubicBezTo>
                    <a:pt x="1787" y="3883"/>
                    <a:pt x="1737" y="3865"/>
                    <a:pt x="1737" y="3865"/>
                  </a:cubicBezTo>
                  <a:cubicBezTo>
                    <a:pt x="1737" y="2758"/>
                    <a:pt x="1796" y="1656"/>
                    <a:pt x="1913" y="554"/>
                  </a:cubicBezTo>
                  <a:cubicBezTo>
                    <a:pt x="1269" y="522"/>
                    <a:pt x="725" y="252"/>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31;p35">
              <a:extLst>
                <a:ext uri="{FF2B5EF4-FFF2-40B4-BE49-F238E27FC236}">
                  <a16:creationId xmlns:a16="http://schemas.microsoft.com/office/drawing/2014/main" id="{A31CD7BA-7C1E-F758-52CD-39D0E915FD01}"/>
                </a:ext>
              </a:extLst>
            </p:cNvPr>
            <p:cNvSpPr/>
            <p:nvPr/>
          </p:nvSpPr>
          <p:spPr>
            <a:xfrm>
              <a:off x="2062125" y="2700650"/>
              <a:ext cx="48125" cy="14025"/>
            </a:xfrm>
            <a:custGeom>
              <a:avLst/>
              <a:gdLst/>
              <a:ahLst/>
              <a:cxnLst/>
              <a:rect l="l" t="t" r="r" b="b"/>
              <a:pathLst>
                <a:path w="1925" h="561" extrusionOk="0">
                  <a:moveTo>
                    <a:pt x="171" y="1"/>
                  </a:moveTo>
                  <a:lnTo>
                    <a:pt x="171" y="5"/>
                  </a:lnTo>
                  <a:cubicBezTo>
                    <a:pt x="164" y="4"/>
                    <a:pt x="157" y="3"/>
                    <a:pt x="151" y="3"/>
                  </a:cubicBezTo>
                  <a:cubicBezTo>
                    <a:pt x="58" y="3"/>
                    <a:pt x="0" y="114"/>
                    <a:pt x="63" y="190"/>
                  </a:cubicBezTo>
                  <a:lnTo>
                    <a:pt x="68" y="194"/>
                  </a:lnTo>
                  <a:cubicBezTo>
                    <a:pt x="68" y="194"/>
                    <a:pt x="86" y="217"/>
                    <a:pt x="126" y="248"/>
                  </a:cubicBezTo>
                  <a:cubicBezTo>
                    <a:pt x="180" y="293"/>
                    <a:pt x="238" y="338"/>
                    <a:pt x="306" y="374"/>
                  </a:cubicBezTo>
                  <a:cubicBezTo>
                    <a:pt x="346" y="397"/>
                    <a:pt x="391" y="419"/>
                    <a:pt x="436" y="437"/>
                  </a:cubicBezTo>
                  <a:cubicBezTo>
                    <a:pt x="486" y="460"/>
                    <a:pt x="535" y="478"/>
                    <a:pt x="589" y="496"/>
                  </a:cubicBezTo>
                  <a:cubicBezTo>
                    <a:pt x="643" y="514"/>
                    <a:pt x="702" y="527"/>
                    <a:pt x="760" y="536"/>
                  </a:cubicBezTo>
                  <a:cubicBezTo>
                    <a:pt x="819" y="550"/>
                    <a:pt x="882" y="554"/>
                    <a:pt x="945" y="559"/>
                  </a:cubicBezTo>
                  <a:cubicBezTo>
                    <a:pt x="963" y="560"/>
                    <a:pt x="981" y="560"/>
                    <a:pt x="999" y="560"/>
                  </a:cubicBezTo>
                  <a:cubicBezTo>
                    <a:pt x="1042" y="560"/>
                    <a:pt x="1085" y="557"/>
                    <a:pt x="1129" y="554"/>
                  </a:cubicBezTo>
                  <a:cubicBezTo>
                    <a:pt x="1188" y="550"/>
                    <a:pt x="1251" y="541"/>
                    <a:pt x="1309" y="527"/>
                  </a:cubicBezTo>
                  <a:cubicBezTo>
                    <a:pt x="1413" y="500"/>
                    <a:pt x="1512" y="464"/>
                    <a:pt x="1606" y="415"/>
                  </a:cubicBezTo>
                  <a:cubicBezTo>
                    <a:pt x="1674" y="379"/>
                    <a:pt x="1732" y="338"/>
                    <a:pt x="1790" y="289"/>
                  </a:cubicBezTo>
                  <a:cubicBezTo>
                    <a:pt x="1831" y="257"/>
                    <a:pt x="1853" y="235"/>
                    <a:pt x="1853" y="235"/>
                  </a:cubicBezTo>
                  <a:cubicBezTo>
                    <a:pt x="1924" y="164"/>
                    <a:pt x="1872" y="48"/>
                    <a:pt x="1779" y="48"/>
                  </a:cubicBezTo>
                  <a:cubicBezTo>
                    <a:pt x="1771" y="48"/>
                    <a:pt x="1763" y="48"/>
                    <a:pt x="1754" y="50"/>
                  </a:cubicBezTo>
                  <a:lnTo>
                    <a:pt x="1741" y="50"/>
                  </a:lnTo>
                  <a:cubicBezTo>
                    <a:pt x="1741" y="50"/>
                    <a:pt x="1714" y="55"/>
                    <a:pt x="1674" y="68"/>
                  </a:cubicBezTo>
                  <a:cubicBezTo>
                    <a:pt x="1629" y="82"/>
                    <a:pt x="1566" y="95"/>
                    <a:pt x="1494" y="109"/>
                  </a:cubicBezTo>
                  <a:cubicBezTo>
                    <a:pt x="1458" y="118"/>
                    <a:pt x="1417" y="122"/>
                    <a:pt x="1377" y="131"/>
                  </a:cubicBezTo>
                  <a:lnTo>
                    <a:pt x="1246" y="149"/>
                  </a:lnTo>
                  <a:cubicBezTo>
                    <a:pt x="1201" y="149"/>
                    <a:pt x="1152" y="154"/>
                    <a:pt x="1107" y="154"/>
                  </a:cubicBezTo>
                  <a:cubicBezTo>
                    <a:pt x="1062" y="154"/>
                    <a:pt x="1012" y="154"/>
                    <a:pt x="963" y="149"/>
                  </a:cubicBezTo>
                  <a:cubicBezTo>
                    <a:pt x="918" y="149"/>
                    <a:pt x="868" y="145"/>
                    <a:pt x="823" y="140"/>
                  </a:cubicBezTo>
                  <a:cubicBezTo>
                    <a:pt x="774" y="131"/>
                    <a:pt x="724" y="127"/>
                    <a:pt x="679" y="118"/>
                  </a:cubicBezTo>
                  <a:cubicBezTo>
                    <a:pt x="589" y="100"/>
                    <a:pt x="504" y="82"/>
                    <a:pt x="427" y="64"/>
                  </a:cubicBezTo>
                  <a:lnTo>
                    <a:pt x="1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32;p35">
              <a:extLst>
                <a:ext uri="{FF2B5EF4-FFF2-40B4-BE49-F238E27FC236}">
                  <a16:creationId xmlns:a16="http://schemas.microsoft.com/office/drawing/2014/main" id="{854C339E-8247-59CD-9E09-8563EF7D14E9}"/>
                </a:ext>
              </a:extLst>
            </p:cNvPr>
            <p:cNvSpPr/>
            <p:nvPr/>
          </p:nvSpPr>
          <p:spPr>
            <a:xfrm>
              <a:off x="1937500" y="2481100"/>
              <a:ext cx="283100" cy="329675"/>
            </a:xfrm>
            <a:custGeom>
              <a:avLst/>
              <a:gdLst/>
              <a:ahLst/>
              <a:cxnLst/>
              <a:rect l="l" t="t" r="r" b="b"/>
              <a:pathLst>
                <a:path w="11324" h="13187" extrusionOk="0">
                  <a:moveTo>
                    <a:pt x="7861" y="3728"/>
                  </a:moveTo>
                  <a:cubicBezTo>
                    <a:pt x="7925" y="3728"/>
                    <a:pt x="7995" y="3736"/>
                    <a:pt x="8071" y="3753"/>
                  </a:cubicBezTo>
                  <a:cubicBezTo>
                    <a:pt x="8723" y="3910"/>
                    <a:pt x="8502" y="5577"/>
                    <a:pt x="7547" y="5577"/>
                  </a:cubicBezTo>
                  <a:cubicBezTo>
                    <a:pt x="7488" y="5577"/>
                    <a:pt x="7425" y="5571"/>
                    <a:pt x="7360" y="5557"/>
                  </a:cubicBezTo>
                  <a:cubicBezTo>
                    <a:pt x="7257" y="5008"/>
                    <a:pt x="7185" y="4653"/>
                    <a:pt x="7189" y="4325"/>
                  </a:cubicBezTo>
                  <a:cubicBezTo>
                    <a:pt x="7189" y="4325"/>
                    <a:pt x="7305" y="3728"/>
                    <a:pt x="7861" y="3728"/>
                  </a:cubicBezTo>
                  <a:close/>
                  <a:moveTo>
                    <a:pt x="6197" y="0"/>
                  </a:moveTo>
                  <a:cubicBezTo>
                    <a:pt x="5315" y="0"/>
                    <a:pt x="4625" y="586"/>
                    <a:pt x="4625" y="586"/>
                  </a:cubicBezTo>
                  <a:cubicBezTo>
                    <a:pt x="4625" y="586"/>
                    <a:pt x="4521" y="577"/>
                    <a:pt x="4347" y="577"/>
                  </a:cubicBezTo>
                  <a:cubicBezTo>
                    <a:pt x="3600" y="577"/>
                    <a:pt x="1552" y="746"/>
                    <a:pt x="855" y="2534"/>
                  </a:cubicBezTo>
                  <a:cubicBezTo>
                    <a:pt x="1" y="4734"/>
                    <a:pt x="2164" y="7141"/>
                    <a:pt x="1391" y="8085"/>
                  </a:cubicBezTo>
                  <a:cubicBezTo>
                    <a:pt x="617" y="9030"/>
                    <a:pt x="190" y="9260"/>
                    <a:pt x="239" y="10546"/>
                  </a:cubicBezTo>
                  <a:cubicBezTo>
                    <a:pt x="284" y="11680"/>
                    <a:pt x="1157" y="12499"/>
                    <a:pt x="1134" y="13187"/>
                  </a:cubicBezTo>
                  <a:cubicBezTo>
                    <a:pt x="1467" y="12202"/>
                    <a:pt x="2056" y="10740"/>
                    <a:pt x="2871" y="9840"/>
                  </a:cubicBezTo>
                  <a:cubicBezTo>
                    <a:pt x="3671" y="8958"/>
                    <a:pt x="4850" y="9044"/>
                    <a:pt x="5035" y="8949"/>
                  </a:cubicBezTo>
                  <a:cubicBezTo>
                    <a:pt x="5066" y="8931"/>
                    <a:pt x="5089" y="8909"/>
                    <a:pt x="5102" y="8877"/>
                  </a:cubicBezTo>
                  <a:cubicBezTo>
                    <a:pt x="5205" y="8679"/>
                    <a:pt x="5160" y="8193"/>
                    <a:pt x="5160" y="8193"/>
                  </a:cubicBezTo>
                  <a:lnTo>
                    <a:pt x="5156" y="8144"/>
                  </a:lnTo>
                  <a:cubicBezTo>
                    <a:pt x="4997" y="8166"/>
                    <a:pt x="4850" y="8176"/>
                    <a:pt x="4715" y="8176"/>
                  </a:cubicBezTo>
                  <a:cubicBezTo>
                    <a:pt x="3448" y="8176"/>
                    <a:pt x="3195" y="7298"/>
                    <a:pt x="3195" y="7298"/>
                  </a:cubicBezTo>
                  <a:lnTo>
                    <a:pt x="2529" y="5998"/>
                  </a:lnTo>
                  <a:lnTo>
                    <a:pt x="2520" y="5998"/>
                  </a:lnTo>
                  <a:cubicBezTo>
                    <a:pt x="2479" y="5274"/>
                    <a:pt x="2916" y="4887"/>
                    <a:pt x="3680" y="4203"/>
                  </a:cubicBezTo>
                  <a:cubicBezTo>
                    <a:pt x="4369" y="3591"/>
                    <a:pt x="4616" y="1697"/>
                    <a:pt x="4679" y="1095"/>
                  </a:cubicBezTo>
                  <a:lnTo>
                    <a:pt x="4688" y="1095"/>
                  </a:lnTo>
                  <a:cubicBezTo>
                    <a:pt x="4688" y="1095"/>
                    <a:pt x="5840" y="3375"/>
                    <a:pt x="7081" y="3929"/>
                  </a:cubicBezTo>
                  <a:cubicBezTo>
                    <a:pt x="6951" y="4190"/>
                    <a:pt x="6838" y="4585"/>
                    <a:pt x="6829" y="5098"/>
                  </a:cubicBezTo>
                  <a:cubicBezTo>
                    <a:pt x="6816" y="5917"/>
                    <a:pt x="7405" y="6560"/>
                    <a:pt x="6924" y="7384"/>
                  </a:cubicBezTo>
                  <a:cubicBezTo>
                    <a:pt x="6924" y="7415"/>
                    <a:pt x="6919" y="7442"/>
                    <a:pt x="6915" y="7469"/>
                  </a:cubicBezTo>
                  <a:cubicBezTo>
                    <a:pt x="6879" y="7982"/>
                    <a:pt x="6852" y="8234"/>
                    <a:pt x="6811" y="8571"/>
                  </a:cubicBezTo>
                  <a:cubicBezTo>
                    <a:pt x="6802" y="8666"/>
                    <a:pt x="6789" y="8783"/>
                    <a:pt x="6780" y="8922"/>
                  </a:cubicBezTo>
                  <a:cubicBezTo>
                    <a:pt x="6722" y="9813"/>
                    <a:pt x="6739" y="11522"/>
                    <a:pt x="7576" y="12296"/>
                  </a:cubicBezTo>
                  <a:cubicBezTo>
                    <a:pt x="7878" y="12575"/>
                    <a:pt x="8314" y="12723"/>
                    <a:pt x="8557" y="12723"/>
                  </a:cubicBezTo>
                  <a:cubicBezTo>
                    <a:pt x="8651" y="12723"/>
                    <a:pt x="8714" y="12701"/>
                    <a:pt x="8732" y="12656"/>
                  </a:cubicBezTo>
                  <a:cubicBezTo>
                    <a:pt x="8768" y="12575"/>
                    <a:pt x="8107" y="12341"/>
                    <a:pt x="8004" y="11072"/>
                  </a:cubicBezTo>
                  <a:cubicBezTo>
                    <a:pt x="7945" y="10380"/>
                    <a:pt x="8134" y="9768"/>
                    <a:pt x="8319" y="9350"/>
                  </a:cubicBezTo>
                  <a:cubicBezTo>
                    <a:pt x="8534" y="9394"/>
                    <a:pt x="9781" y="9723"/>
                    <a:pt x="10293" y="11216"/>
                  </a:cubicBezTo>
                  <a:cubicBezTo>
                    <a:pt x="10406" y="11545"/>
                    <a:pt x="10536" y="11963"/>
                    <a:pt x="10662" y="12395"/>
                  </a:cubicBezTo>
                  <a:cubicBezTo>
                    <a:pt x="11324" y="9772"/>
                    <a:pt x="9745" y="8063"/>
                    <a:pt x="9448" y="7204"/>
                  </a:cubicBezTo>
                  <a:cubicBezTo>
                    <a:pt x="9281" y="6740"/>
                    <a:pt x="9515" y="6484"/>
                    <a:pt x="9353" y="4235"/>
                  </a:cubicBezTo>
                  <a:cubicBezTo>
                    <a:pt x="9196" y="1981"/>
                    <a:pt x="7842" y="397"/>
                    <a:pt x="6722" y="73"/>
                  </a:cubicBezTo>
                  <a:cubicBezTo>
                    <a:pt x="6542" y="22"/>
                    <a:pt x="6366" y="0"/>
                    <a:pt x="6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33;p35">
              <a:extLst>
                <a:ext uri="{FF2B5EF4-FFF2-40B4-BE49-F238E27FC236}">
                  <a16:creationId xmlns:a16="http://schemas.microsoft.com/office/drawing/2014/main" id="{B942B1A0-9AA6-AFCE-7778-86B99DA140EF}"/>
                </a:ext>
              </a:extLst>
            </p:cNvPr>
            <p:cNvSpPr/>
            <p:nvPr/>
          </p:nvSpPr>
          <p:spPr>
            <a:xfrm>
              <a:off x="1997550" y="2507525"/>
              <a:ext cx="58075" cy="179750"/>
            </a:xfrm>
            <a:custGeom>
              <a:avLst/>
              <a:gdLst/>
              <a:ahLst/>
              <a:cxnLst/>
              <a:rect l="l" t="t" r="r" b="b"/>
              <a:pathLst>
                <a:path w="2323" h="7190" extrusionOk="0">
                  <a:moveTo>
                    <a:pt x="2278" y="1"/>
                  </a:moveTo>
                  <a:cubicBezTo>
                    <a:pt x="2255" y="1"/>
                    <a:pt x="2236" y="17"/>
                    <a:pt x="2232" y="38"/>
                  </a:cubicBezTo>
                  <a:cubicBezTo>
                    <a:pt x="2232" y="38"/>
                    <a:pt x="2214" y="159"/>
                    <a:pt x="2178" y="370"/>
                  </a:cubicBezTo>
                  <a:cubicBezTo>
                    <a:pt x="2160" y="474"/>
                    <a:pt x="2138" y="604"/>
                    <a:pt x="2106" y="748"/>
                  </a:cubicBezTo>
                  <a:cubicBezTo>
                    <a:pt x="2075" y="892"/>
                    <a:pt x="2039" y="1059"/>
                    <a:pt x="1998" y="1234"/>
                  </a:cubicBezTo>
                  <a:cubicBezTo>
                    <a:pt x="1958" y="1410"/>
                    <a:pt x="1908" y="1599"/>
                    <a:pt x="1845" y="1797"/>
                  </a:cubicBezTo>
                  <a:cubicBezTo>
                    <a:pt x="1778" y="1990"/>
                    <a:pt x="1710" y="2197"/>
                    <a:pt x="1620" y="2399"/>
                  </a:cubicBezTo>
                  <a:cubicBezTo>
                    <a:pt x="1530" y="2606"/>
                    <a:pt x="1418" y="2795"/>
                    <a:pt x="1274" y="2962"/>
                  </a:cubicBezTo>
                  <a:cubicBezTo>
                    <a:pt x="1193" y="3047"/>
                    <a:pt x="1108" y="3128"/>
                    <a:pt x="1018" y="3205"/>
                  </a:cubicBezTo>
                  <a:cubicBezTo>
                    <a:pt x="928" y="3286"/>
                    <a:pt x="838" y="3367"/>
                    <a:pt x="748" y="3452"/>
                  </a:cubicBezTo>
                  <a:cubicBezTo>
                    <a:pt x="559" y="3623"/>
                    <a:pt x="392" y="3816"/>
                    <a:pt x="248" y="4023"/>
                  </a:cubicBezTo>
                  <a:cubicBezTo>
                    <a:pt x="100" y="4239"/>
                    <a:pt x="19" y="4487"/>
                    <a:pt x="5" y="4748"/>
                  </a:cubicBezTo>
                  <a:cubicBezTo>
                    <a:pt x="1" y="4982"/>
                    <a:pt x="28" y="5211"/>
                    <a:pt x="95" y="5436"/>
                  </a:cubicBezTo>
                  <a:cubicBezTo>
                    <a:pt x="145" y="5643"/>
                    <a:pt x="212" y="5832"/>
                    <a:pt x="257" y="6007"/>
                  </a:cubicBezTo>
                  <a:cubicBezTo>
                    <a:pt x="307" y="6160"/>
                    <a:pt x="338" y="6318"/>
                    <a:pt x="352" y="6480"/>
                  </a:cubicBezTo>
                  <a:cubicBezTo>
                    <a:pt x="361" y="6601"/>
                    <a:pt x="347" y="6722"/>
                    <a:pt x="311" y="6839"/>
                  </a:cubicBezTo>
                  <a:cubicBezTo>
                    <a:pt x="289" y="6916"/>
                    <a:pt x="257" y="6992"/>
                    <a:pt x="221" y="7060"/>
                  </a:cubicBezTo>
                  <a:lnTo>
                    <a:pt x="181" y="7136"/>
                  </a:lnTo>
                  <a:cubicBezTo>
                    <a:pt x="172" y="7154"/>
                    <a:pt x="176" y="7172"/>
                    <a:pt x="190" y="7181"/>
                  </a:cubicBezTo>
                  <a:cubicBezTo>
                    <a:pt x="195" y="7187"/>
                    <a:pt x="203" y="7190"/>
                    <a:pt x="210" y="7190"/>
                  </a:cubicBezTo>
                  <a:cubicBezTo>
                    <a:pt x="220" y="7190"/>
                    <a:pt x="230" y="7185"/>
                    <a:pt x="235" y="7177"/>
                  </a:cubicBezTo>
                  <a:lnTo>
                    <a:pt x="289" y="7100"/>
                  </a:lnTo>
                  <a:cubicBezTo>
                    <a:pt x="311" y="7073"/>
                    <a:pt x="329" y="7042"/>
                    <a:pt x="347" y="7010"/>
                  </a:cubicBezTo>
                  <a:cubicBezTo>
                    <a:pt x="370" y="6965"/>
                    <a:pt x="392" y="6920"/>
                    <a:pt x="410" y="6875"/>
                  </a:cubicBezTo>
                  <a:cubicBezTo>
                    <a:pt x="464" y="6749"/>
                    <a:pt x="491" y="6615"/>
                    <a:pt x="491" y="6480"/>
                  </a:cubicBezTo>
                  <a:cubicBezTo>
                    <a:pt x="491" y="6304"/>
                    <a:pt x="473" y="6133"/>
                    <a:pt x="428" y="5962"/>
                  </a:cubicBezTo>
                  <a:cubicBezTo>
                    <a:pt x="388" y="5782"/>
                    <a:pt x="338" y="5589"/>
                    <a:pt x="298" y="5386"/>
                  </a:cubicBezTo>
                  <a:cubicBezTo>
                    <a:pt x="289" y="5337"/>
                    <a:pt x="280" y="5287"/>
                    <a:pt x="271" y="5238"/>
                  </a:cubicBezTo>
                  <a:lnTo>
                    <a:pt x="248" y="5080"/>
                  </a:lnTo>
                  <a:cubicBezTo>
                    <a:pt x="239" y="4977"/>
                    <a:pt x="239" y="4869"/>
                    <a:pt x="244" y="4766"/>
                  </a:cubicBezTo>
                  <a:cubicBezTo>
                    <a:pt x="262" y="4550"/>
                    <a:pt x="338" y="4343"/>
                    <a:pt x="460" y="4167"/>
                  </a:cubicBezTo>
                  <a:cubicBezTo>
                    <a:pt x="599" y="3978"/>
                    <a:pt x="757" y="3803"/>
                    <a:pt x="932" y="3650"/>
                  </a:cubicBezTo>
                  <a:lnTo>
                    <a:pt x="1197" y="3403"/>
                  </a:lnTo>
                  <a:cubicBezTo>
                    <a:pt x="1292" y="3322"/>
                    <a:pt x="1382" y="3232"/>
                    <a:pt x="1472" y="3142"/>
                  </a:cubicBezTo>
                  <a:cubicBezTo>
                    <a:pt x="1629" y="2948"/>
                    <a:pt x="1760" y="2732"/>
                    <a:pt x="1850" y="2498"/>
                  </a:cubicBezTo>
                  <a:cubicBezTo>
                    <a:pt x="1935" y="2291"/>
                    <a:pt x="2007" y="2075"/>
                    <a:pt x="2061" y="1855"/>
                  </a:cubicBezTo>
                  <a:cubicBezTo>
                    <a:pt x="2111" y="1648"/>
                    <a:pt x="2156" y="1450"/>
                    <a:pt x="2187" y="1270"/>
                  </a:cubicBezTo>
                  <a:cubicBezTo>
                    <a:pt x="2255" y="906"/>
                    <a:pt x="2277" y="595"/>
                    <a:pt x="2300" y="384"/>
                  </a:cubicBezTo>
                  <a:cubicBezTo>
                    <a:pt x="2322" y="168"/>
                    <a:pt x="2322" y="47"/>
                    <a:pt x="2322" y="47"/>
                  </a:cubicBezTo>
                  <a:cubicBezTo>
                    <a:pt x="2322" y="24"/>
                    <a:pt x="2309" y="6"/>
                    <a:pt x="2286" y="2"/>
                  </a:cubicBezTo>
                  <a:cubicBezTo>
                    <a:pt x="2283" y="1"/>
                    <a:pt x="2281" y="1"/>
                    <a:pt x="22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4;p35">
              <a:extLst>
                <a:ext uri="{FF2B5EF4-FFF2-40B4-BE49-F238E27FC236}">
                  <a16:creationId xmlns:a16="http://schemas.microsoft.com/office/drawing/2014/main" id="{9D9A4EDA-74D1-7B1A-7D05-80FD9BA078A5}"/>
                </a:ext>
              </a:extLst>
            </p:cNvPr>
            <p:cNvSpPr/>
            <p:nvPr/>
          </p:nvSpPr>
          <p:spPr>
            <a:xfrm>
              <a:off x="2053900" y="2507625"/>
              <a:ext cx="64125" cy="73575"/>
            </a:xfrm>
            <a:custGeom>
              <a:avLst/>
              <a:gdLst/>
              <a:ahLst/>
              <a:cxnLst/>
              <a:rect l="l" t="t" r="r" b="b"/>
              <a:pathLst>
                <a:path w="2565" h="2943" extrusionOk="0">
                  <a:moveTo>
                    <a:pt x="35" y="1"/>
                  </a:moveTo>
                  <a:cubicBezTo>
                    <a:pt x="33" y="1"/>
                    <a:pt x="30" y="1"/>
                    <a:pt x="28" y="2"/>
                  </a:cubicBezTo>
                  <a:cubicBezTo>
                    <a:pt x="10" y="11"/>
                    <a:pt x="1" y="34"/>
                    <a:pt x="10" y="52"/>
                  </a:cubicBezTo>
                  <a:cubicBezTo>
                    <a:pt x="10" y="52"/>
                    <a:pt x="109" y="272"/>
                    <a:pt x="289" y="587"/>
                  </a:cubicBezTo>
                  <a:cubicBezTo>
                    <a:pt x="379" y="744"/>
                    <a:pt x="486" y="929"/>
                    <a:pt x="608" y="1118"/>
                  </a:cubicBezTo>
                  <a:cubicBezTo>
                    <a:pt x="734" y="1307"/>
                    <a:pt x="873" y="1509"/>
                    <a:pt x="1022" y="1698"/>
                  </a:cubicBezTo>
                  <a:cubicBezTo>
                    <a:pt x="1094" y="1797"/>
                    <a:pt x="1175" y="1887"/>
                    <a:pt x="1251" y="1981"/>
                  </a:cubicBezTo>
                  <a:cubicBezTo>
                    <a:pt x="1332" y="2071"/>
                    <a:pt x="1409" y="2157"/>
                    <a:pt x="1490" y="2238"/>
                  </a:cubicBezTo>
                  <a:cubicBezTo>
                    <a:pt x="1571" y="2319"/>
                    <a:pt x="1647" y="2395"/>
                    <a:pt x="1733" y="2463"/>
                  </a:cubicBezTo>
                  <a:cubicBezTo>
                    <a:pt x="1814" y="2530"/>
                    <a:pt x="1890" y="2593"/>
                    <a:pt x="1962" y="2647"/>
                  </a:cubicBezTo>
                  <a:lnTo>
                    <a:pt x="2173" y="2787"/>
                  </a:lnTo>
                  <a:lnTo>
                    <a:pt x="2349" y="2872"/>
                  </a:lnTo>
                  <a:cubicBezTo>
                    <a:pt x="2385" y="2890"/>
                    <a:pt x="2421" y="2908"/>
                    <a:pt x="2461" y="2922"/>
                  </a:cubicBezTo>
                  <a:lnTo>
                    <a:pt x="2497" y="2940"/>
                  </a:lnTo>
                  <a:cubicBezTo>
                    <a:pt x="2503" y="2942"/>
                    <a:pt x="2508" y="2943"/>
                    <a:pt x="2512" y="2943"/>
                  </a:cubicBezTo>
                  <a:cubicBezTo>
                    <a:pt x="2548" y="2943"/>
                    <a:pt x="2565" y="2888"/>
                    <a:pt x="2529" y="2872"/>
                  </a:cubicBezTo>
                  <a:lnTo>
                    <a:pt x="2488" y="2854"/>
                  </a:lnTo>
                  <a:cubicBezTo>
                    <a:pt x="2452" y="2841"/>
                    <a:pt x="2416" y="2818"/>
                    <a:pt x="2380" y="2800"/>
                  </a:cubicBezTo>
                  <a:lnTo>
                    <a:pt x="2218" y="2706"/>
                  </a:lnTo>
                  <a:lnTo>
                    <a:pt x="2025" y="2562"/>
                  </a:lnTo>
                  <a:cubicBezTo>
                    <a:pt x="1953" y="2508"/>
                    <a:pt x="1881" y="2445"/>
                    <a:pt x="1809" y="2377"/>
                  </a:cubicBezTo>
                  <a:cubicBezTo>
                    <a:pt x="1733" y="2310"/>
                    <a:pt x="1652" y="2233"/>
                    <a:pt x="1580" y="2152"/>
                  </a:cubicBezTo>
                  <a:cubicBezTo>
                    <a:pt x="1503" y="2067"/>
                    <a:pt x="1422" y="1986"/>
                    <a:pt x="1350" y="1896"/>
                  </a:cubicBezTo>
                  <a:cubicBezTo>
                    <a:pt x="1274" y="1802"/>
                    <a:pt x="1193" y="1716"/>
                    <a:pt x="1125" y="1617"/>
                  </a:cubicBezTo>
                  <a:cubicBezTo>
                    <a:pt x="977" y="1428"/>
                    <a:pt x="837" y="1235"/>
                    <a:pt x="711" y="1050"/>
                  </a:cubicBezTo>
                  <a:cubicBezTo>
                    <a:pt x="585" y="861"/>
                    <a:pt x="469" y="690"/>
                    <a:pt x="374" y="537"/>
                  </a:cubicBezTo>
                  <a:cubicBezTo>
                    <a:pt x="284" y="380"/>
                    <a:pt x="203" y="254"/>
                    <a:pt x="149" y="164"/>
                  </a:cubicBezTo>
                  <a:lnTo>
                    <a:pt x="68" y="20"/>
                  </a:lnTo>
                  <a:cubicBezTo>
                    <a:pt x="61" y="9"/>
                    <a:pt x="47" y="1"/>
                    <a:pt x="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5;p35">
              <a:extLst>
                <a:ext uri="{FF2B5EF4-FFF2-40B4-BE49-F238E27FC236}">
                  <a16:creationId xmlns:a16="http://schemas.microsoft.com/office/drawing/2014/main" id="{493A705C-3C3E-9CA0-9EF1-CA479F90D55E}"/>
                </a:ext>
              </a:extLst>
            </p:cNvPr>
            <p:cNvSpPr/>
            <p:nvPr/>
          </p:nvSpPr>
          <p:spPr>
            <a:xfrm>
              <a:off x="2006450" y="2750800"/>
              <a:ext cx="22175" cy="193425"/>
            </a:xfrm>
            <a:custGeom>
              <a:avLst/>
              <a:gdLst/>
              <a:ahLst/>
              <a:cxnLst/>
              <a:rect l="l" t="t" r="r" b="b"/>
              <a:pathLst>
                <a:path w="887" h="7737" extrusionOk="0">
                  <a:moveTo>
                    <a:pt x="852" y="0"/>
                  </a:moveTo>
                  <a:cubicBezTo>
                    <a:pt x="837" y="0"/>
                    <a:pt x="823" y="12"/>
                    <a:pt x="819" y="28"/>
                  </a:cubicBezTo>
                  <a:lnTo>
                    <a:pt x="612" y="1216"/>
                  </a:lnTo>
                  <a:lnTo>
                    <a:pt x="513" y="1792"/>
                  </a:lnTo>
                  <a:cubicBezTo>
                    <a:pt x="482" y="1998"/>
                    <a:pt x="450" y="2214"/>
                    <a:pt x="419" y="2439"/>
                  </a:cubicBezTo>
                  <a:cubicBezTo>
                    <a:pt x="356" y="2889"/>
                    <a:pt x="284" y="3366"/>
                    <a:pt x="216" y="3847"/>
                  </a:cubicBezTo>
                  <a:cubicBezTo>
                    <a:pt x="189" y="4086"/>
                    <a:pt x="162" y="4329"/>
                    <a:pt x="140" y="4563"/>
                  </a:cubicBezTo>
                  <a:cubicBezTo>
                    <a:pt x="122" y="4801"/>
                    <a:pt x="104" y="5035"/>
                    <a:pt x="86" y="5260"/>
                  </a:cubicBezTo>
                  <a:cubicBezTo>
                    <a:pt x="68" y="5485"/>
                    <a:pt x="54" y="5705"/>
                    <a:pt x="36" y="5908"/>
                  </a:cubicBezTo>
                  <a:cubicBezTo>
                    <a:pt x="18" y="6115"/>
                    <a:pt x="23" y="6313"/>
                    <a:pt x="18" y="6497"/>
                  </a:cubicBezTo>
                  <a:lnTo>
                    <a:pt x="0" y="7703"/>
                  </a:lnTo>
                  <a:cubicBezTo>
                    <a:pt x="2" y="7725"/>
                    <a:pt x="19" y="7736"/>
                    <a:pt x="36" y="7736"/>
                  </a:cubicBezTo>
                  <a:cubicBezTo>
                    <a:pt x="53" y="7736"/>
                    <a:pt x="70" y="7725"/>
                    <a:pt x="72" y="7703"/>
                  </a:cubicBezTo>
                  <a:cubicBezTo>
                    <a:pt x="72" y="7703"/>
                    <a:pt x="95" y="7221"/>
                    <a:pt x="126" y="6502"/>
                  </a:cubicBezTo>
                  <a:cubicBezTo>
                    <a:pt x="135" y="6322"/>
                    <a:pt x="135" y="6124"/>
                    <a:pt x="153" y="5921"/>
                  </a:cubicBezTo>
                  <a:cubicBezTo>
                    <a:pt x="171" y="5714"/>
                    <a:pt x="194" y="5494"/>
                    <a:pt x="207" y="5269"/>
                  </a:cubicBezTo>
                  <a:cubicBezTo>
                    <a:pt x="225" y="5044"/>
                    <a:pt x="243" y="4806"/>
                    <a:pt x="266" y="4576"/>
                  </a:cubicBezTo>
                  <a:cubicBezTo>
                    <a:pt x="284" y="4342"/>
                    <a:pt x="315" y="4099"/>
                    <a:pt x="347" y="3861"/>
                  </a:cubicBezTo>
                  <a:cubicBezTo>
                    <a:pt x="410" y="3380"/>
                    <a:pt x="477" y="2907"/>
                    <a:pt x="536" y="2457"/>
                  </a:cubicBezTo>
                  <a:cubicBezTo>
                    <a:pt x="567" y="2232"/>
                    <a:pt x="594" y="2012"/>
                    <a:pt x="626" y="1810"/>
                  </a:cubicBezTo>
                  <a:cubicBezTo>
                    <a:pt x="657" y="1603"/>
                    <a:pt x="684" y="1409"/>
                    <a:pt x="711" y="1234"/>
                  </a:cubicBezTo>
                  <a:lnTo>
                    <a:pt x="886" y="37"/>
                  </a:lnTo>
                  <a:cubicBezTo>
                    <a:pt x="886" y="19"/>
                    <a:pt x="877" y="6"/>
                    <a:pt x="859" y="1"/>
                  </a:cubicBezTo>
                  <a:cubicBezTo>
                    <a:pt x="857" y="0"/>
                    <a:pt x="855" y="0"/>
                    <a:pt x="8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36;p35">
              <a:extLst>
                <a:ext uri="{FF2B5EF4-FFF2-40B4-BE49-F238E27FC236}">
                  <a16:creationId xmlns:a16="http://schemas.microsoft.com/office/drawing/2014/main" id="{5EA664BE-C6E7-5691-1DCE-62B7CBB58856}"/>
                </a:ext>
              </a:extLst>
            </p:cNvPr>
            <p:cNvSpPr/>
            <p:nvPr/>
          </p:nvSpPr>
          <p:spPr>
            <a:xfrm>
              <a:off x="2168625" y="2985525"/>
              <a:ext cx="9350" cy="30400"/>
            </a:xfrm>
            <a:custGeom>
              <a:avLst/>
              <a:gdLst/>
              <a:ahLst/>
              <a:cxnLst/>
              <a:rect l="l" t="t" r="r" b="b"/>
              <a:pathLst>
                <a:path w="374" h="1216" extrusionOk="0">
                  <a:moveTo>
                    <a:pt x="335" y="1"/>
                  </a:moveTo>
                  <a:cubicBezTo>
                    <a:pt x="319" y="1"/>
                    <a:pt x="304" y="11"/>
                    <a:pt x="302" y="32"/>
                  </a:cubicBezTo>
                  <a:lnTo>
                    <a:pt x="302" y="37"/>
                  </a:lnTo>
                  <a:cubicBezTo>
                    <a:pt x="302" y="37"/>
                    <a:pt x="288" y="109"/>
                    <a:pt x="266" y="217"/>
                  </a:cubicBezTo>
                  <a:cubicBezTo>
                    <a:pt x="243" y="329"/>
                    <a:pt x="216" y="478"/>
                    <a:pt x="185" y="621"/>
                  </a:cubicBezTo>
                  <a:cubicBezTo>
                    <a:pt x="176" y="693"/>
                    <a:pt x="153" y="770"/>
                    <a:pt x="140" y="837"/>
                  </a:cubicBezTo>
                  <a:cubicBezTo>
                    <a:pt x="131" y="869"/>
                    <a:pt x="126" y="905"/>
                    <a:pt x="117" y="936"/>
                  </a:cubicBezTo>
                  <a:cubicBezTo>
                    <a:pt x="113" y="963"/>
                    <a:pt x="104" y="995"/>
                    <a:pt x="95" y="1017"/>
                  </a:cubicBezTo>
                  <a:cubicBezTo>
                    <a:pt x="86" y="1058"/>
                    <a:pt x="68" y="1094"/>
                    <a:pt x="50" y="1130"/>
                  </a:cubicBezTo>
                  <a:cubicBezTo>
                    <a:pt x="50" y="1134"/>
                    <a:pt x="45" y="1134"/>
                    <a:pt x="50" y="1134"/>
                  </a:cubicBezTo>
                  <a:cubicBezTo>
                    <a:pt x="50" y="1139"/>
                    <a:pt x="54" y="1143"/>
                    <a:pt x="45" y="1143"/>
                  </a:cubicBezTo>
                  <a:lnTo>
                    <a:pt x="32" y="1143"/>
                  </a:lnTo>
                  <a:cubicBezTo>
                    <a:pt x="14" y="1143"/>
                    <a:pt x="0" y="1161"/>
                    <a:pt x="5" y="1179"/>
                  </a:cubicBezTo>
                  <a:cubicBezTo>
                    <a:pt x="0" y="1197"/>
                    <a:pt x="18" y="1215"/>
                    <a:pt x="36" y="1215"/>
                  </a:cubicBezTo>
                  <a:lnTo>
                    <a:pt x="50" y="1215"/>
                  </a:lnTo>
                  <a:cubicBezTo>
                    <a:pt x="72" y="1211"/>
                    <a:pt x="90" y="1202"/>
                    <a:pt x="108" y="1188"/>
                  </a:cubicBezTo>
                  <a:cubicBezTo>
                    <a:pt x="144" y="1152"/>
                    <a:pt x="171" y="1107"/>
                    <a:pt x="194" y="1058"/>
                  </a:cubicBezTo>
                  <a:cubicBezTo>
                    <a:pt x="207" y="1031"/>
                    <a:pt x="216" y="1004"/>
                    <a:pt x="230" y="972"/>
                  </a:cubicBezTo>
                  <a:cubicBezTo>
                    <a:pt x="243" y="936"/>
                    <a:pt x="252" y="905"/>
                    <a:pt x="261" y="869"/>
                  </a:cubicBezTo>
                  <a:cubicBezTo>
                    <a:pt x="279" y="801"/>
                    <a:pt x="306" y="729"/>
                    <a:pt x="315" y="653"/>
                  </a:cubicBezTo>
                  <a:cubicBezTo>
                    <a:pt x="329" y="577"/>
                    <a:pt x="347" y="500"/>
                    <a:pt x="356" y="428"/>
                  </a:cubicBezTo>
                  <a:cubicBezTo>
                    <a:pt x="360" y="356"/>
                    <a:pt x="369" y="289"/>
                    <a:pt x="369" y="230"/>
                  </a:cubicBezTo>
                  <a:cubicBezTo>
                    <a:pt x="374" y="172"/>
                    <a:pt x="369" y="122"/>
                    <a:pt x="369" y="91"/>
                  </a:cubicBezTo>
                  <a:lnTo>
                    <a:pt x="369" y="37"/>
                  </a:lnTo>
                  <a:cubicBezTo>
                    <a:pt x="369" y="13"/>
                    <a:pt x="352" y="1"/>
                    <a:pt x="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37;p35">
              <a:extLst>
                <a:ext uri="{FF2B5EF4-FFF2-40B4-BE49-F238E27FC236}">
                  <a16:creationId xmlns:a16="http://schemas.microsoft.com/office/drawing/2014/main" id="{D9B41787-AF96-B098-A35F-06B29DF83806}"/>
                </a:ext>
              </a:extLst>
            </p:cNvPr>
            <p:cNvSpPr/>
            <p:nvPr/>
          </p:nvSpPr>
          <p:spPr>
            <a:xfrm>
              <a:off x="2156700" y="2986025"/>
              <a:ext cx="10700" cy="16725"/>
            </a:xfrm>
            <a:custGeom>
              <a:avLst/>
              <a:gdLst/>
              <a:ahLst/>
              <a:cxnLst/>
              <a:rect l="l" t="t" r="r" b="b"/>
              <a:pathLst>
                <a:path w="428" h="669" extrusionOk="0">
                  <a:moveTo>
                    <a:pt x="389" y="0"/>
                  </a:moveTo>
                  <a:cubicBezTo>
                    <a:pt x="376" y="0"/>
                    <a:pt x="363" y="7"/>
                    <a:pt x="356" y="21"/>
                  </a:cubicBezTo>
                  <a:cubicBezTo>
                    <a:pt x="356" y="21"/>
                    <a:pt x="338" y="66"/>
                    <a:pt x="311" y="125"/>
                  </a:cubicBezTo>
                  <a:cubicBezTo>
                    <a:pt x="284" y="183"/>
                    <a:pt x="248" y="273"/>
                    <a:pt x="212" y="354"/>
                  </a:cubicBezTo>
                  <a:cubicBezTo>
                    <a:pt x="185" y="426"/>
                    <a:pt x="144" y="494"/>
                    <a:pt x="99" y="552"/>
                  </a:cubicBezTo>
                  <a:cubicBezTo>
                    <a:pt x="90" y="561"/>
                    <a:pt x="86" y="565"/>
                    <a:pt x="77" y="574"/>
                  </a:cubicBezTo>
                  <a:cubicBezTo>
                    <a:pt x="72" y="574"/>
                    <a:pt x="77" y="583"/>
                    <a:pt x="63" y="583"/>
                  </a:cubicBezTo>
                  <a:lnTo>
                    <a:pt x="32" y="583"/>
                  </a:lnTo>
                  <a:cubicBezTo>
                    <a:pt x="23" y="588"/>
                    <a:pt x="14" y="597"/>
                    <a:pt x="9" y="606"/>
                  </a:cubicBezTo>
                  <a:cubicBezTo>
                    <a:pt x="0" y="624"/>
                    <a:pt x="9" y="646"/>
                    <a:pt x="27" y="655"/>
                  </a:cubicBezTo>
                  <a:cubicBezTo>
                    <a:pt x="27" y="655"/>
                    <a:pt x="36" y="660"/>
                    <a:pt x="59" y="669"/>
                  </a:cubicBezTo>
                  <a:cubicBezTo>
                    <a:pt x="77" y="669"/>
                    <a:pt x="95" y="669"/>
                    <a:pt x="113" y="664"/>
                  </a:cubicBezTo>
                  <a:cubicBezTo>
                    <a:pt x="135" y="655"/>
                    <a:pt x="153" y="646"/>
                    <a:pt x="171" y="637"/>
                  </a:cubicBezTo>
                  <a:cubicBezTo>
                    <a:pt x="207" y="606"/>
                    <a:pt x="239" y="574"/>
                    <a:pt x="266" y="534"/>
                  </a:cubicBezTo>
                  <a:cubicBezTo>
                    <a:pt x="293" y="494"/>
                    <a:pt x="315" y="453"/>
                    <a:pt x="333" y="408"/>
                  </a:cubicBezTo>
                  <a:cubicBezTo>
                    <a:pt x="351" y="363"/>
                    <a:pt x="369" y="318"/>
                    <a:pt x="383" y="273"/>
                  </a:cubicBezTo>
                  <a:cubicBezTo>
                    <a:pt x="396" y="233"/>
                    <a:pt x="405" y="192"/>
                    <a:pt x="410" y="156"/>
                  </a:cubicBezTo>
                  <a:cubicBezTo>
                    <a:pt x="419" y="116"/>
                    <a:pt x="423" y="75"/>
                    <a:pt x="428" y="39"/>
                  </a:cubicBezTo>
                  <a:cubicBezTo>
                    <a:pt x="428" y="15"/>
                    <a:pt x="408" y="0"/>
                    <a:pt x="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38;p35">
              <a:extLst>
                <a:ext uri="{FF2B5EF4-FFF2-40B4-BE49-F238E27FC236}">
                  <a16:creationId xmlns:a16="http://schemas.microsoft.com/office/drawing/2014/main" id="{E8FB0F3D-0AB8-3883-439C-F78554033EA1}"/>
                </a:ext>
              </a:extLst>
            </p:cNvPr>
            <p:cNvSpPr/>
            <p:nvPr/>
          </p:nvSpPr>
          <p:spPr>
            <a:xfrm>
              <a:off x="2152200" y="2806700"/>
              <a:ext cx="6550" cy="55600"/>
            </a:xfrm>
            <a:custGeom>
              <a:avLst/>
              <a:gdLst/>
              <a:ahLst/>
              <a:cxnLst/>
              <a:rect l="l" t="t" r="r" b="b"/>
              <a:pathLst>
                <a:path w="262" h="2224" extrusionOk="0">
                  <a:moveTo>
                    <a:pt x="36" y="1"/>
                  </a:moveTo>
                  <a:cubicBezTo>
                    <a:pt x="18" y="1"/>
                    <a:pt x="0" y="19"/>
                    <a:pt x="0" y="37"/>
                  </a:cubicBezTo>
                  <a:cubicBezTo>
                    <a:pt x="0" y="37"/>
                    <a:pt x="5" y="172"/>
                    <a:pt x="14" y="374"/>
                  </a:cubicBezTo>
                  <a:cubicBezTo>
                    <a:pt x="23" y="577"/>
                    <a:pt x="45" y="847"/>
                    <a:pt x="68" y="1117"/>
                  </a:cubicBezTo>
                  <a:cubicBezTo>
                    <a:pt x="81" y="1251"/>
                    <a:pt x="95" y="1386"/>
                    <a:pt x="108" y="1512"/>
                  </a:cubicBezTo>
                  <a:cubicBezTo>
                    <a:pt x="117" y="1638"/>
                    <a:pt x="135" y="1755"/>
                    <a:pt x="144" y="1854"/>
                  </a:cubicBezTo>
                  <a:cubicBezTo>
                    <a:pt x="167" y="2061"/>
                    <a:pt x="189" y="2192"/>
                    <a:pt x="189" y="2192"/>
                  </a:cubicBezTo>
                  <a:cubicBezTo>
                    <a:pt x="194" y="2210"/>
                    <a:pt x="207" y="2223"/>
                    <a:pt x="225" y="2223"/>
                  </a:cubicBezTo>
                  <a:cubicBezTo>
                    <a:pt x="243" y="2223"/>
                    <a:pt x="261" y="2210"/>
                    <a:pt x="261" y="2187"/>
                  </a:cubicBezTo>
                  <a:cubicBezTo>
                    <a:pt x="261" y="2187"/>
                    <a:pt x="261" y="2052"/>
                    <a:pt x="252" y="1850"/>
                  </a:cubicBezTo>
                  <a:cubicBezTo>
                    <a:pt x="243" y="1746"/>
                    <a:pt x="243" y="1629"/>
                    <a:pt x="234" y="1503"/>
                  </a:cubicBezTo>
                  <a:cubicBezTo>
                    <a:pt x="221" y="1377"/>
                    <a:pt x="212" y="1242"/>
                    <a:pt x="203" y="1108"/>
                  </a:cubicBezTo>
                  <a:cubicBezTo>
                    <a:pt x="180" y="838"/>
                    <a:pt x="149" y="568"/>
                    <a:pt x="122" y="365"/>
                  </a:cubicBezTo>
                  <a:cubicBezTo>
                    <a:pt x="95" y="163"/>
                    <a:pt x="72" y="28"/>
                    <a:pt x="72" y="28"/>
                  </a:cubicBezTo>
                  <a:cubicBezTo>
                    <a:pt x="68" y="10"/>
                    <a:pt x="54" y="1"/>
                    <a:pt x="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39;p35">
              <a:extLst>
                <a:ext uri="{FF2B5EF4-FFF2-40B4-BE49-F238E27FC236}">
                  <a16:creationId xmlns:a16="http://schemas.microsoft.com/office/drawing/2014/main" id="{4EFE5D39-74EC-B95E-0ACC-25C86B14C7CB}"/>
                </a:ext>
              </a:extLst>
            </p:cNvPr>
            <p:cNvSpPr/>
            <p:nvPr/>
          </p:nvSpPr>
          <p:spPr>
            <a:xfrm>
              <a:off x="2177050" y="2986875"/>
              <a:ext cx="10825" cy="30550"/>
            </a:xfrm>
            <a:custGeom>
              <a:avLst/>
              <a:gdLst/>
              <a:ahLst/>
              <a:cxnLst/>
              <a:rect l="l" t="t" r="r" b="b"/>
              <a:pathLst>
                <a:path w="433" h="1222" extrusionOk="0">
                  <a:moveTo>
                    <a:pt x="396" y="1"/>
                  </a:moveTo>
                  <a:cubicBezTo>
                    <a:pt x="380" y="1"/>
                    <a:pt x="365" y="11"/>
                    <a:pt x="361" y="32"/>
                  </a:cubicBezTo>
                  <a:lnTo>
                    <a:pt x="361" y="37"/>
                  </a:lnTo>
                  <a:cubicBezTo>
                    <a:pt x="361" y="37"/>
                    <a:pt x="343" y="113"/>
                    <a:pt x="329" y="226"/>
                  </a:cubicBezTo>
                  <a:cubicBezTo>
                    <a:pt x="320" y="253"/>
                    <a:pt x="320" y="280"/>
                    <a:pt x="311" y="316"/>
                  </a:cubicBezTo>
                  <a:cubicBezTo>
                    <a:pt x="302" y="347"/>
                    <a:pt x="293" y="379"/>
                    <a:pt x="289" y="419"/>
                  </a:cubicBezTo>
                  <a:cubicBezTo>
                    <a:pt x="280" y="455"/>
                    <a:pt x="271" y="491"/>
                    <a:pt x="262" y="531"/>
                  </a:cubicBezTo>
                  <a:cubicBezTo>
                    <a:pt x="253" y="567"/>
                    <a:pt x="248" y="612"/>
                    <a:pt x="239" y="644"/>
                  </a:cubicBezTo>
                  <a:cubicBezTo>
                    <a:pt x="221" y="716"/>
                    <a:pt x="199" y="792"/>
                    <a:pt x="181" y="860"/>
                  </a:cubicBezTo>
                  <a:cubicBezTo>
                    <a:pt x="163" y="927"/>
                    <a:pt x="145" y="995"/>
                    <a:pt x="127" y="1044"/>
                  </a:cubicBezTo>
                  <a:cubicBezTo>
                    <a:pt x="113" y="1071"/>
                    <a:pt x="104" y="1094"/>
                    <a:pt x="95" y="1112"/>
                  </a:cubicBezTo>
                  <a:cubicBezTo>
                    <a:pt x="91" y="1121"/>
                    <a:pt x="86" y="1125"/>
                    <a:pt x="82" y="1134"/>
                  </a:cubicBezTo>
                  <a:cubicBezTo>
                    <a:pt x="77" y="1139"/>
                    <a:pt x="80" y="1139"/>
                    <a:pt x="83" y="1139"/>
                  </a:cubicBezTo>
                  <a:cubicBezTo>
                    <a:pt x="86" y="1139"/>
                    <a:pt x="88" y="1139"/>
                    <a:pt x="82" y="1143"/>
                  </a:cubicBezTo>
                  <a:cubicBezTo>
                    <a:pt x="85" y="1143"/>
                    <a:pt x="84" y="1145"/>
                    <a:pt x="79" y="1145"/>
                  </a:cubicBezTo>
                  <a:cubicBezTo>
                    <a:pt x="76" y="1145"/>
                    <a:pt x="73" y="1145"/>
                    <a:pt x="68" y="1143"/>
                  </a:cubicBezTo>
                  <a:lnTo>
                    <a:pt x="55" y="1139"/>
                  </a:lnTo>
                  <a:cubicBezTo>
                    <a:pt x="50" y="1136"/>
                    <a:pt x="45" y="1135"/>
                    <a:pt x="40" y="1135"/>
                  </a:cubicBezTo>
                  <a:cubicBezTo>
                    <a:pt x="27" y="1135"/>
                    <a:pt x="16" y="1143"/>
                    <a:pt x="10" y="1152"/>
                  </a:cubicBezTo>
                  <a:cubicBezTo>
                    <a:pt x="1" y="1170"/>
                    <a:pt x="5" y="1193"/>
                    <a:pt x="23" y="1202"/>
                  </a:cubicBezTo>
                  <a:lnTo>
                    <a:pt x="37" y="1211"/>
                  </a:lnTo>
                  <a:cubicBezTo>
                    <a:pt x="50" y="1217"/>
                    <a:pt x="65" y="1222"/>
                    <a:pt x="82" y="1222"/>
                  </a:cubicBezTo>
                  <a:cubicBezTo>
                    <a:pt x="88" y="1222"/>
                    <a:pt x="94" y="1221"/>
                    <a:pt x="100" y="1220"/>
                  </a:cubicBezTo>
                  <a:cubicBezTo>
                    <a:pt x="118" y="1215"/>
                    <a:pt x="131" y="1206"/>
                    <a:pt x="140" y="1193"/>
                  </a:cubicBezTo>
                  <a:cubicBezTo>
                    <a:pt x="154" y="1184"/>
                    <a:pt x="163" y="1175"/>
                    <a:pt x="172" y="1161"/>
                  </a:cubicBezTo>
                  <a:cubicBezTo>
                    <a:pt x="190" y="1139"/>
                    <a:pt x="203" y="1116"/>
                    <a:pt x="217" y="1089"/>
                  </a:cubicBezTo>
                  <a:cubicBezTo>
                    <a:pt x="284" y="954"/>
                    <a:pt x="334" y="815"/>
                    <a:pt x="365" y="671"/>
                  </a:cubicBezTo>
                  <a:cubicBezTo>
                    <a:pt x="378" y="626"/>
                    <a:pt x="383" y="594"/>
                    <a:pt x="387" y="554"/>
                  </a:cubicBezTo>
                  <a:cubicBezTo>
                    <a:pt x="396" y="514"/>
                    <a:pt x="401" y="478"/>
                    <a:pt x="410" y="442"/>
                  </a:cubicBezTo>
                  <a:cubicBezTo>
                    <a:pt x="414" y="406"/>
                    <a:pt x="419" y="370"/>
                    <a:pt x="423" y="338"/>
                  </a:cubicBezTo>
                  <a:cubicBezTo>
                    <a:pt x="432" y="302"/>
                    <a:pt x="432" y="271"/>
                    <a:pt x="432" y="239"/>
                  </a:cubicBezTo>
                  <a:cubicBezTo>
                    <a:pt x="432" y="118"/>
                    <a:pt x="432" y="37"/>
                    <a:pt x="432" y="37"/>
                  </a:cubicBezTo>
                  <a:cubicBezTo>
                    <a:pt x="430" y="13"/>
                    <a:pt x="413" y="1"/>
                    <a:pt x="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0;p35">
              <a:extLst>
                <a:ext uri="{FF2B5EF4-FFF2-40B4-BE49-F238E27FC236}">
                  <a16:creationId xmlns:a16="http://schemas.microsoft.com/office/drawing/2014/main" id="{E62AC188-A16D-7D8F-E50E-41E2BD60F2A6}"/>
                </a:ext>
              </a:extLst>
            </p:cNvPr>
            <p:cNvSpPr/>
            <p:nvPr/>
          </p:nvSpPr>
          <p:spPr>
            <a:xfrm>
              <a:off x="2076400" y="2985050"/>
              <a:ext cx="33750" cy="55375"/>
            </a:xfrm>
            <a:custGeom>
              <a:avLst/>
              <a:gdLst/>
              <a:ahLst/>
              <a:cxnLst/>
              <a:rect l="l" t="t" r="r" b="b"/>
              <a:pathLst>
                <a:path w="1350" h="2215" extrusionOk="0">
                  <a:moveTo>
                    <a:pt x="41" y="1"/>
                  </a:moveTo>
                  <a:cubicBezTo>
                    <a:pt x="26" y="1"/>
                    <a:pt x="13" y="9"/>
                    <a:pt x="9" y="24"/>
                  </a:cubicBezTo>
                  <a:cubicBezTo>
                    <a:pt x="0" y="42"/>
                    <a:pt x="9" y="65"/>
                    <a:pt x="27" y="69"/>
                  </a:cubicBezTo>
                  <a:cubicBezTo>
                    <a:pt x="117" y="105"/>
                    <a:pt x="212" y="128"/>
                    <a:pt x="302" y="155"/>
                  </a:cubicBezTo>
                  <a:cubicBezTo>
                    <a:pt x="351" y="168"/>
                    <a:pt x="396" y="177"/>
                    <a:pt x="446" y="186"/>
                  </a:cubicBezTo>
                  <a:lnTo>
                    <a:pt x="585" y="213"/>
                  </a:lnTo>
                  <a:cubicBezTo>
                    <a:pt x="635" y="222"/>
                    <a:pt x="680" y="236"/>
                    <a:pt x="729" y="240"/>
                  </a:cubicBezTo>
                  <a:lnTo>
                    <a:pt x="869" y="254"/>
                  </a:lnTo>
                  <a:lnTo>
                    <a:pt x="1102" y="272"/>
                  </a:lnTo>
                  <a:lnTo>
                    <a:pt x="1102" y="272"/>
                  </a:lnTo>
                  <a:cubicBezTo>
                    <a:pt x="1123" y="582"/>
                    <a:pt x="1145" y="892"/>
                    <a:pt x="1175" y="1203"/>
                  </a:cubicBezTo>
                  <a:cubicBezTo>
                    <a:pt x="1206" y="1531"/>
                    <a:pt x="1237" y="1855"/>
                    <a:pt x="1278" y="2184"/>
                  </a:cubicBezTo>
                  <a:cubicBezTo>
                    <a:pt x="1282" y="2202"/>
                    <a:pt x="1296" y="2215"/>
                    <a:pt x="1314" y="2215"/>
                  </a:cubicBezTo>
                  <a:cubicBezTo>
                    <a:pt x="1336" y="2215"/>
                    <a:pt x="1350" y="2197"/>
                    <a:pt x="1350" y="2179"/>
                  </a:cubicBezTo>
                  <a:cubicBezTo>
                    <a:pt x="1341" y="1851"/>
                    <a:pt x="1323" y="1518"/>
                    <a:pt x="1300" y="1194"/>
                  </a:cubicBezTo>
                  <a:cubicBezTo>
                    <a:pt x="1278" y="865"/>
                    <a:pt x="1255" y="533"/>
                    <a:pt x="1224" y="209"/>
                  </a:cubicBezTo>
                  <a:cubicBezTo>
                    <a:pt x="1224" y="177"/>
                    <a:pt x="1197" y="150"/>
                    <a:pt x="1166" y="150"/>
                  </a:cubicBezTo>
                  <a:lnTo>
                    <a:pt x="882" y="128"/>
                  </a:lnTo>
                  <a:lnTo>
                    <a:pt x="743" y="123"/>
                  </a:lnTo>
                  <a:cubicBezTo>
                    <a:pt x="698" y="119"/>
                    <a:pt x="648" y="110"/>
                    <a:pt x="603" y="105"/>
                  </a:cubicBezTo>
                  <a:lnTo>
                    <a:pt x="464" y="83"/>
                  </a:lnTo>
                  <a:cubicBezTo>
                    <a:pt x="419" y="78"/>
                    <a:pt x="369" y="74"/>
                    <a:pt x="324" y="60"/>
                  </a:cubicBezTo>
                  <a:cubicBezTo>
                    <a:pt x="234" y="42"/>
                    <a:pt x="144" y="29"/>
                    <a:pt x="50" y="2"/>
                  </a:cubicBezTo>
                  <a:cubicBezTo>
                    <a:pt x="47" y="1"/>
                    <a:pt x="44" y="1"/>
                    <a:pt x="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1;p35">
              <a:extLst>
                <a:ext uri="{FF2B5EF4-FFF2-40B4-BE49-F238E27FC236}">
                  <a16:creationId xmlns:a16="http://schemas.microsoft.com/office/drawing/2014/main" id="{636C356C-CA65-0323-6B87-B0D8812790E8}"/>
                </a:ext>
              </a:extLst>
            </p:cNvPr>
            <p:cNvSpPr/>
            <p:nvPr/>
          </p:nvSpPr>
          <p:spPr>
            <a:xfrm>
              <a:off x="1996650" y="2981600"/>
              <a:ext cx="9025" cy="16300"/>
            </a:xfrm>
            <a:custGeom>
              <a:avLst/>
              <a:gdLst/>
              <a:ahLst/>
              <a:cxnLst/>
              <a:rect l="l" t="t" r="r" b="b"/>
              <a:pathLst>
                <a:path w="361" h="652" extrusionOk="0">
                  <a:moveTo>
                    <a:pt x="46" y="0"/>
                  </a:moveTo>
                  <a:cubicBezTo>
                    <a:pt x="28" y="0"/>
                    <a:pt x="10" y="14"/>
                    <a:pt x="5" y="32"/>
                  </a:cubicBezTo>
                  <a:cubicBezTo>
                    <a:pt x="1" y="72"/>
                    <a:pt x="1" y="113"/>
                    <a:pt x="1" y="153"/>
                  </a:cubicBezTo>
                  <a:cubicBezTo>
                    <a:pt x="1" y="243"/>
                    <a:pt x="14" y="333"/>
                    <a:pt x="37" y="419"/>
                  </a:cubicBezTo>
                  <a:cubicBezTo>
                    <a:pt x="50" y="468"/>
                    <a:pt x="68" y="518"/>
                    <a:pt x="91" y="563"/>
                  </a:cubicBezTo>
                  <a:cubicBezTo>
                    <a:pt x="104" y="590"/>
                    <a:pt x="127" y="608"/>
                    <a:pt x="149" y="626"/>
                  </a:cubicBezTo>
                  <a:cubicBezTo>
                    <a:pt x="169" y="642"/>
                    <a:pt x="194" y="651"/>
                    <a:pt x="221" y="651"/>
                  </a:cubicBezTo>
                  <a:cubicBezTo>
                    <a:pt x="230" y="651"/>
                    <a:pt x="239" y="650"/>
                    <a:pt x="248" y="648"/>
                  </a:cubicBezTo>
                  <a:lnTo>
                    <a:pt x="266" y="648"/>
                  </a:lnTo>
                  <a:lnTo>
                    <a:pt x="280" y="644"/>
                  </a:lnTo>
                  <a:cubicBezTo>
                    <a:pt x="289" y="639"/>
                    <a:pt x="298" y="630"/>
                    <a:pt x="307" y="626"/>
                  </a:cubicBezTo>
                  <a:cubicBezTo>
                    <a:pt x="320" y="612"/>
                    <a:pt x="329" y="599"/>
                    <a:pt x="338" y="585"/>
                  </a:cubicBezTo>
                  <a:cubicBezTo>
                    <a:pt x="352" y="567"/>
                    <a:pt x="356" y="554"/>
                    <a:pt x="356" y="554"/>
                  </a:cubicBezTo>
                  <a:cubicBezTo>
                    <a:pt x="361" y="540"/>
                    <a:pt x="361" y="527"/>
                    <a:pt x="352" y="513"/>
                  </a:cubicBezTo>
                  <a:cubicBezTo>
                    <a:pt x="345" y="506"/>
                    <a:pt x="336" y="503"/>
                    <a:pt x="326" y="503"/>
                  </a:cubicBezTo>
                  <a:cubicBezTo>
                    <a:pt x="317" y="503"/>
                    <a:pt x="307" y="506"/>
                    <a:pt x="298" y="513"/>
                  </a:cubicBezTo>
                  <a:lnTo>
                    <a:pt x="280" y="527"/>
                  </a:lnTo>
                  <a:cubicBezTo>
                    <a:pt x="271" y="531"/>
                    <a:pt x="262" y="540"/>
                    <a:pt x="257" y="545"/>
                  </a:cubicBezTo>
                  <a:lnTo>
                    <a:pt x="230" y="545"/>
                  </a:lnTo>
                  <a:cubicBezTo>
                    <a:pt x="230" y="545"/>
                    <a:pt x="226" y="540"/>
                    <a:pt x="226" y="540"/>
                  </a:cubicBezTo>
                  <a:cubicBezTo>
                    <a:pt x="217" y="527"/>
                    <a:pt x="212" y="518"/>
                    <a:pt x="203" y="504"/>
                  </a:cubicBezTo>
                  <a:cubicBezTo>
                    <a:pt x="190" y="468"/>
                    <a:pt x="176" y="428"/>
                    <a:pt x="167" y="387"/>
                  </a:cubicBezTo>
                  <a:cubicBezTo>
                    <a:pt x="145" y="302"/>
                    <a:pt x="122" y="207"/>
                    <a:pt x="109" y="144"/>
                  </a:cubicBezTo>
                  <a:cubicBezTo>
                    <a:pt x="91" y="77"/>
                    <a:pt x="77" y="32"/>
                    <a:pt x="77" y="32"/>
                  </a:cubicBezTo>
                  <a:cubicBezTo>
                    <a:pt x="73" y="14"/>
                    <a:pt x="59" y="5"/>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2;p35">
              <a:extLst>
                <a:ext uri="{FF2B5EF4-FFF2-40B4-BE49-F238E27FC236}">
                  <a16:creationId xmlns:a16="http://schemas.microsoft.com/office/drawing/2014/main" id="{79931B46-8BF1-D660-7469-1F2E182724C1}"/>
                </a:ext>
              </a:extLst>
            </p:cNvPr>
            <p:cNvSpPr/>
            <p:nvPr/>
          </p:nvSpPr>
          <p:spPr>
            <a:xfrm>
              <a:off x="1986425" y="2984400"/>
              <a:ext cx="9750" cy="25700"/>
            </a:xfrm>
            <a:custGeom>
              <a:avLst/>
              <a:gdLst/>
              <a:ahLst/>
              <a:cxnLst/>
              <a:rect l="l" t="t" r="r" b="b"/>
              <a:pathLst>
                <a:path w="390" h="1028" extrusionOk="0">
                  <a:moveTo>
                    <a:pt x="36" y="1"/>
                  </a:moveTo>
                  <a:cubicBezTo>
                    <a:pt x="18" y="1"/>
                    <a:pt x="0" y="14"/>
                    <a:pt x="0" y="37"/>
                  </a:cubicBezTo>
                  <a:cubicBezTo>
                    <a:pt x="0" y="91"/>
                    <a:pt x="0" y="145"/>
                    <a:pt x="5" y="199"/>
                  </a:cubicBezTo>
                  <a:cubicBezTo>
                    <a:pt x="14" y="320"/>
                    <a:pt x="32" y="442"/>
                    <a:pt x="59" y="559"/>
                  </a:cubicBezTo>
                  <a:cubicBezTo>
                    <a:pt x="77" y="622"/>
                    <a:pt x="95" y="684"/>
                    <a:pt x="113" y="747"/>
                  </a:cubicBezTo>
                  <a:cubicBezTo>
                    <a:pt x="131" y="801"/>
                    <a:pt x="158" y="855"/>
                    <a:pt x="189" y="905"/>
                  </a:cubicBezTo>
                  <a:cubicBezTo>
                    <a:pt x="212" y="945"/>
                    <a:pt x="243" y="981"/>
                    <a:pt x="279" y="1008"/>
                  </a:cubicBezTo>
                  <a:cubicBezTo>
                    <a:pt x="297" y="1017"/>
                    <a:pt x="320" y="1026"/>
                    <a:pt x="342" y="1026"/>
                  </a:cubicBezTo>
                  <a:cubicBezTo>
                    <a:pt x="344" y="1027"/>
                    <a:pt x="346" y="1027"/>
                    <a:pt x="348" y="1027"/>
                  </a:cubicBezTo>
                  <a:cubicBezTo>
                    <a:pt x="380" y="1027"/>
                    <a:pt x="390" y="959"/>
                    <a:pt x="351" y="954"/>
                  </a:cubicBezTo>
                  <a:cubicBezTo>
                    <a:pt x="342" y="954"/>
                    <a:pt x="333" y="945"/>
                    <a:pt x="329" y="941"/>
                  </a:cubicBezTo>
                  <a:cubicBezTo>
                    <a:pt x="311" y="914"/>
                    <a:pt x="293" y="887"/>
                    <a:pt x="284" y="855"/>
                  </a:cubicBezTo>
                  <a:cubicBezTo>
                    <a:pt x="243" y="747"/>
                    <a:pt x="212" y="639"/>
                    <a:pt x="189" y="527"/>
                  </a:cubicBezTo>
                  <a:cubicBezTo>
                    <a:pt x="162" y="401"/>
                    <a:pt x="135" y="280"/>
                    <a:pt x="113" y="185"/>
                  </a:cubicBezTo>
                  <a:cubicBezTo>
                    <a:pt x="90" y="91"/>
                    <a:pt x="72" y="28"/>
                    <a:pt x="72" y="28"/>
                  </a:cubicBezTo>
                  <a:cubicBezTo>
                    <a:pt x="68" y="14"/>
                    <a:pt x="54"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3;p35">
              <a:extLst>
                <a:ext uri="{FF2B5EF4-FFF2-40B4-BE49-F238E27FC236}">
                  <a16:creationId xmlns:a16="http://schemas.microsoft.com/office/drawing/2014/main" id="{EBCD6C45-AE45-5ABA-4DED-3F8B37C5B7AC}"/>
                </a:ext>
              </a:extLst>
            </p:cNvPr>
            <p:cNvSpPr/>
            <p:nvPr/>
          </p:nvSpPr>
          <p:spPr>
            <a:xfrm>
              <a:off x="1975400" y="2985525"/>
              <a:ext cx="8250" cy="27600"/>
            </a:xfrm>
            <a:custGeom>
              <a:avLst/>
              <a:gdLst/>
              <a:ahLst/>
              <a:cxnLst/>
              <a:rect l="l" t="t" r="r" b="b"/>
              <a:pathLst>
                <a:path w="330" h="1104" extrusionOk="0">
                  <a:moveTo>
                    <a:pt x="59" y="1"/>
                  </a:moveTo>
                  <a:cubicBezTo>
                    <a:pt x="41" y="1"/>
                    <a:pt x="23" y="14"/>
                    <a:pt x="19" y="32"/>
                  </a:cubicBezTo>
                  <a:cubicBezTo>
                    <a:pt x="14" y="91"/>
                    <a:pt x="5" y="149"/>
                    <a:pt x="5" y="208"/>
                  </a:cubicBezTo>
                  <a:cubicBezTo>
                    <a:pt x="1" y="334"/>
                    <a:pt x="5" y="464"/>
                    <a:pt x="23" y="590"/>
                  </a:cubicBezTo>
                  <a:cubicBezTo>
                    <a:pt x="32" y="662"/>
                    <a:pt x="46" y="729"/>
                    <a:pt x="59" y="797"/>
                  </a:cubicBezTo>
                  <a:cubicBezTo>
                    <a:pt x="77" y="855"/>
                    <a:pt x="100" y="914"/>
                    <a:pt x="127" y="972"/>
                  </a:cubicBezTo>
                  <a:cubicBezTo>
                    <a:pt x="149" y="1017"/>
                    <a:pt x="181" y="1058"/>
                    <a:pt x="221" y="1085"/>
                  </a:cubicBezTo>
                  <a:cubicBezTo>
                    <a:pt x="244" y="1094"/>
                    <a:pt x="262" y="1103"/>
                    <a:pt x="284" y="1103"/>
                  </a:cubicBezTo>
                  <a:cubicBezTo>
                    <a:pt x="286" y="1103"/>
                    <a:pt x="289" y="1104"/>
                    <a:pt x="291" y="1104"/>
                  </a:cubicBezTo>
                  <a:cubicBezTo>
                    <a:pt x="310" y="1104"/>
                    <a:pt x="325" y="1087"/>
                    <a:pt x="325" y="1071"/>
                  </a:cubicBezTo>
                  <a:cubicBezTo>
                    <a:pt x="329" y="1053"/>
                    <a:pt x="311" y="1035"/>
                    <a:pt x="293" y="1031"/>
                  </a:cubicBezTo>
                  <a:cubicBezTo>
                    <a:pt x="284" y="1026"/>
                    <a:pt x="280" y="1022"/>
                    <a:pt x="271" y="1017"/>
                  </a:cubicBezTo>
                  <a:cubicBezTo>
                    <a:pt x="248" y="990"/>
                    <a:pt x="235" y="959"/>
                    <a:pt x="226" y="927"/>
                  </a:cubicBezTo>
                  <a:cubicBezTo>
                    <a:pt x="190" y="810"/>
                    <a:pt x="167" y="693"/>
                    <a:pt x="158" y="572"/>
                  </a:cubicBezTo>
                  <a:cubicBezTo>
                    <a:pt x="140" y="437"/>
                    <a:pt x="127" y="302"/>
                    <a:pt x="113" y="199"/>
                  </a:cubicBezTo>
                  <a:cubicBezTo>
                    <a:pt x="100" y="100"/>
                    <a:pt x="91" y="32"/>
                    <a:pt x="91" y="32"/>
                  </a:cubicBezTo>
                  <a:cubicBezTo>
                    <a:pt x="86" y="14"/>
                    <a:pt x="77" y="5"/>
                    <a:pt x="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4;p35">
              <a:extLst>
                <a:ext uri="{FF2B5EF4-FFF2-40B4-BE49-F238E27FC236}">
                  <a16:creationId xmlns:a16="http://schemas.microsoft.com/office/drawing/2014/main" id="{49464FF5-54A8-CBB2-A8DF-A2EC97E6E306}"/>
                </a:ext>
              </a:extLst>
            </p:cNvPr>
            <p:cNvSpPr/>
            <p:nvPr/>
          </p:nvSpPr>
          <p:spPr>
            <a:xfrm>
              <a:off x="2032925" y="2475600"/>
              <a:ext cx="15500" cy="13150"/>
            </a:xfrm>
            <a:custGeom>
              <a:avLst/>
              <a:gdLst/>
              <a:ahLst/>
              <a:cxnLst/>
              <a:rect l="l" t="t" r="r" b="b"/>
              <a:pathLst>
                <a:path w="620" h="526" extrusionOk="0">
                  <a:moveTo>
                    <a:pt x="146" y="0"/>
                  </a:moveTo>
                  <a:cubicBezTo>
                    <a:pt x="80" y="0"/>
                    <a:pt x="31" y="35"/>
                    <a:pt x="21" y="118"/>
                  </a:cubicBezTo>
                  <a:cubicBezTo>
                    <a:pt x="1" y="286"/>
                    <a:pt x="419" y="525"/>
                    <a:pt x="549" y="525"/>
                  </a:cubicBezTo>
                  <a:cubicBezTo>
                    <a:pt x="566" y="525"/>
                    <a:pt x="577" y="522"/>
                    <a:pt x="583" y="514"/>
                  </a:cubicBezTo>
                  <a:cubicBezTo>
                    <a:pt x="619" y="464"/>
                    <a:pt x="547" y="239"/>
                    <a:pt x="430" y="136"/>
                  </a:cubicBezTo>
                  <a:cubicBezTo>
                    <a:pt x="340" y="55"/>
                    <a:pt x="230" y="0"/>
                    <a:pt x="1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5;p35">
              <a:extLst>
                <a:ext uri="{FF2B5EF4-FFF2-40B4-BE49-F238E27FC236}">
                  <a16:creationId xmlns:a16="http://schemas.microsoft.com/office/drawing/2014/main" id="{C240BAB3-0855-D71C-CA99-0B1AD3537B92}"/>
                </a:ext>
              </a:extLst>
            </p:cNvPr>
            <p:cNvSpPr/>
            <p:nvPr/>
          </p:nvSpPr>
          <p:spPr>
            <a:xfrm>
              <a:off x="2050275" y="2474975"/>
              <a:ext cx="12625" cy="14225"/>
            </a:xfrm>
            <a:custGeom>
              <a:avLst/>
              <a:gdLst/>
              <a:ahLst/>
              <a:cxnLst/>
              <a:rect l="l" t="t" r="r" b="b"/>
              <a:pathLst>
                <a:path w="505" h="569" extrusionOk="0">
                  <a:moveTo>
                    <a:pt x="201" y="1"/>
                  </a:moveTo>
                  <a:cubicBezTo>
                    <a:pt x="21" y="1"/>
                    <a:pt x="1" y="494"/>
                    <a:pt x="56" y="561"/>
                  </a:cubicBezTo>
                  <a:cubicBezTo>
                    <a:pt x="60" y="566"/>
                    <a:pt x="65" y="569"/>
                    <a:pt x="72" y="569"/>
                  </a:cubicBezTo>
                  <a:cubicBezTo>
                    <a:pt x="165" y="569"/>
                    <a:pt x="505" y="96"/>
                    <a:pt x="240" y="8"/>
                  </a:cubicBezTo>
                  <a:cubicBezTo>
                    <a:pt x="226" y="3"/>
                    <a:pt x="213"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46;p35">
              <a:extLst>
                <a:ext uri="{FF2B5EF4-FFF2-40B4-BE49-F238E27FC236}">
                  <a16:creationId xmlns:a16="http://schemas.microsoft.com/office/drawing/2014/main" id="{707AFED5-A818-347C-92F4-2EC705D14E6E}"/>
                </a:ext>
              </a:extLst>
            </p:cNvPr>
            <p:cNvSpPr/>
            <p:nvPr/>
          </p:nvSpPr>
          <p:spPr>
            <a:xfrm>
              <a:off x="2124425" y="2583375"/>
              <a:ext cx="15775" cy="16200"/>
            </a:xfrm>
            <a:custGeom>
              <a:avLst/>
              <a:gdLst/>
              <a:ahLst/>
              <a:cxnLst/>
              <a:rect l="l" t="t" r="r" b="b"/>
              <a:pathLst>
                <a:path w="631" h="648" extrusionOk="0">
                  <a:moveTo>
                    <a:pt x="401" y="1"/>
                  </a:moveTo>
                  <a:cubicBezTo>
                    <a:pt x="388" y="1"/>
                    <a:pt x="376" y="2"/>
                    <a:pt x="365" y="4"/>
                  </a:cubicBezTo>
                  <a:cubicBezTo>
                    <a:pt x="333" y="9"/>
                    <a:pt x="302" y="13"/>
                    <a:pt x="275" y="27"/>
                  </a:cubicBezTo>
                  <a:cubicBezTo>
                    <a:pt x="243" y="36"/>
                    <a:pt x="216" y="54"/>
                    <a:pt x="189" y="72"/>
                  </a:cubicBezTo>
                  <a:cubicBezTo>
                    <a:pt x="162" y="94"/>
                    <a:pt x="135" y="117"/>
                    <a:pt x="113" y="139"/>
                  </a:cubicBezTo>
                  <a:cubicBezTo>
                    <a:pt x="77" y="193"/>
                    <a:pt x="45" y="247"/>
                    <a:pt x="27" y="310"/>
                  </a:cubicBezTo>
                  <a:cubicBezTo>
                    <a:pt x="14" y="360"/>
                    <a:pt x="5" y="414"/>
                    <a:pt x="0" y="467"/>
                  </a:cubicBezTo>
                  <a:cubicBezTo>
                    <a:pt x="0" y="517"/>
                    <a:pt x="0" y="566"/>
                    <a:pt x="9" y="616"/>
                  </a:cubicBezTo>
                  <a:cubicBezTo>
                    <a:pt x="14" y="634"/>
                    <a:pt x="27" y="643"/>
                    <a:pt x="41" y="647"/>
                  </a:cubicBezTo>
                  <a:cubicBezTo>
                    <a:pt x="63" y="647"/>
                    <a:pt x="81" y="634"/>
                    <a:pt x="81" y="616"/>
                  </a:cubicBezTo>
                  <a:cubicBezTo>
                    <a:pt x="81" y="616"/>
                    <a:pt x="90" y="562"/>
                    <a:pt x="108" y="481"/>
                  </a:cubicBezTo>
                  <a:cubicBezTo>
                    <a:pt x="126" y="391"/>
                    <a:pt x="167" y="301"/>
                    <a:pt x="221" y="229"/>
                  </a:cubicBezTo>
                  <a:cubicBezTo>
                    <a:pt x="248" y="189"/>
                    <a:pt x="284" y="162"/>
                    <a:pt x="324" y="144"/>
                  </a:cubicBezTo>
                  <a:cubicBezTo>
                    <a:pt x="347" y="135"/>
                    <a:pt x="365" y="126"/>
                    <a:pt x="387" y="121"/>
                  </a:cubicBezTo>
                  <a:cubicBezTo>
                    <a:pt x="405" y="112"/>
                    <a:pt x="428" y="112"/>
                    <a:pt x="446" y="108"/>
                  </a:cubicBezTo>
                  <a:cubicBezTo>
                    <a:pt x="464" y="108"/>
                    <a:pt x="482" y="103"/>
                    <a:pt x="500" y="103"/>
                  </a:cubicBezTo>
                  <a:lnTo>
                    <a:pt x="585" y="103"/>
                  </a:lnTo>
                  <a:cubicBezTo>
                    <a:pt x="626" y="103"/>
                    <a:pt x="630" y="45"/>
                    <a:pt x="594" y="36"/>
                  </a:cubicBezTo>
                  <a:lnTo>
                    <a:pt x="554" y="22"/>
                  </a:lnTo>
                  <a:cubicBezTo>
                    <a:pt x="518" y="13"/>
                    <a:pt x="477" y="4"/>
                    <a:pt x="441" y="4"/>
                  </a:cubicBezTo>
                  <a:cubicBezTo>
                    <a:pt x="428" y="2"/>
                    <a:pt x="414" y="1"/>
                    <a:pt x="4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47;p35">
              <a:extLst>
                <a:ext uri="{FF2B5EF4-FFF2-40B4-BE49-F238E27FC236}">
                  <a16:creationId xmlns:a16="http://schemas.microsoft.com/office/drawing/2014/main" id="{3B4CE802-4CC0-990C-0884-8C81CA56F8E5}"/>
                </a:ext>
              </a:extLst>
            </p:cNvPr>
            <p:cNvSpPr/>
            <p:nvPr/>
          </p:nvSpPr>
          <p:spPr>
            <a:xfrm>
              <a:off x="2056975" y="2556150"/>
              <a:ext cx="34525" cy="14700"/>
            </a:xfrm>
            <a:custGeom>
              <a:avLst/>
              <a:gdLst/>
              <a:ahLst/>
              <a:cxnLst/>
              <a:rect l="l" t="t" r="r" b="b"/>
              <a:pathLst>
                <a:path w="1381" h="588" extrusionOk="0">
                  <a:moveTo>
                    <a:pt x="1176" y="1"/>
                  </a:moveTo>
                  <a:cubicBezTo>
                    <a:pt x="1059" y="1"/>
                    <a:pt x="891" y="134"/>
                    <a:pt x="701" y="171"/>
                  </a:cubicBezTo>
                  <a:cubicBezTo>
                    <a:pt x="663" y="178"/>
                    <a:pt x="624" y="181"/>
                    <a:pt x="586" y="181"/>
                  </a:cubicBezTo>
                  <a:cubicBezTo>
                    <a:pt x="451" y="181"/>
                    <a:pt x="319" y="147"/>
                    <a:pt x="216" y="147"/>
                  </a:cubicBezTo>
                  <a:cubicBezTo>
                    <a:pt x="121" y="147"/>
                    <a:pt x="51" y="176"/>
                    <a:pt x="31" y="288"/>
                  </a:cubicBezTo>
                  <a:cubicBezTo>
                    <a:pt x="0" y="433"/>
                    <a:pt x="270" y="587"/>
                    <a:pt x="594" y="587"/>
                  </a:cubicBezTo>
                  <a:cubicBezTo>
                    <a:pt x="652" y="587"/>
                    <a:pt x="712" y="582"/>
                    <a:pt x="773" y="571"/>
                  </a:cubicBezTo>
                  <a:cubicBezTo>
                    <a:pt x="1101" y="517"/>
                    <a:pt x="1380" y="220"/>
                    <a:pt x="1277" y="58"/>
                  </a:cubicBezTo>
                  <a:cubicBezTo>
                    <a:pt x="1250" y="17"/>
                    <a:pt x="1216" y="1"/>
                    <a:pt x="1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48;p35">
              <a:extLst>
                <a:ext uri="{FF2B5EF4-FFF2-40B4-BE49-F238E27FC236}">
                  <a16:creationId xmlns:a16="http://schemas.microsoft.com/office/drawing/2014/main" id="{DC2BCF5C-A78C-8EF4-3AB5-0B2EBE8ED393}"/>
                </a:ext>
              </a:extLst>
            </p:cNvPr>
            <p:cNvSpPr/>
            <p:nvPr/>
          </p:nvSpPr>
          <p:spPr>
            <a:xfrm>
              <a:off x="2002500" y="2580375"/>
              <a:ext cx="26675" cy="26825"/>
            </a:xfrm>
            <a:custGeom>
              <a:avLst/>
              <a:gdLst/>
              <a:ahLst/>
              <a:cxnLst/>
              <a:rect l="l" t="t" r="r" b="b"/>
              <a:pathLst>
                <a:path w="1067" h="1073" extrusionOk="0">
                  <a:moveTo>
                    <a:pt x="836" y="1"/>
                  </a:moveTo>
                  <a:cubicBezTo>
                    <a:pt x="646" y="1"/>
                    <a:pt x="644" y="334"/>
                    <a:pt x="473" y="538"/>
                  </a:cubicBezTo>
                  <a:cubicBezTo>
                    <a:pt x="307" y="740"/>
                    <a:pt x="1" y="821"/>
                    <a:pt x="95" y="988"/>
                  </a:cubicBezTo>
                  <a:cubicBezTo>
                    <a:pt x="126" y="1046"/>
                    <a:pt x="191" y="1073"/>
                    <a:pt x="272" y="1073"/>
                  </a:cubicBezTo>
                  <a:cubicBezTo>
                    <a:pt x="430" y="1073"/>
                    <a:pt x="648" y="971"/>
                    <a:pt x="788" y="799"/>
                  </a:cubicBezTo>
                  <a:cubicBezTo>
                    <a:pt x="1044" y="493"/>
                    <a:pt x="1067" y="70"/>
                    <a:pt x="901" y="12"/>
                  </a:cubicBezTo>
                  <a:cubicBezTo>
                    <a:pt x="877" y="4"/>
                    <a:pt x="855" y="1"/>
                    <a:pt x="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49;p35">
              <a:extLst>
                <a:ext uri="{FF2B5EF4-FFF2-40B4-BE49-F238E27FC236}">
                  <a16:creationId xmlns:a16="http://schemas.microsoft.com/office/drawing/2014/main" id="{D7315713-0CFC-422C-6332-DD6C440FDD61}"/>
                </a:ext>
              </a:extLst>
            </p:cNvPr>
            <p:cNvSpPr/>
            <p:nvPr/>
          </p:nvSpPr>
          <p:spPr>
            <a:xfrm>
              <a:off x="2057725" y="2622825"/>
              <a:ext cx="38950" cy="28025"/>
            </a:xfrm>
            <a:custGeom>
              <a:avLst/>
              <a:gdLst/>
              <a:ahLst/>
              <a:cxnLst/>
              <a:rect l="l" t="t" r="r" b="b"/>
              <a:pathLst>
                <a:path w="1558" h="1121" extrusionOk="0">
                  <a:moveTo>
                    <a:pt x="873" y="1"/>
                  </a:moveTo>
                  <a:cubicBezTo>
                    <a:pt x="801" y="5"/>
                    <a:pt x="734" y="14"/>
                    <a:pt x="666" y="32"/>
                  </a:cubicBezTo>
                  <a:cubicBezTo>
                    <a:pt x="599" y="50"/>
                    <a:pt x="536" y="77"/>
                    <a:pt x="473" y="113"/>
                  </a:cubicBezTo>
                  <a:cubicBezTo>
                    <a:pt x="410" y="145"/>
                    <a:pt x="351" y="185"/>
                    <a:pt x="298" y="239"/>
                  </a:cubicBezTo>
                  <a:cubicBezTo>
                    <a:pt x="244" y="284"/>
                    <a:pt x="199" y="338"/>
                    <a:pt x="163" y="397"/>
                  </a:cubicBezTo>
                  <a:cubicBezTo>
                    <a:pt x="127" y="451"/>
                    <a:pt x="100" y="504"/>
                    <a:pt x="77" y="563"/>
                  </a:cubicBezTo>
                  <a:cubicBezTo>
                    <a:pt x="59" y="617"/>
                    <a:pt x="41" y="671"/>
                    <a:pt x="32" y="725"/>
                  </a:cubicBezTo>
                  <a:cubicBezTo>
                    <a:pt x="5" y="837"/>
                    <a:pt x="1" y="950"/>
                    <a:pt x="19" y="1062"/>
                  </a:cubicBezTo>
                  <a:lnTo>
                    <a:pt x="19" y="1067"/>
                  </a:lnTo>
                  <a:cubicBezTo>
                    <a:pt x="21" y="1103"/>
                    <a:pt x="47" y="1120"/>
                    <a:pt x="74" y="1120"/>
                  </a:cubicBezTo>
                  <a:cubicBezTo>
                    <a:pt x="104" y="1120"/>
                    <a:pt x="133" y="1100"/>
                    <a:pt x="131" y="1062"/>
                  </a:cubicBezTo>
                  <a:cubicBezTo>
                    <a:pt x="131" y="1062"/>
                    <a:pt x="127" y="1053"/>
                    <a:pt x="131" y="1040"/>
                  </a:cubicBezTo>
                  <a:cubicBezTo>
                    <a:pt x="131" y="1026"/>
                    <a:pt x="136" y="1008"/>
                    <a:pt x="140" y="981"/>
                  </a:cubicBezTo>
                  <a:cubicBezTo>
                    <a:pt x="154" y="909"/>
                    <a:pt x="172" y="842"/>
                    <a:pt x="194" y="770"/>
                  </a:cubicBezTo>
                  <a:cubicBezTo>
                    <a:pt x="208" y="725"/>
                    <a:pt x="230" y="684"/>
                    <a:pt x="248" y="644"/>
                  </a:cubicBezTo>
                  <a:cubicBezTo>
                    <a:pt x="275" y="599"/>
                    <a:pt x="302" y="554"/>
                    <a:pt x="329" y="513"/>
                  </a:cubicBezTo>
                  <a:cubicBezTo>
                    <a:pt x="365" y="468"/>
                    <a:pt x="401" y="428"/>
                    <a:pt x="437" y="397"/>
                  </a:cubicBezTo>
                  <a:cubicBezTo>
                    <a:pt x="477" y="361"/>
                    <a:pt x="522" y="329"/>
                    <a:pt x="572" y="302"/>
                  </a:cubicBezTo>
                  <a:cubicBezTo>
                    <a:pt x="621" y="275"/>
                    <a:pt x="671" y="253"/>
                    <a:pt x="725" y="239"/>
                  </a:cubicBezTo>
                  <a:cubicBezTo>
                    <a:pt x="779" y="221"/>
                    <a:pt x="833" y="212"/>
                    <a:pt x="887" y="203"/>
                  </a:cubicBezTo>
                  <a:cubicBezTo>
                    <a:pt x="917" y="200"/>
                    <a:pt x="947" y="199"/>
                    <a:pt x="978" y="199"/>
                  </a:cubicBezTo>
                  <a:cubicBezTo>
                    <a:pt x="1044" y="199"/>
                    <a:pt x="1112" y="206"/>
                    <a:pt x="1179" y="221"/>
                  </a:cubicBezTo>
                  <a:cubicBezTo>
                    <a:pt x="1251" y="230"/>
                    <a:pt x="1319" y="253"/>
                    <a:pt x="1386" y="275"/>
                  </a:cubicBezTo>
                  <a:cubicBezTo>
                    <a:pt x="1436" y="293"/>
                    <a:pt x="1463" y="307"/>
                    <a:pt x="1463" y="307"/>
                  </a:cubicBezTo>
                  <a:cubicBezTo>
                    <a:pt x="1472" y="311"/>
                    <a:pt x="1483" y="314"/>
                    <a:pt x="1494" y="314"/>
                  </a:cubicBezTo>
                  <a:cubicBezTo>
                    <a:pt x="1513" y="314"/>
                    <a:pt x="1532" y="306"/>
                    <a:pt x="1544" y="289"/>
                  </a:cubicBezTo>
                  <a:cubicBezTo>
                    <a:pt x="1557" y="262"/>
                    <a:pt x="1553" y="226"/>
                    <a:pt x="1526" y="208"/>
                  </a:cubicBezTo>
                  <a:lnTo>
                    <a:pt x="1503" y="194"/>
                  </a:lnTo>
                  <a:cubicBezTo>
                    <a:pt x="1490" y="185"/>
                    <a:pt x="1472" y="172"/>
                    <a:pt x="1449" y="154"/>
                  </a:cubicBezTo>
                  <a:cubicBezTo>
                    <a:pt x="1377" y="113"/>
                    <a:pt x="1301" y="77"/>
                    <a:pt x="1224" y="55"/>
                  </a:cubicBezTo>
                  <a:cubicBezTo>
                    <a:pt x="1107" y="19"/>
                    <a:pt x="990" y="1"/>
                    <a:pt x="8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50;p35">
              <a:extLst>
                <a:ext uri="{FF2B5EF4-FFF2-40B4-BE49-F238E27FC236}">
                  <a16:creationId xmlns:a16="http://schemas.microsoft.com/office/drawing/2014/main" id="{950AA82F-645F-3BCF-1C00-059D5F764611}"/>
                </a:ext>
              </a:extLst>
            </p:cNvPr>
            <p:cNvSpPr/>
            <p:nvPr/>
          </p:nvSpPr>
          <p:spPr>
            <a:xfrm>
              <a:off x="2067425" y="2575175"/>
              <a:ext cx="25650" cy="24100"/>
            </a:xfrm>
            <a:custGeom>
              <a:avLst/>
              <a:gdLst/>
              <a:ahLst/>
              <a:cxnLst/>
              <a:rect l="l" t="t" r="r" b="b"/>
              <a:pathLst>
                <a:path w="1026" h="964" extrusionOk="0">
                  <a:moveTo>
                    <a:pt x="682" y="667"/>
                  </a:moveTo>
                  <a:cubicBezTo>
                    <a:pt x="682" y="667"/>
                    <a:pt x="679" y="669"/>
                    <a:pt x="675" y="671"/>
                  </a:cubicBezTo>
                  <a:lnTo>
                    <a:pt x="675" y="671"/>
                  </a:lnTo>
                  <a:lnTo>
                    <a:pt x="679" y="670"/>
                  </a:lnTo>
                  <a:cubicBezTo>
                    <a:pt x="681" y="668"/>
                    <a:pt x="682" y="667"/>
                    <a:pt x="682" y="667"/>
                  </a:cubicBezTo>
                  <a:close/>
                  <a:moveTo>
                    <a:pt x="802" y="1"/>
                  </a:moveTo>
                  <a:cubicBezTo>
                    <a:pt x="761" y="1"/>
                    <a:pt x="719" y="38"/>
                    <a:pt x="728" y="89"/>
                  </a:cubicBezTo>
                  <a:lnTo>
                    <a:pt x="728" y="94"/>
                  </a:lnTo>
                  <a:lnTo>
                    <a:pt x="742" y="152"/>
                  </a:lnTo>
                  <a:cubicBezTo>
                    <a:pt x="746" y="193"/>
                    <a:pt x="760" y="251"/>
                    <a:pt x="769" y="319"/>
                  </a:cubicBezTo>
                  <a:cubicBezTo>
                    <a:pt x="769" y="350"/>
                    <a:pt x="773" y="386"/>
                    <a:pt x="773" y="422"/>
                  </a:cubicBezTo>
                  <a:cubicBezTo>
                    <a:pt x="773" y="458"/>
                    <a:pt x="773" y="494"/>
                    <a:pt x="769" y="530"/>
                  </a:cubicBezTo>
                  <a:cubicBezTo>
                    <a:pt x="764" y="562"/>
                    <a:pt x="751" y="589"/>
                    <a:pt x="737" y="616"/>
                  </a:cubicBezTo>
                  <a:cubicBezTo>
                    <a:pt x="733" y="620"/>
                    <a:pt x="728" y="625"/>
                    <a:pt x="728" y="634"/>
                  </a:cubicBezTo>
                  <a:cubicBezTo>
                    <a:pt x="724" y="638"/>
                    <a:pt x="715" y="638"/>
                    <a:pt x="719" y="638"/>
                  </a:cubicBezTo>
                  <a:cubicBezTo>
                    <a:pt x="724" y="643"/>
                    <a:pt x="697" y="661"/>
                    <a:pt x="679" y="670"/>
                  </a:cubicBezTo>
                  <a:lnTo>
                    <a:pt x="670" y="679"/>
                  </a:lnTo>
                  <a:lnTo>
                    <a:pt x="665" y="679"/>
                  </a:lnTo>
                  <a:cubicBezTo>
                    <a:pt x="663" y="679"/>
                    <a:pt x="670" y="674"/>
                    <a:pt x="675" y="671"/>
                  </a:cubicBezTo>
                  <a:lnTo>
                    <a:pt x="675" y="671"/>
                  </a:lnTo>
                  <a:lnTo>
                    <a:pt x="665" y="674"/>
                  </a:lnTo>
                  <a:lnTo>
                    <a:pt x="647" y="683"/>
                  </a:lnTo>
                  <a:cubicBezTo>
                    <a:pt x="629" y="692"/>
                    <a:pt x="616" y="692"/>
                    <a:pt x="602" y="697"/>
                  </a:cubicBezTo>
                  <a:cubicBezTo>
                    <a:pt x="587" y="699"/>
                    <a:pt x="571" y="700"/>
                    <a:pt x="555" y="700"/>
                  </a:cubicBezTo>
                  <a:cubicBezTo>
                    <a:pt x="539" y="700"/>
                    <a:pt x="524" y="699"/>
                    <a:pt x="508" y="697"/>
                  </a:cubicBezTo>
                  <a:cubicBezTo>
                    <a:pt x="476" y="688"/>
                    <a:pt x="445" y="679"/>
                    <a:pt x="413" y="665"/>
                  </a:cubicBezTo>
                  <a:cubicBezTo>
                    <a:pt x="382" y="652"/>
                    <a:pt x="355" y="634"/>
                    <a:pt x="323" y="616"/>
                  </a:cubicBezTo>
                  <a:cubicBezTo>
                    <a:pt x="278" y="589"/>
                    <a:pt x="238" y="557"/>
                    <a:pt x="193" y="521"/>
                  </a:cubicBezTo>
                  <a:cubicBezTo>
                    <a:pt x="161" y="499"/>
                    <a:pt x="148" y="485"/>
                    <a:pt x="148" y="485"/>
                  </a:cubicBezTo>
                  <a:cubicBezTo>
                    <a:pt x="133" y="460"/>
                    <a:pt x="111" y="449"/>
                    <a:pt x="89" y="449"/>
                  </a:cubicBezTo>
                  <a:cubicBezTo>
                    <a:pt x="44" y="449"/>
                    <a:pt x="1" y="492"/>
                    <a:pt x="22" y="544"/>
                  </a:cubicBezTo>
                  <a:lnTo>
                    <a:pt x="31" y="566"/>
                  </a:lnTo>
                  <a:lnTo>
                    <a:pt x="40" y="584"/>
                  </a:lnTo>
                  <a:cubicBezTo>
                    <a:pt x="44" y="598"/>
                    <a:pt x="53" y="611"/>
                    <a:pt x="67" y="634"/>
                  </a:cubicBezTo>
                  <a:cubicBezTo>
                    <a:pt x="103" y="688"/>
                    <a:pt x="143" y="742"/>
                    <a:pt x="188" y="786"/>
                  </a:cubicBezTo>
                  <a:cubicBezTo>
                    <a:pt x="260" y="858"/>
                    <a:pt x="350" y="912"/>
                    <a:pt x="449" y="944"/>
                  </a:cubicBezTo>
                  <a:cubicBezTo>
                    <a:pt x="494" y="958"/>
                    <a:pt x="541" y="964"/>
                    <a:pt x="591" y="964"/>
                  </a:cubicBezTo>
                  <a:cubicBezTo>
                    <a:pt x="607" y="964"/>
                    <a:pt x="622" y="963"/>
                    <a:pt x="638" y="962"/>
                  </a:cubicBezTo>
                  <a:cubicBezTo>
                    <a:pt x="670" y="957"/>
                    <a:pt x="701" y="948"/>
                    <a:pt x="733" y="939"/>
                  </a:cubicBezTo>
                  <a:lnTo>
                    <a:pt x="782" y="921"/>
                  </a:lnTo>
                  <a:lnTo>
                    <a:pt x="805" y="912"/>
                  </a:lnTo>
                  <a:lnTo>
                    <a:pt x="818" y="903"/>
                  </a:lnTo>
                  <a:lnTo>
                    <a:pt x="823" y="899"/>
                  </a:lnTo>
                  <a:lnTo>
                    <a:pt x="827" y="894"/>
                  </a:lnTo>
                  <a:cubicBezTo>
                    <a:pt x="890" y="858"/>
                    <a:pt x="935" y="804"/>
                    <a:pt x="971" y="742"/>
                  </a:cubicBezTo>
                  <a:cubicBezTo>
                    <a:pt x="998" y="683"/>
                    <a:pt x="1016" y="620"/>
                    <a:pt x="1021" y="557"/>
                  </a:cubicBezTo>
                  <a:cubicBezTo>
                    <a:pt x="1025" y="458"/>
                    <a:pt x="1007" y="359"/>
                    <a:pt x="976" y="269"/>
                  </a:cubicBezTo>
                  <a:cubicBezTo>
                    <a:pt x="953" y="206"/>
                    <a:pt x="931" y="148"/>
                    <a:pt x="899" y="94"/>
                  </a:cubicBezTo>
                  <a:cubicBezTo>
                    <a:pt x="872" y="53"/>
                    <a:pt x="859" y="31"/>
                    <a:pt x="859" y="31"/>
                  </a:cubicBezTo>
                  <a:cubicBezTo>
                    <a:pt x="844" y="10"/>
                    <a:pt x="823" y="1"/>
                    <a:pt x="8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51;p35">
              <a:extLst>
                <a:ext uri="{FF2B5EF4-FFF2-40B4-BE49-F238E27FC236}">
                  <a16:creationId xmlns:a16="http://schemas.microsoft.com/office/drawing/2014/main" id="{E182079E-B8F1-8522-00C7-8CE050F85ECC}"/>
                </a:ext>
              </a:extLst>
            </p:cNvPr>
            <p:cNvSpPr/>
            <p:nvPr/>
          </p:nvSpPr>
          <p:spPr>
            <a:xfrm>
              <a:off x="2082125" y="2595150"/>
              <a:ext cx="6775" cy="11725"/>
            </a:xfrm>
            <a:custGeom>
              <a:avLst/>
              <a:gdLst/>
              <a:ahLst/>
              <a:cxnLst/>
              <a:rect l="l" t="t" r="r" b="b"/>
              <a:pathLst>
                <a:path w="271" h="469" extrusionOk="0">
                  <a:moveTo>
                    <a:pt x="41" y="1"/>
                  </a:moveTo>
                  <a:cubicBezTo>
                    <a:pt x="19" y="1"/>
                    <a:pt x="1" y="19"/>
                    <a:pt x="5" y="37"/>
                  </a:cubicBezTo>
                  <a:cubicBezTo>
                    <a:pt x="5" y="64"/>
                    <a:pt x="5" y="86"/>
                    <a:pt x="14" y="113"/>
                  </a:cubicBezTo>
                  <a:cubicBezTo>
                    <a:pt x="19" y="131"/>
                    <a:pt x="23" y="163"/>
                    <a:pt x="28" y="190"/>
                  </a:cubicBezTo>
                  <a:cubicBezTo>
                    <a:pt x="37" y="212"/>
                    <a:pt x="50" y="244"/>
                    <a:pt x="64" y="271"/>
                  </a:cubicBezTo>
                  <a:cubicBezTo>
                    <a:pt x="77" y="298"/>
                    <a:pt x="91" y="325"/>
                    <a:pt x="104" y="347"/>
                  </a:cubicBezTo>
                  <a:cubicBezTo>
                    <a:pt x="118" y="370"/>
                    <a:pt x="136" y="388"/>
                    <a:pt x="154" y="410"/>
                  </a:cubicBezTo>
                  <a:cubicBezTo>
                    <a:pt x="167" y="428"/>
                    <a:pt x="185" y="446"/>
                    <a:pt x="208" y="460"/>
                  </a:cubicBezTo>
                  <a:lnTo>
                    <a:pt x="208" y="464"/>
                  </a:lnTo>
                  <a:cubicBezTo>
                    <a:pt x="217" y="469"/>
                    <a:pt x="230" y="469"/>
                    <a:pt x="239" y="469"/>
                  </a:cubicBezTo>
                  <a:cubicBezTo>
                    <a:pt x="257" y="460"/>
                    <a:pt x="271" y="442"/>
                    <a:pt x="266" y="424"/>
                  </a:cubicBezTo>
                  <a:cubicBezTo>
                    <a:pt x="266" y="424"/>
                    <a:pt x="257" y="392"/>
                    <a:pt x="244" y="352"/>
                  </a:cubicBezTo>
                  <a:cubicBezTo>
                    <a:pt x="230" y="311"/>
                    <a:pt x="203" y="262"/>
                    <a:pt x="185" y="212"/>
                  </a:cubicBezTo>
                  <a:cubicBezTo>
                    <a:pt x="167" y="190"/>
                    <a:pt x="158" y="163"/>
                    <a:pt x="145" y="140"/>
                  </a:cubicBezTo>
                  <a:cubicBezTo>
                    <a:pt x="136" y="118"/>
                    <a:pt x="122" y="95"/>
                    <a:pt x="113" y="77"/>
                  </a:cubicBezTo>
                  <a:cubicBezTo>
                    <a:pt x="100" y="59"/>
                    <a:pt x="86" y="37"/>
                    <a:pt x="73" y="19"/>
                  </a:cubicBezTo>
                  <a:lnTo>
                    <a:pt x="68" y="14"/>
                  </a:lnTo>
                  <a:cubicBezTo>
                    <a:pt x="59" y="5"/>
                    <a:pt x="50"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2;p35">
              <a:extLst>
                <a:ext uri="{FF2B5EF4-FFF2-40B4-BE49-F238E27FC236}">
                  <a16:creationId xmlns:a16="http://schemas.microsoft.com/office/drawing/2014/main" id="{006D3CB0-CAA0-43D5-832E-2E43746D6659}"/>
                </a:ext>
              </a:extLst>
            </p:cNvPr>
            <p:cNvSpPr/>
            <p:nvPr/>
          </p:nvSpPr>
          <p:spPr>
            <a:xfrm>
              <a:off x="2087525" y="2592200"/>
              <a:ext cx="10600" cy="9475"/>
            </a:xfrm>
            <a:custGeom>
              <a:avLst/>
              <a:gdLst/>
              <a:ahLst/>
              <a:cxnLst/>
              <a:rect l="l" t="t" r="r" b="b"/>
              <a:pathLst>
                <a:path w="424" h="379" extrusionOk="0">
                  <a:moveTo>
                    <a:pt x="39" y="0"/>
                  </a:moveTo>
                  <a:cubicBezTo>
                    <a:pt x="35" y="0"/>
                    <a:pt x="32" y="1"/>
                    <a:pt x="28" y="2"/>
                  </a:cubicBezTo>
                  <a:cubicBezTo>
                    <a:pt x="10" y="7"/>
                    <a:pt x="1" y="29"/>
                    <a:pt x="5" y="47"/>
                  </a:cubicBezTo>
                  <a:cubicBezTo>
                    <a:pt x="10" y="56"/>
                    <a:pt x="10" y="61"/>
                    <a:pt x="14" y="69"/>
                  </a:cubicBezTo>
                  <a:cubicBezTo>
                    <a:pt x="19" y="87"/>
                    <a:pt x="28" y="105"/>
                    <a:pt x="41" y="123"/>
                  </a:cubicBezTo>
                  <a:cubicBezTo>
                    <a:pt x="55" y="146"/>
                    <a:pt x="68" y="168"/>
                    <a:pt x="91" y="191"/>
                  </a:cubicBezTo>
                  <a:cubicBezTo>
                    <a:pt x="109" y="213"/>
                    <a:pt x="131" y="236"/>
                    <a:pt x="154" y="258"/>
                  </a:cubicBezTo>
                  <a:cubicBezTo>
                    <a:pt x="199" y="294"/>
                    <a:pt x="244" y="326"/>
                    <a:pt x="298" y="348"/>
                  </a:cubicBezTo>
                  <a:cubicBezTo>
                    <a:pt x="320" y="362"/>
                    <a:pt x="343" y="371"/>
                    <a:pt x="370" y="375"/>
                  </a:cubicBezTo>
                  <a:cubicBezTo>
                    <a:pt x="375" y="377"/>
                    <a:pt x="381" y="378"/>
                    <a:pt x="386" y="378"/>
                  </a:cubicBezTo>
                  <a:cubicBezTo>
                    <a:pt x="394" y="378"/>
                    <a:pt x="400" y="376"/>
                    <a:pt x="406" y="371"/>
                  </a:cubicBezTo>
                  <a:cubicBezTo>
                    <a:pt x="424" y="357"/>
                    <a:pt x="424" y="335"/>
                    <a:pt x="415" y="317"/>
                  </a:cubicBezTo>
                  <a:cubicBezTo>
                    <a:pt x="397" y="294"/>
                    <a:pt x="379" y="276"/>
                    <a:pt x="365" y="258"/>
                  </a:cubicBezTo>
                  <a:cubicBezTo>
                    <a:pt x="343" y="245"/>
                    <a:pt x="329" y="227"/>
                    <a:pt x="307" y="209"/>
                  </a:cubicBezTo>
                  <a:cubicBezTo>
                    <a:pt x="284" y="191"/>
                    <a:pt x="266" y="168"/>
                    <a:pt x="244" y="150"/>
                  </a:cubicBezTo>
                  <a:cubicBezTo>
                    <a:pt x="199" y="114"/>
                    <a:pt x="158" y="78"/>
                    <a:pt x="122" y="56"/>
                  </a:cubicBezTo>
                  <a:cubicBezTo>
                    <a:pt x="104" y="38"/>
                    <a:pt x="86" y="25"/>
                    <a:pt x="68" y="11"/>
                  </a:cubicBezTo>
                  <a:lnTo>
                    <a:pt x="59" y="7"/>
                  </a:lnTo>
                  <a:cubicBezTo>
                    <a:pt x="53" y="3"/>
                    <a:pt x="46" y="0"/>
                    <a:pt x="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53;p35">
              <a:extLst>
                <a:ext uri="{FF2B5EF4-FFF2-40B4-BE49-F238E27FC236}">
                  <a16:creationId xmlns:a16="http://schemas.microsoft.com/office/drawing/2014/main" id="{74B3076F-06D3-B73C-D202-4A029AA5AA62}"/>
                </a:ext>
              </a:extLst>
            </p:cNvPr>
            <p:cNvSpPr/>
            <p:nvPr/>
          </p:nvSpPr>
          <p:spPr>
            <a:xfrm>
              <a:off x="2089225" y="2586400"/>
              <a:ext cx="12625" cy="4750"/>
            </a:xfrm>
            <a:custGeom>
              <a:avLst/>
              <a:gdLst/>
              <a:ahLst/>
              <a:cxnLst/>
              <a:rect l="l" t="t" r="r" b="b"/>
              <a:pathLst>
                <a:path w="505" h="190" extrusionOk="0">
                  <a:moveTo>
                    <a:pt x="45" y="0"/>
                  </a:moveTo>
                  <a:cubicBezTo>
                    <a:pt x="32" y="0"/>
                    <a:pt x="23" y="0"/>
                    <a:pt x="14" y="9"/>
                  </a:cubicBezTo>
                  <a:cubicBezTo>
                    <a:pt x="0" y="23"/>
                    <a:pt x="0" y="45"/>
                    <a:pt x="14" y="59"/>
                  </a:cubicBezTo>
                  <a:lnTo>
                    <a:pt x="32" y="77"/>
                  </a:lnTo>
                  <a:cubicBezTo>
                    <a:pt x="45" y="90"/>
                    <a:pt x="59" y="99"/>
                    <a:pt x="77" y="113"/>
                  </a:cubicBezTo>
                  <a:cubicBezTo>
                    <a:pt x="99" y="122"/>
                    <a:pt x="117" y="140"/>
                    <a:pt x="149" y="149"/>
                  </a:cubicBezTo>
                  <a:cubicBezTo>
                    <a:pt x="176" y="153"/>
                    <a:pt x="203" y="167"/>
                    <a:pt x="234" y="171"/>
                  </a:cubicBezTo>
                  <a:cubicBezTo>
                    <a:pt x="284" y="185"/>
                    <a:pt x="342" y="189"/>
                    <a:pt x="396" y="189"/>
                  </a:cubicBezTo>
                  <a:cubicBezTo>
                    <a:pt x="419" y="185"/>
                    <a:pt x="446" y="185"/>
                    <a:pt x="468" y="176"/>
                  </a:cubicBezTo>
                  <a:cubicBezTo>
                    <a:pt x="504" y="167"/>
                    <a:pt x="504" y="117"/>
                    <a:pt x="473" y="104"/>
                  </a:cubicBezTo>
                  <a:cubicBezTo>
                    <a:pt x="450" y="95"/>
                    <a:pt x="428" y="86"/>
                    <a:pt x="405" y="77"/>
                  </a:cubicBezTo>
                  <a:cubicBezTo>
                    <a:pt x="387" y="72"/>
                    <a:pt x="365" y="63"/>
                    <a:pt x="338" y="59"/>
                  </a:cubicBezTo>
                  <a:cubicBezTo>
                    <a:pt x="311" y="54"/>
                    <a:pt x="288" y="45"/>
                    <a:pt x="261" y="41"/>
                  </a:cubicBezTo>
                  <a:cubicBezTo>
                    <a:pt x="207" y="32"/>
                    <a:pt x="153" y="18"/>
                    <a:pt x="117" y="14"/>
                  </a:cubicBezTo>
                  <a:cubicBezTo>
                    <a:pt x="95" y="5"/>
                    <a:pt x="72" y="0"/>
                    <a:pt x="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54;p35">
              <a:extLst>
                <a:ext uri="{FF2B5EF4-FFF2-40B4-BE49-F238E27FC236}">
                  <a16:creationId xmlns:a16="http://schemas.microsoft.com/office/drawing/2014/main" id="{15E4A666-BC66-8E45-56B4-B8ADD8A4CDC1}"/>
                </a:ext>
              </a:extLst>
            </p:cNvPr>
            <p:cNvSpPr/>
            <p:nvPr/>
          </p:nvSpPr>
          <p:spPr>
            <a:xfrm>
              <a:off x="2013725" y="2609125"/>
              <a:ext cx="26025" cy="23750"/>
            </a:xfrm>
            <a:custGeom>
              <a:avLst/>
              <a:gdLst/>
              <a:ahLst/>
              <a:cxnLst/>
              <a:rect l="l" t="t" r="r" b="b"/>
              <a:pathLst>
                <a:path w="1041" h="950" extrusionOk="0">
                  <a:moveTo>
                    <a:pt x="837" y="1"/>
                  </a:moveTo>
                  <a:cubicBezTo>
                    <a:pt x="824" y="1"/>
                    <a:pt x="810" y="5"/>
                    <a:pt x="798" y="13"/>
                  </a:cubicBezTo>
                  <a:cubicBezTo>
                    <a:pt x="766" y="31"/>
                    <a:pt x="757" y="76"/>
                    <a:pt x="780" y="108"/>
                  </a:cubicBezTo>
                  <a:cubicBezTo>
                    <a:pt x="780" y="108"/>
                    <a:pt x="780" y="130"/>
                    <a:pt x="789" y="171"/>
                  </a:cubicBezTo>
                  <a:cubicBezTo>
                    <a:pt x="793" y="225"/>
                    <a:pt x="798" y="279"/>
                    <a:pt x="802" y="333"/>
                  </a:cubicBezTo>
                  <a:cubicBezTo>
                    <a:pt x="802" y="364"/>
                    <a:pt x="798" y="400"/>
                    <a:pt x="793" y="432"/>
                  </a:cubicBezTo>
                  <a:cubicBezTo>
                    <a:pt x="789" y="468"/>
                    <a:pt x="784" y="499"/>
                    <a:pt x="771" y="531"/>
                  </a:cubicBezTo>
                  <a:cubicBezTo>
                    <a:pt x="762" y="558"/>
                    <a:pt x="744" y="585"/>
                    <a:pt x="726" y="607"/>
                  </a:cubicBezTo>
                  <a:cubicBezTo>
                    <a:pt x="717" y="621"/>
                    <a:pt x="703" y="630"/>
                    <a:pt x="690" y="639"/>
                  </a:cubicBezTo>
                  <a:lnTo>
                    <a:pt x="672" y="652"/>
                  </a:lnTo>
                  <a:lnTo>
                    <a:pt x="667" y="657"/>
                  </a:lnTo>
                  <a:lnTo>
                    <a:pt x="663" y="657"/>
                  </a:lnTo>
                  <a:cubicBezTo>
                    <a:pt x="640" y="670"/>
                    <a:pt x="618" y="679"/>
                    <a:pt x="613" y="679"/>
                  </a:cubicBezTo>
                  <a:lnTo>
                    <a:pt x="586" y="679"/>
                  </a:lnTo>
                  <a:cubicBezTo>
                    <a:pt x="555" y="679"/>
                    <a:pt x="523" y="670"/>
                    <a:pt x="496" y="661"/>
                  </a:cubicBezTo>
                  <a:cubicBezTo>
                    <a:pt x="465" y="648"/>
                    <a:pt x="434" y="630"/>
                    <a:pt x="402" y="612"/>
                  </a:cubicBezTo>
                  <a:cubicBezTo>
                    <a:pt x="371" y="589"/>
                    <a:pt x="344" y="571"/>
                    <a:pt x="317" y="549"/>
                  </a:cubicBezTo>
                  <a:cubicBezTo>
                    <a:pt x="263" y="508"/>
                    <a:pt x="218" y="468"/>
                    <a:pt x="186" y="441"/>
                  </a:cubicBezTo>
                  <a:lnTo>
                    <a:pt x="141" y="400"/>
                  </a:lnTo>
                  <a:lnTo>
                    <a:pt x="137" y="400"/>
                  </a:lnTo>
                  <a:cubicBezTo>
                    <a:pt x="122" y="386"/>
                    <a:pt x="106" y="380"/>
                    <a:pt x="89" y="380"/>
                  </a:cubicBezTo>
                  <a:cubicBezTo>
                    <a:pt x="44" y="380"/>
                    <a:pt x="1" y="428"/>
                    <a:pt x="24" y="481"/>
                  </a:cubicBezTo>
                  <a:cubicBezTo>
                    <a:pt x="24" y="481"/>
                    <a:pt x="33" y="508"/>
                    <a:pt x="56" y="549"/>
                  </a:cubicBezTo>
                  <a:cubicBezTo>
                    <a:pt x="87" y="603"/>
                    <a:pt x="123" y="657"/>
                    <a:pt x="164" y="706"/>
                  </a:cubicBezTo>
                  <a:cubicBezTo>
                    <a:pt x="227" y="783"/>
                    <a:pt x="303" y="846"/>
                    <a:pt x="389" y="891"/>
                  </a:cubicBezTo>
                  <a:cubicBezTo>
                    <a:pt x="447" y="922"/>
                    <a:pt x="510" y="945"/>
                    <a:pt x="573" y="949"/>
                  </a:cubicBezTo>
                  <a:cubicBezTo>
                    <a:pt x="582" y="950"/>
                    <a:pt x="591" y="950"/>
                    <a:pt x="600" y="950"/>
                  </a:cubicBezTo>
                  <a:cubicBezTo>
                    <a:pt x="663" y="950"/>
                    <a:pt x="725" y="936"/>
                    <a:pt x="780" y="909"/>
                  </a:cubicBezTo>
                  <a:lnTo>
                    <a:pt x="789" y="904"/>
                  </a:lnTo>
                  <a:lnTo>
                    <a:pt x="807" y="895"/>
                  </a:lnTo>
                  <a:lnTo>
                    <a:pt x="825" y="882"/>
                  </a:lnTo>
                  <a:lnTo>
                    <a:pt x="865" y="850"/>
                  </a:lnTo>
                  <a:cubicBezTo>
                    <a:pt x="892" y="828"/>
                    <a:pt x="915" y="805"/>
                    <a:pt x="933" y="778"/>
                  </a:cubicBezTo>
                  <a:cubicBezTo>
                    <a:pt x="973" y="729"/>
                    <a:pt x="1000" y="670"/>
                    <a:pt x="1018" y="607"/>
                  </a:cubicBezTo>
                  <a:cubicBezTo>
                    <a:pt x="1041" y="508"/>
                    <a:pt x="1041" y="405"/>
                    <a:pt x="1018" y="306"/>
                  </a:cubicBezTo>
                  <a:cubicBezTo>
                    <a:pt x="1005" y="243"/>
                    <a:pt x="978" y="180"/>
                    <a:pt x="951" y="121"/>
                  </a:cubicBezTo>
                  <a:cubicBezTo>
                    <a:pt x="942" y="99"/>
                    <a:pt x="928" y="85"/>
                    <a:pt x="924" y="72"/>
                  </a:cubicBezTo>
                  <a:cubicBezTo>
                    <a:pt x="915" y="63"/>
                    <a:pt x="910" y="58"/>
                    <a:pt x="910" y="58"/>
                  </a:cubicBezTo>
                  <a:lnTo>
                    <a:pt x="897" y="31"/>
                  </a:lnTo>
                  <a:cubicBezTo>
                    <a:pt x="883" y="12"/>
                    <a:pt x="860" y="1"/>
                    <a:pt x="8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5;p35">
              <a:extLst>
                <a:ext uri="{FF2B5EF4-FFF2-40B4-BE49-F238E27FC236}">
                  <a16:creationId xmlns:a16="http://schemas.microsoft.com/office/drawing/2014/main" id="{F95FD042-7B85-9E70-3125-83F2A2473ACB}"/>
                </a:ext>
              </a:extLst>
            </p:cNvPr>
            <p:cNvSpPr/>
            <p:nvPr/>
          </p:nvSpPr>
          <p:spPr>
            <a:xfrm>
              <a:off x="2033550" y="2625925"/>
              <a:ext cx="7975" cy="11075"/>
            </a:xfrm>
            <a:custGeom>
              <a:avLst/>
              <a:gdLst/>
              <a:ahLst/>
              <a:cxnLst/>
              <a:rect l="l" t="t" r="r" b="b"/>
              <a:pathLst>
                <a:path w="319" h="443" extrusionOk="0">
                  <a:moveTo>
                    <a:pt x="36" y="1"/>
                  </a:moveTo>
                  <a:cubicBezTo>
                    <a:pt x="33" y="1"/>
                    <a:pt x="30" y="1"/>
                    <a:pt x="27" y="3"/>
                  </a:cubicBezTo>
                  <a:cubicBezTo>
                    <a:pt x="9" y="12"/>
                    <a:pt x="0" y="30"/>
                    <a:pt x="5" y="52"/>
                  </a:cubicBezTo>
                  <a:lnTo>
                    <a:pt x="5" y="57"/>
                  </a:lnTo>
                  <a:cubicBezTo>
                    <a:pt x="14" y="79"/>
                    <a:pt x="23" y="102"/>
                    <a:pt x="36" y="120"/>
                  </a:cubicBezTo>
                  <a:cubicBezTo>
                    <a:pt x="45" y="138"/>
                    <a:pt x="59" y="160"/>
                    <a:pt x="72" y="183"/>
                  </a:cubicBezTo>
                  <a:cubicBezTo>
                    <a:pt x="86" y="205"/>
                    <a:pt x="99" y="228"/>
                    <a:pt x="113" y="250"/>
                  </a:cubicBezTo>
                  <a:cubicBezTo>
                    <a:pt x="144" y="295"/>
                    <a:pt x="176" y="340"/>
                    <a:pt x="203" y="376"/>
                  </a:cubicBezTo>
                  <a:cubicBezTo>
                    <a:pt x="230" y="407"/>
                    <a:pt x="252" y="430"/>
                    <a:pt x="252" y="430"/>
                  </a:cubicBezTo>
                  <a:cubicBezTo>
                    <a:pt x="260" y="439"/>
                    <a:pt x="270" y="443"/>
                    <a:pt x="280" y="443"/>
                  </a:cubicBezTo>
                  <a:cubicBezTo>
                    <a:pt x="299" y="443"/>
                    <a:pt x="318" y="427"/>
                    <a:pt x="315" y="403"/>
                  </a:cubicBezTo>
                  <a:cubicBezTo>
                    <a:pt x="315" y="376"/>
                    <a:pt x="306" y="353"/>
                    <a:pt x="297" y="327"/>
                  </a:cubicBezTo>
                  <a:cubicBezTo>
                    <a:pt x="293" y="304"/>
                    <a:pt x="284" y="282"/>
                    <a:pt x="270" y="255"/>
                  </a:cubicBezTo>
                  <a:cubicBezTo>
                    <a:pt x="257" y="232"/>
                    <a:pt x="243" y="205"/>
                    <a:pt x="225" y="183"/>
                  </a:cubicBezTo>
                  <a:cubicBezTo>
                    <a:pt x="212" y="156"/>
                    <a:pt x="194" y="133"/>
                    <a:pt x="176" y="111"/>
                  </a:cubicBezTo>
                  <a:cubicBezTo>
                    <a:pt x="158" y="88"/>
                    <a:pt x="135" y="70"/>
                    <a:pt x="117" y="52"/>
                  </a:cubicBezTo>
                  <a:cubicBezTo>
                    <a:pt x="99" y="39"/>
                    <a:pt x="81" y="21"/>
                    <a:pt x="59" y="7"/>
                  </a:cubicBezTo>
                  <a:cubicBezTo>
                    <a:pt x="53" y="4"/>
                    <a:pt x="44" y="1"/>
                    <a:pt x="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56;p35">
              <a:extLst>
                <a:ext uri="{FF2B5EF4-FFF2-40B4-BE49-F238E27FC236}">
                  <a16:creationId xmlns:a16="http://schemas.microsoft.com/office/drawing/2014/main" id="{03FE735F-753E-EBC1-4501-74FD339BA2E4}"/>
                </a:ext>
              </a:extLst>
            </p:cNvPr>
            <p:cNvSpPr/>
            <p:nvPr/>
          </p:nvSpPr>
          <p:spPr>
            <a:xfrm>
              <a:off x="2028250" y="2629025"/>
              <a:ext cx="4425" cy="12975"/>
            </a:xfrm>
            <a:custGeom>
              <a:avLst/>
              <a:gdLst/>
              <a:ahLst/>
              <a:cxnLst/>
              <a:rect l="l" t="t" r="r" b="b"/>
              <a:pathLst>
                <a:path w="177" h="519" extrusionOk="0">
                  <a:moveTo>
                    <a:pt x="37" y="0"/>
                  </a:moveTo>
                  <a:cubicBezTo>
                    <a:pt x="19" y="0"/>
                    <a:pt x="1" y="18"/>
                    <a:pt x="5" y="41"/>
                  </a:cubicBezTo>
                  <a:lnTo>
                    <a:pt x="5" y="45"/>
                  </a:lnTo>
                  <a:cubicBezTo>
                    <a:pt x="5" y="45"/>
                    <a:pt x="10" y="72"/>
                    <a:pt x="14" y="113"/>
                  </a:cubicBezTo>
                  <a:cubicBezTo>
                    <a:pt x="19" y="158"/>
                    <a:pt x="28" y="212"/>
                    <a:pt x="37" y="270"/>
                  </a:cubicBezTo>
                  <a:cubicBezTo>
                    <a:pt x="37" y="297"/>
                    <a:pt x="46" y="324"/>
                    <a:pt x="50" y="351"/>
                  </a:cubicBezTo>
                  <a:cubicBezTo>
                    <a:pt x="55" y="378"/>
                    <a:pt x="64" y="405"/>
                    <a:pt x="64" y="423"/>
                  </a:cubicBezTo>
                  <a:cubicBezTo>
                    <a:pt x="73" y="450"/>
                    <a:pt x="77" y="472"/>
                    <a:pt x="86" y="495"/>
                  </a:cubicBezTo>
                  <a:cubicBezTo>
                    <a:pt x="93" y="511"/>
                    <a:pt x="108" y="519"/>
                    <a:pt x="122" y="519"/>
                  </a:cubicBezTo>
                  <a:cubicBezTo>
                    <a:pt x="137" y="519"/>
                    <a:pt x="152" y="511"/>
                    <a:pt x="158" y="495"/>
                  </a:cubicBezTo>
                  <a:cubicBezTo>
                    <a:pt x="167" y="468"/>
                    <a:pt x="172" y="441"/>
                    <a:pt x="172" y="414"/>
                  </a:cubicBezTo>
                  <a:cubicBezTo>
                    <a:pt x="176" y="360"/>
                    <a:pt x="176" y="301"/>
                    <a:pt x="167" y="247"/>
                  </a:cubicBezTo>
                  <a:cubicBezTo>
                    <a:pt x="163" y="216"/>
                    <a:pt x="154" y="185"/>
                    <a:pt x="145" y="158"/>
                  </a:cubicBezTo>
                  <a:cubicBezTo>
                    <a:pt x="136" y="131"/>
                    <a:pt x="122" y="104"/>
                    <a:pt x="113" y="81"/>
                  </a:cubicBezTo>
                  <a:cubicBezTo>
                    <a:pt x="104" y="63"/>
                    <a:pt x="95" y="45"/>
                    <a:pt x="82" y="32"/>
                  </a:cubicBezTo>
                  <a:cubicBezTo>
                    <a:pt x="77" y="23"/>
                    <a:pt x="73" y="18"/>
                    <a:pt x="68" y="14"/>
                  </a:cubicBezTo>
                  <a:cubicBezTo>
                    <a:pt x="59" y="5"/>
                    <a:pt x="50" y="0"/>
                    <a:pt x="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57;p35">
              <a:extLst>
                <a:ext uri="{FF2B5EF4-FFF2-40B4-BE49-F238E27FC236}">
                  <a16:creationId xmlns:a16="http://schemas.microsoft.com/office/drawing/2014/main" id="{E4811296-D9EE-A8FA-0FF2-59C1564CA38C}"/>
                </a:ext>
              </a:extLst>
            </p:cNvPr>
            <p:cNvSpPr/>
            <p:nvPr/>
          </p:nvSpPr>
          <p:spPr>
            <a:xfrm>
              <a:off x="2019150" y="2627475"/>
              <a:ext cx="5325" cy="12050"/>
            </a:xfrm>
            <a:custGeom>
              <a:avLst/>
              <a:gdLst/>
              <a:ahLst/>
              <a:cxnLst/>
              <a:rect l="l" t="t" r="r" b="b"/>
              <a:pathLst>
                <a:path w="213" h="482" extrusionOk="0">
                  <a:moveTo>
                    <a:pt x="165" y="0"/>
                  </a:moveTo>
                  <a:cubicBezTo>
                    <a:pt x="151" y="0"/>
                    <a:pt x="138" y="8"/>
                    <a:pt x="131" y="22"/>
                  </a:cubicBezTo>
                  <a:lnTo>
                    <a:pt x="131" y="26"/>
                  </a:lnTo>
                  <a:cubicBezTo>
                    <a:pt x="122" y="49"/>
                    <a:pt x="113" y="67"/>
                    <a:pt x="109" y="89"/>
                  </a:cubicBezTo>
                  <a:cubicBezTo>
                    <a:pt x="95" y="125"/>
                    <a:pt x="77" y="175"/>
                    <a:pt x="59" y="229"/>
                  </a:cubicBezTo>
                  <a:cubicBezTo>
                    <a:pt x="50" y="251"/>
                    <a:pt x="46" y="282"/>
                    <a:pt x="37" y="305"/>
                  </a:cubicBezTo>
                  <a:cubicBezTo>
                    <a:pt x="23" y="327"/>
                    <a:pt x="23" y="354"/>
                    <a:pt x="14" y="372"/>
                  </a:cubicBezTo>
                  <a:cubicBezTo>
                    <a:pt x="10" y="395"/>
                    <a:pt x="5" y="417"/>
                    <a:pt x="1" y="444"/>
                  </a:cubicBezTo>
                  <a:cubicBezTo>
                    <a:pt x="1" y="453"/>
                    <a:pt x="5" y="462"/>
                    <a:pt x="10" y="471"/>
                  </a:cubicBezTo>
                  <a:cubicBezTo>
                    <a:pt x="16" y="478"/>
                    <a:pt x="26" y="482"/>
                    <a:pt x="37" y="482"/>
                  </a:cubicBezTo>
                  <a:cubicBezTo>
                    <a:pt x="47" y="482"/>
                    <a:pt x="57" y="478"/>
                    <a:pt x="64" y="471"/>
                  </a:cubicBezTo>
                  <a:cubicBezTo>
                    <a:pt x="82" y="453"/>
                    <a:pt x="100" y="435"/>
                    <a:pt x="113" y="413"/>
                  </a:cubicBezTo>
                  <a:cubicBezTo>
                    <a:pt x="140" y="368"/>
                    <a:pt x="167" y="318"/>
                    <a:pt x="185" y="269"/>
                  </a:cubicBezTo>
                  <a:cubicBezTo>
                    <a:pt x="194" y="238"/>
                    <a:pt x="199" y="211"/>
                    <a:pt x="208" y="184"/>
                  </a:cubicBezTo>
                  <a:cubicBezTo>
                    <a:pt x="212" y="152"/>
                    <a:pt x="212" y="125"/>
                    <a:pt x="212" y="103"/>
                  </a:cubicBezTo>
                  <a:cubicBezTo>
                    <a:pt x="212" y="85"/>
                    <a:pt x="208" y="67"/>
                    <a:pt x="203" y="49"/>
                  </a:cubicBezTo>
                  <a:cubicBezTo>
                    <a:pt x="203" y="40"/>
                    <a:pt x="203" y="31"/>
                    <a:pt x="199" y="26"/>
                  </a:cubicBezTo>
                  <a:cubicBezTo>
                    <a:pt x="199" y="17"/>
                    <a:pt x="190" y="8"/>
                    <a:pt x="181" y="4"/>
                  </a:cubicBezTo>
                  <a:cubicBezTo>
                    <a:pt x="176" y="1"/>
                    <a:pt x="171"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58;p35">
              <a:extLst>
                <a:ext uri="{FF2B5EF4-FFF2-40B4-BE49-F238E27FC236}">
                  <a16:creationId xmlns:a16="http://schemas.microsoft.com/office/drawing/2014/main" id="{2AB9278F-C079-FB36-31F3-EDA34CC090EF}"/>
                </a:ext>
              </a:extLst>
            </p:cNvPr>
            <p:cNvSpPr/>
            <p:nvPr/>
          </p:nvSpPr>
          <p:spPr>
            <a:xfrm>
              <a:off x="2032300" y="2781975"/>
              <a:ext cx="92125" cy="78425"/>
            </a:xfrm>
            <a:custGeom>
              <a:avLst/>
              <a:gdLst/>
              <a:ahLst/>
              <a:cxnLst/>
              <a:rect l="l" t="t" r="r" b="b"/>
              <a:pathLst>
                <a:path w="3685" h="3137" extrusionOk="0">
                  <a:moveTo>
                    <a:pt x="2085" y="0"/>
                  </a:moveTo>
                  <a:cubicBezTo>
                    <a:pt x="1711" y="0"/>
                    <a:pt x="1330" y="135"/>
                    <a:pt x="1013" y="437"/>
                  </a:cubicBezTo>
                  <a:cubicBezTo>
                    <a:pt x="1" y="1399"/>
                    <a:pt x="662" y="3104"/>
                    <a:pt x="2057" y="3136"/>
                  </a:cubicBezTo>
                  <a:cubicBezTo>
                    <a:pt x="2071" y="3136"/>
                    <a:pt x="2085" y="3136"/>
                    <a:pt x="2098" y="3136"/>
                  </a:cubicBezTo>
                  <a:cubicBezTo>
                    <a:pt x="2948" y="3136"/>
                    <a:pt x="3641" y="2461"/>
                    <a:pt x="3663" y="1606"/>
                  </a:cubicBezTo>
                  <a:cubicBezTo>
                    <a:pt x="3684" y="648"/>
                    <a:pt x="2904" y="0"/>
                    <a:pt x="2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59;p35">
              <a:extLst>
                <a:ext uri="{FF2B5EF4-FFF2-40B4-BE49-F238E27FC236}">
                  <a16:creationId xmlns:a16="http://schemas.microsoft.com/office/drawing/2014/main" id="{96282570-69AF-787B-B838-0AA906247793}"/>
                </a:ext>
              </a:extLst>
            </p:cNvPr>
            <p:cNvSpPr/>
            <p:nvPr/>
          </p:nvSpPr>
          <p:spPr>
            <a:xfrm>
              <a:off x="2060550" y="2816350"/>
              <a:ext cx="14150" cy="8150"/>
            </a:xfrm>
            <a:custGeom>
              <a:avLst/>
              <a:gdLst/>
              <a:ahLst/>
              <a:cxnLst/>
              <a:rect l="l" t="t" r="r" b="b"/>
              <a:pathLst>
                <a:path w="566" h="326" extrusionOk="0">
                  <a:moveTo>
                    <a:pt x="527" y="0"/>
                  </a:moveTo>
                  <a:cubicBezTo>
                    <a:pt x="514" y="0"/>
                    <a:pt x="500" y="8"/>
                    <a:pt x="495" y="24"/>
                  </a:cubicBezTo>
                  <a:cubicBezTo>
                    <a:pt x="477" y="51"/>
                    <a:pt x="459" y="78"/>
                    <a:pt x="436" y="105"/>
                  </a:cubicBezTo>
                  <a:cubicBezTo>
                    <a:pt x="427" y="119"/>
                    <a:pt x="418" y="132"/>
                    <a:pt x="405" y="141"/>
                  </a:cubicBezTo>
                  <a:cubicBezTo>
                    <a:pt x="396" y="150"/>
                    <a:pt x="382" y="164"/>
                    <a:pt x="369" y="168"/>
                  </a:cubicBezTo>
                  <a:cubicBezTo>
                    <a:pt x="355" y="177"/>
                    <a:pt x="351" y="182"/>
                    <a:pt x="337" y="186"/>
                  </a:cubicBezTo>
                  <a:lnTo>
                    <a:pt x="301" y="195"/>
                  </a:lnTo>
                  <a:lnTo>
                    <a:pt x="283" y="195"/>
                  </a:lnTo>
                  <a:cubicBezTo>
                    <a:pt x="280" y="194"/>
                    <a:pt x="277" y="194"/>
                    <a:pt x="274" y="194"/>
                  </a:cubicBezTo>
                  <a:cubicBezTo>
                    <a:pt x="268" y="194"/>
                    <a:pt x="261" y="195"/>
                    <a:pt x="255" y="195"/>
                  </a:cubicBezTo>
                  <a:cubicBezTo>
                    <a:pt x="249" y="195"/>
                    <a:pt x="243" y="194"/>
                    <a:pt x="238" y="191"/>
                  </a:cubicBezTo>
                  <a:cubicBezTo>
                    <a:pt x="225" y="186"/>
                    <a:pt x="211" y="186"/>
                    <a:pt x="198" y="173"/>
                  </a:cubicBezTo>
                  <a:cubicBezTo>
                    <a:pt x="185" y="164"/>
                    <a:pt x="176" y="155"/>
                    <a:pt x="162" y="146"/>
                  </a:cubicBezTo>
                  <a:cubicBezTo>
                    <a:pt x="149" y="132"/>
                    <a:pt x="140" y="123"/>
                    <a:pt x="131" y="110"/>
                  </a:cubicBezTo>
                  <a:cubicBezTo>
                    <a:pt x="117" y="92"/>
                    <a:pt x="99" y="74"/>
                    <a:pt x="86" y="56"/>
                  </a:cubicBezTo>
                  <a:cubicBezTo>
                    <a:pt x="77" y="38"/>
                    <a:pt x="72" y="29"/>
                    <a:pt x="72" y="29"/>
                  </a:cubicBezTo>
                  <a:lnTo>
                    <a:pt x="72" y="24"/>
                  </a:lnTo>
                  <a:cubicBezTo>
                    <a:pt x="64" y="12"/>
                    <a:pt x="51" y="7"/>
                    <a:pt x="39" y="7"/>
                  </a:cubicBezTo>
                  <a:cubicBezTo>
                    <a:pt x="19" y="7"/>
                    <a:pt x="0" y="22"/>
                    <a:pt x="0" y="47"/>
                  </a:cubicBezTo>
                  <a:cubicBezTo>
                    <a:pt x="5" y="56"/>
                    <a:pt x="5" y="65"/>
                    <a:pt x="9" y="78"/>
                  </a:cubicBezTo>
                  <a:cubicBezTo>
                    <a:pt x="14" y="110"/>
                    <a:pt x="27" y="137"/>
                    <a:pt x="41" y="164"/>
                  </a:cubicBezTo>
                  <a:cubicBezTo>
                    <a:pt x="59" y="204"/>
                    <a:pt x="90" y="240"/>
                    <a:pt x="122" y="272"/>
                  </a:cubicBezTo>
                  <a:cubicBezTo>
                    <a:pt x="149" y="290"/>
                    <a:pt x="171" y="303"/>
                    <a:pt x="198" y="312"/>
                  </a:cubicBezTo>
                  <a:cubicBezTo>
                    <a:pt x="225" y="321"/>
                    <a:pt x="256" y="326"/>
                    <a:pt x="288" y="326"/>
                  </a:cubicBezTo>
                  <a:lnTo>
                    <a:pt x="315" y="326"/>
                  </a:lnTo>
                  <a:lnTo>
                    <a:pt x="328" y="321"/>
                  </a:lnTo>
                  <a:lnTo>
                    <a:pt x="364" y="317"/>
                  </a:lnTo>
                  <a:cubicBezTo>
                    <a:pt x="391" y="303"/>
                    <a:pt x="418" y="290"/>
                    <a:pt x="445" y="272"/>
                  </a:cubicBezTo>
                  <a:cubicBezTo>
                    <a:pt x="477" y="240"/>
                    <a:pt x="508" y="204"/>
                    <a:pt x="526" y="164"/>
                  </a:cubicBezTo>
                  <a:cubicBezTo>
                    <a:pt x="540" y="132"/>
                    <a:pt x="549" y="105"/>
                    <a:pt x="558" y="74"/>
                  </a:cubicBezTo>
                  <a:cubicBezTo>
                    <a:pt x="558" y="65"/>
                    <a:pt x="562" y="51"/>
                    <a:pt x="562" y="42"/>
                  </a:cubicBezTo>
                  <a:cubicBezTo>
                    <a:pt x="565" y="16"/>
                    <a:pt x="546" y="0"/>
                    <a:pt x="5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60;p35">
              <a:extLst>
                <a:ext uri="{FF2B5EF4-FFF2-40B4-BE49-F238E27FC236}">
                  <a16:creationId xmlns:a16="http://schemas.microsoft.com/office/drawing/2014/main" id="{57FD2262-1E7C-8E31-810A-62BB41B24EA1}"/>
                </a:ext>
              </a:extLst>
            </p:cNvPr>
            <p:cNvSpPr/>
            <p:nvPr/>
          </p:nvSpPr>
          <p:spPr>
            <a:xfrm>
              <a:off x="2094550" y="2816975"/>
              <a:ext cx="13700" cy="8100"/>
            </a:xfrm>
            <a:custGeom>
              <a:avLst/>
              <a:gdLst/>
              <a:ahLst/>
              <a:cxnLst/>
              <a:rect l="l" t="t" r="r" b="b"/>
              <a:pathLst>
                <a:path w="548" h="324" extrusionOk="0">
                  <a:moveTo>
                    <a:pt x="510" y="0"/>
                  </a:moveTo>
                  <a:cubicBezTo>
                    <a:pt x="496" y="0"/>
                    <a:pt x="482" y="9"/>
                    <a:pt x="475" y="22"/>
                  </a:cubicBezTo>
                  <a:cubicBezTo>
                    <a:pt x="457" y="49"/>
                    <a:pt x="440" y="80"/>
                    <a:pt x="422" y="107"/>
                  </a:cubicBezTo>
                  <a:cubicBezTo>
                    <a:pt x="404" y="130"/>
                    <a:pt x="381" y="152"/>
                    <a:pt x="359" y="170"/>
                  </a:cubicBezTo>
                  <a:cubicBezTo>
                    <a:pt x="336" y="188"/>
                    <a:pt x="309" y="193"/>
                    <a:pt x="282" y="193"/>
                  </a:cubicBezTo>
                  <a:lnTo>
                    <a:pt x="264" y="188"/>
                  </a:lnTo>
                  <a:lnTo>
                    <a:pt x="233" y="184"/>
                  </a:lnTo>
                  <a:cubicBezTo>
                    <a:pt x="215" y="175"/>
                    <a:pt x="210" y="170"/>
                    <a:pt x="192" y="166"/>
                  </a:cubicBezTo>
                  <a:lnTo>
                    <a:pt x="156" y="139"/>
                  </a:lnTo>
                  <a:cubicBezTo>
                    <a:pt x="147" y="125"/>
                    <a:pt x="134" y="116"/>
                    <a:pt x="125" y="107"/>
                  </a:cubicBezTo>
                  <a:cubicBezTo>
                    <a:pt x="111" y="89"/>
                    <a:pt x="93" y="67"/>
                    <a:pt x="84" y="49"/>
                  </a:cubicBezTo>
                  <a:lnTo>
                    <a:pt x="66" y="26"/>
                  </a:lnTo>
                  <a:lnTo>
                    <a:pt x="66" y="22"/>
                  </a:lnTo>
                  <a:cubicBezTo>
                    <a:pt x="60" y="10"/>
                    <a:pt x="49" y="6"/>
                    <a:pt x="38" y="6"/>
                  </a:cubicBezTo>
                  <a:cubicBezTo>
                    <a:pt x="20" y="6"/>
                    <a:pt x="0" y="21"/>
                    <a:pt x="3" y="44"/>
                  </a:cubicBezTo>
                  <a:cubicBezTo>
                    <a:pt x="3" y="44"/>
                    <a:pt x="3" y="58"/>
                    <a:pt x="8" y="80"/>
                  </a:cubicBezTo>
                  <a:cubicBezTo>
                    <a:pt x="17" y="112"/>
                    <a:pt x="26" y="139"/>
                    <a:pt x="39" y="166"/>
                  </a:cubicBezTo>
                  <a:cubicBezTo>
                    <a:pt x="62" y="206"/>
                    <a:pt x="89" y="242"/>
                    <a:pt x="125" y="269"/>
                  </a:cubicBezTo>
                  <a:cubicBezTo>
                    <a:pt x="152" y="283"/>
                    <a:pt x="174" y="296"/>
                    <a:pt x="201" y="310"/>
                  </a:cubicBezTo>
                  <a:lnTo>
                    <a:pt x="233" y="319"/>
                  </a:lnTo>
                  <a:lnTo>
                    <a:pt x="251" y="323"/>
                  </a:lnTo>
                  <a:lnTo>
                    <a:pt x="278" y="323"/>
                  </a:lnTo>
                  <a:cubicBezTo>
                    <a:pt x="341" y="323"/>
                    <a:pt x="399" y="305"/>
                    <a:pt x="444" y="265"/>
                  </a:cubicBezTo>
                  <a:cubicBezTo>
                    <a:pt x="475" y="233"/>
                    <a:pt x="502" y="197"/>
                    <a:pt x="520" y="152"/>
                  </a:cubicBezTo>
                  <a:cubicBezTo>
                    <a:pt x="538" y="116"/>
                    <a:pt x="547" y="76"/>
                    <a:pt x="547" y="35"/>
                  </a:cubicBezTo>
                  <a:lnTo>
                    <a:pt x="543" y="35"/>
                  </a:lnTo>
                  <a:cubicBezTo>
                    <a:pt x="543" y="22"/>
                    <a:pt x="534" y="8"/>
                    <a:pt x="525" y="4"/>
                  </a:cubicBezTo>
                  <a:cubicBezTo>
                    <a:pt x="520" y="1"/>
                    <a:pt x="515"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61;p35">
              <a:extLst>
                <a:ext uri="{FF2B5EF4-FFF2-40B4-BE49-F238E27FC236}">
                  <a16:creationId xmlns:a16="http://schemas.microsoft.com/office/drawing/2014/main" id="{E5BD1FD6-D970-6A82-1B35-8C6B083536F8}"/>
                </a:ext>
              </a:extLst>
            </p:cNvPr>
            <p:cNvSpPr/>
            <p:nvPr/>
          </p:nvSpPr>
          <p:spPr>
            <a:xfrm>
              <a:off x="2071000" y="2823125"/>
              <a:ext cx="28475" cy="12700"/>
            </a:xfrm>
            <a:custGeom>
              <a:avLst/>
              <a:gdLst/>
              <a:ahLst/>
              <a:cxnLst/>
              <a:rect l="l" t="t" r="r" b="b"/>
              <a:pathLst>
                <a:path w="1139" h="508" extrusionOk="0">
                  <a:moveTo>
                    <a:pt x="536" y="1"/>
                  </a:moveTo>
                  <a:cubicBezTo>
                    <a:pt x="441" y="5"/>
                    <a:pt x="347" y="32"/>
                    <a:pt x="266" y="82"/>
                  </a:cubicBezTo>
                  <a:cubicBezTo>
                    <a:pt x="194" y="122"/>
                    <a:pt x="135" y="181"/>
                    <a:pt x="90" y="248"/>
                  </a:cubicBezTo>
                  <a:cubicBezTo>
                    <a:pt x="59" y="293"/>
                    <a:pt x="36" y="347"/>
                    <a:pt x="18" y="401"/>
                  </a:cubicBezTo>
                  <a:cubicBezTo>
                    <a:pt x="9" y="419"/>
                    <a:pt x="5" y="442"/>
                    <a:pt x="0" y="464"/>
                  </a:cubicBezTo>
                  <a:lnTo>
                    <a:pt x="5" y="469"/>
                  </a:lnTo>
                  <a:cubicBezTo>
                    <a:pt x="2" y="493"/>
                    <a:pt x="21" y="507"/>
                    <a:pt x="40" y="507"/>
                  </a:cubicBezTo>
                  <a:cubicBezTo>
                    <a:pt x="52" y="507"/>
                    <a:pt x="65" y="501"/>
                    <a:pt x="72" y="487"/>
                  </a:cubicBezTo>
                  <a:cubicBezTo>
                    <a:pt x="72" y="487"/>
                    <a:pt x="81" y="469"/>
                    <a:pt x="99" y="437"/>
                  </a:cubicBezTo>
                  <a:cubicBezTo>
                    <a:pt x="122" y="397"/>
                    <a:pt x="149" y="356"/>
                    <a:pt x="180" y="316"/>
                  </a:cubicBezTo>
                  <a:cubicBezTo>
                    <a:pt x="221" y="266"/>
                    <a:pt x="270" y="226"/>
                    <a:pt x="329" y="194"/>
                  </a:cubicBezTo>
                  <a:cubicBezTo>
                    <a:pt x="396" y="158"/>
                    <a:pt x="468" y="140"/>
                    <a:pt x="540" y="136"/>
                  </a:cubicBezTo>
                  <a:lnTo>
                    <a:pt x="594" y="136"/>
                  </a:lnTo>
                  <a:lnTo>
                    <a:pt x="657" y="145"/>
                  </a:lnTo>
                  <a:cubicBezTo>
                    <a:pt x="693" y="149"/>
                    <a:pt x="729" y="158"/>
                    <a:pt x="765" y="172"/>
                  </a:cubicBezTo>
                  <a:cubicBezTo>
                    <a:pt x="797" y="185"/>
                    <a:pt x="828" y="199"/>
                    <a:pt x="855" y="217"/>
                  </a:cubicBezTo>
                  <a:cubicBezTo>
                    <a:pt x="882" y="235"/>
                    <a:pt x="909" y="253"/>
                    <a:pt x="932" y="275"/>
                  </a:cubicBezTo>
                  <a:cubicBezTo>
                    <a:pt x="972" y="307"/>
                    <a:pt x="1004" y="338"/>
                    <a:pt x="1035" y="379"/>
                  </a:cubicBezTo>
                  <a:lnTo>
                    <a:pt x="1067" y="424"/>
                  </a:lnTo>
                  <a:cubicBezTo>
                    <a:pt x="1073" y="433"/>
                    <a:pt x="1083" y="437"/>
                    <a:pt x="1093" y="437"/>
                  </a:cubicBezTo>
                  <a:cubicBezTo>
                    <a:pt x="1116" y="437"/>
                    <a:pt x="1139" y="416"/>
                    <a:pt x="1130" y="388"/>
                  </a:cubicBezTo>
                  <a:cubicBezTo>
                    <a:pt x="1121" y="370"/>
                    <a:pt x="1112" y="352"/>
                    <a:pt x="1103" y="334"/>
                  </a:cubicBezTo>
                  <a:cubicBezTo>
                    <a:pt x="1076" y="284"/>
                    <a:pt x="1044" y="239"/>
                    <a:pt x="1004" y="199"/>
                  </a:cubicBezTo>
                  <a:cubicBezTo>
                    <a:pt x="977" y="172"/>
                    <a:pt x="950" y="145"/>
                    <a:pt x="918" y="122"/>
                  </a:cubicBezTo>
                  <a:cubicBezTo>
                    <a:pt x="887" y="95"/>
                    <a:pt x="846" y="73"/>
                    <a:pt x="806" y="59"/>
                  </a:cubicBezTo>
                  <a:cubicBezTo>
                    <a:pt x="765" y="37"/>
                    <a:pt x="720" y="23"/>
                    <a:pt x="675" y="19"/>
                  </a:cubicBezTo>
                  <a:lnTo>
                    <a:pt x="612" y="10"/>
                  </a:lnTo>
                  <a:cubicBezTo>
                    <a:pt x="599" y="5"/>
                    <a:pt x="599" y="1"/>
                    <a:pt x="5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62;p35">
              <a:extLst>
                <a:ext uri="{FF2B5EF4-FFF2-40B4-BE49-F238E27FC236}">
                  <a16:creationId xmlns:a16="http://schemas.microsoft.com/office/drawing/2014/main" id="{C7CD557E-49DC-13E2-7A74-D9411CD5D9C6}"/>
                </a:ext>
              </a:extLst>
            </p:cNvPr>
            <p:cNvSpPr/>
            <p:nvPr/>
          </p:nvSpPr>
          <p:spPr>
            <a:xfrm>
              <a:off x="2151750" y="3260150"/>
              <a:ext cx="13750" cy="17475"/>
            </a:xfrm>
            <a:custGeom>
              <a:avLst/>
              <a:gdLst/>
              <a:ahLst/>
              <a:cxnLst/>
              <a:rect l="l" t="t" r="r" b="b"/>
              <a:pathLst>
                <a:path w="550" h="699" extrusionOk="0">
                  <a:moveTo>
                    <a:pt x="190" y="153"/>
                  </a:moveTo>
                  <a:cubicBezTo>
                    <a:pt x="198" y="153"/>
                    <a:pt x="207" y="157"/>
                    <a:pt x="225" y="168"/>
                  </a:cubicBezTo>
                  <a:cubicBezTo>
                    <a:pt x="257" y="190"/>
                    <a:pt x="284" y="217"/>
                    <a:pt x="306" y="244"/>
                  </a:cubicBezTo>
                  <a:cubicBezTo>
                    <a:pt x="356" y="307"/>
                    <a:pt x="396" y="375"/>
                    <a:pt x="423" y="451"/>
                  </a:cubicBezTo>
                  <a:cubicBezTo>
                    <a:pt x="446" y="501"/>
                    <a:pt x="459" y="550"/>
                    <a:pt x="464" y="609"/>
                  </a:cubicBezTo>
                  <a:cubicBezTo>
                    <a:pt x="466" y="615"/>
                    <a:pt x="466" y="622"/>
                    <a:pt x="465" y="627"/>
                  </a:cubicBezTo>
                  <a:lnTo>
                    <a:pt x="464" y="627"/>
                  </a:lnTo>
                  <a:cubicBezTo>
                    <a:pt x="455" y="627"/>
                    <a:pt x="441" y="622"/>
                    <a:pt x="432" y="613"/>
                  </a:cubicBezTo>
                  <a:cubicBezTo>
                    <a:pt x="383" y="586"/>
                    <a:pt x="342" y="555"/>
                    <a:pt x="302" y="514"/>
                  </a:cubicBezTo>
                  <a:cubicBezTo>
                    <a:pt x="248" y="456"/>
                    <a:pt x="203" y="393"/>
                    <a:pt x="167" y="325"/>
                  </a:cubicBezTo>
                  <a:cubicBezTo>
                    <a:pt x="153" y="289"/>
                    <a:pt x="144" y="258"/>
                    <a:pt x="140" y="217"/>
                  </a:cubicBezTo>
                  <a:cubicBezTo>
                    <a:pt x="140" y="208"/>
                    <a:pt x="140" y="199"/>
                    <a:pt x="144" y="190"/>
                  </a:cubicBezTo>
                  <a:lnTo>
                    <a:pt x="144" y="190"/>
                  </a:lnTo>
                  <a:cubicBezTo>
                    <a:pt x="143" y="191"/>
                    <a:pt x="142" y="191"/>
                    <a:pt x="141" y="191"/>
                  </a:cubicBezTo>
                  <a:cubicBezTo>
                    <a:pt x="136" y="191"/>
                    <a:pt x="172" y="158"/>
                    <a:pt x="172" y="158"/>
                  </a:cubicBezTo>
                  <a:lnTo>
                    <a:pt x="172" y="158"/>
                  </a:lnTo>
                  <a:cubicBezTo>
                    <a:pt x="172" y="158"/>
                    <a:pt x="172" y="158"/>
                    <a:pt x="171" y="159"/>
                  </a:cubicBezTo>
                  <a:cubicBezTo>
                    <a:pt x="179" y="155"/>
                    <a:pt x="184" y="153"/>
                    <a:pt x="190" y="153"/>
                  </a:cubicBezTo>
                  <a:close/>
                  <a:moveTo>
                    <a:pt x="465" y="631"/>
                  </a:moveTo>
                  <a:lnTo>
                    <a:pt x="465" y="631"/>
                  </a:lnTo>
                  <a:cubicBezTo>
                    <a:pt x="464" y="632"/>
                    <a:pt x="464" y="632"/>
                    <a:pt x="464" y="632"/>
                  </a:cubicBezTo>
                  <a:cubicBezTo>
                    <a:pt x="464" y="632"/>
                    <a:pt x="464" y="632"/>
                    <a:pt x="464" y="631"/>
                  </a:cubicBezTo>
                  <a:cubicBezTo>
                    <a:pt x="464" y="631"/>
                    <a:pt x="464" y="631"/>
                    <a:pt x="465" y="631"/>
                  </a:cubicBezTo>
                  <a:close/>
                  <a:moveTo>
                    <a:pt x="188" y="0"/>
                  </a:moveTo>
                  <a:cubicBezTo>
                    <a:pt x="154" y="0"/>
                    <a:pt x="121" y="10"/>
                    <a:pt x="90" y="33"/>
                  </a:cubicBezTo>
                  <a:lnTo>
                    <a:pt x="86" y="37"/>
                  </a:lnTo>
                  <a:lnTo>
                    <a:pt x="81" y="37"/>
                  </a:lnTo>
                  <a:lnTo>
                    <a:pt x="72" y="46"/>
                  </a:lnTo>
                  <a:lnTo>
                    <a:pt x="68" y="51"/>
                  </a:lnTo>
                  <a:lnTo>
                    <a:pt x="54" y="64"/>
                  </a:lnTo>
                  <a:lnTo>
                    <a:pt x="41" y="78"/>
                  </a:lnTo>
                  <a:cubicBezTo>
                    <a:pt x="36" y="87"/>
                    <a:pt x="32" y="96"/>
                    <a:pt x="27" y="109"/>
                  </a:cubicBezTo>
                  <a:cubicBezTo>
                    <a:pt x="5" y="141"/>
                    <a:pt x="0" y="181"/>
                    <a:pt x="5" y="222"/>
                  </a:cubicBezTo>
                  <a:cubicBezTo>
                    <a:pt x="14" y="276"/>
                    <a:pt x="32" y="330"/>
                    <a:pt x="63" y="379"/>
                  </a:cubicBezTo>
                  <a:cubicBezTo>
                    <a:pt x="113" y="451"/>
                    <a:pt x="176" y="519"/>
                    <a:pt x="248" y="573"/>
                  </a:cubicBezTo>
                  <a:cubicBezTo>
                    <a:pt x="293" y="613"/>
                    <a:pt x="347" y="649"/>
                    <a:pt x="401" y="681"/>
                  </a:cubicBezTo>
                  <a:cubicBezTo>
                    <a:pt x="419" y="690"/>
                    <a:pt x="441" y="694"/>
                    <a:pt x="464" y="699"/>
                  </a:cubicBezTo>
                  <a:lnTo>
                    <a:pt x="495" y="699"/>
                  </a:lnTo>
                  <a:lnTo>
                    <a:pt x="504" y="690"/>
                  </a:lnTo>
                  <a:lnTo>
                    <a:pt x="509" y="690"/>
                  </a:lnTo>
                  <a:lnTo>
                    <a:pt x="513" y="685"/>
                  </a:lnTo>
                  <a:lnTo>
                    <a:pt x="527" y="672"/>
                  </a:lnTo>
                  <a:cubicBezTo>
                    <a:pt x="540" y="649"/>
                    <a:pt x="549" y="627"/>
                    <a:pt x="545" y="600"/>
                  </a:cubicBezTo>
                  <a:cubicBezTo>
                    <a:pt x="545" y="537"/>
                    <a:pt x="531" y="474"/>
                    <a:pt x="518" y="415"/>
                  </a:cubicBezTo>
                  <a:cubicBezTo>
                    <a:pt x="491" y="330"/>
                    <a:pt x="459" y="244"/>
                    <a:pt x="414" y="168"/>
                  </a:cubicBezTo>
                  <a:cubicBezTo>
                    <a:pt x="387" y="118"/>
                    <a:pt x="351" y="78"/>
                    <a:pt x="306" y="42"/>
                  </a:cubicBezTo>
                  <a:cubicBezTo>
                    <a:pt x="279" y="19"/>
                    <a:pt x="243" y="6"/>
                    <a:pt x="207" y="1"/>
                  </a:cubicBezTo>
                  <a:cubicBezTo>
                    <a:pt x="201" y="1"/>
                    <a:pt x="194" y="0"/>
                    <a:pt x="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63;p35">
              <a:extLst>
                <a:ext uri="{FF2B5EF4-FFF2-40B4-BE49-F238E27FC236}">
                  <a16:creationId xmlns:a16="http://schemas.microsoft.com/office/drawing/2014/main" id="{57CB7D31-5770-BE19-75C5-E71FEFD93882}"/>
                </a:ext>
              </a:extLst>
            </p:cNvPr>
            <p:cNvSpPr/>
            <p:nvPr/>
          </p:nvSpPr>
          <p:spPr>
            <a:xfrm>
              <a:off x="2164350" y="3262275"/>
              <a:ext cx="15775" cy="15625"/>
            </a:xfrm>
            <a:custGeom>
              <a:avLst/>
              <a:gdLst/>
              <a:ahLst/>
              <a:cxnLst/>
              <a:rect l="l" t="t" r="r" b="b"/>
              <a:pathLst>
                <a:path w="631" h="625" extrusionOk="0">
                  <a:moveTo>
                    <a:pt x="442" y="148"/>
                  </a:moveTo>
                  <a:cubicBezTo>
                    <a:pt x="451" y="148"/>
                    <a:pt x="456" y="152"/>
                    <a:pt x="464" y="159"/>
                  </a:cubicBezTo>
                  <a:cubicBezTo>
                    <a:pt x="463" y="158"/>
                    <a:pt x="462" y="157"/>
                    <a:pt x="462" y="157"/>
                  </a:cubicBezTo>
                  <a:lnTo>
                    <a:pt x="462" y="157"/>
                  </a:lnTo>
                  <a:cubicBezTo>
                    <a:pt x="462" y="157"/>
                    <a:pt x="489" y="196"/>
                    <a:pt x="484" y="196"/>
                  </a:cubicBezTo>
                  <a:cubicBezTo>
                    <a:pt x="483" y="196"/>
                    <a:pt x="483" y="196"/>
                    <a:pt x="482" y="195"/>
                  </a:cubicBezTo>
                  <a:cubicBezTo>
                    <a:pt x="482" y="204"/>
                    <a:pt x="482" y="213"/>
                    <a:pt x="482" y="222"/>
                  </a:cubicBezTo>
                  <a:cubicBezTo>
                    <a:pt x="468" y="258"/>
                    <a:pt x="450" y="290"/>
                    <a:pt x="428" y="321"/>
                  </a:cubicBezTo>
                  <a:cubicBezTo>
                    <a:pt x="378" y="380"/>
                    <a:pt x="320" y="434"/>
                    <a:pt x="257" y="474"/>
                  </a:cubicBezTo>
                  <a:cubicBezTo>
                    <a:pt x="212" y="506"/>
                    <a:pt x="162" y="528"/>
                    <a:pt x="108" y="546"/>
                  </a:cubicBezTo>
                  <a:cubicBezTo>
                    <a:pt x="99" y="551"/>
                    <a:pt x="86" y="551"/>
                    <a:pt x="77" y="551"/>
                  </a:cubicBezTo>
                  <a:cubicBezTo>
                    <a:pt x="76" y="550"/>
                    <a:pt x="75" y="549"/>
                    <a:pt x="75" y="549"/>
                  </a:cubicBezTo>
                  <a:lnTo>
                    <a:pt x="75" y="549"/>
                  </a:lnTo>
                  <a:cubicBezTo>
                    <a:pt x="75" y="544"/>
                    <a:pt x="75" y="539"/>
                    <a:pt x="77" y="533"/>
                  </a:cubicBezTo>
                  <a:cubicBezTo>
                    <a:pt x="95" y="479"/>
                    <a:pt x="117" y="429"/>
                    <a:pt x="153" y="384"/>
                  </a:cubicBezTo>
                  <a:cubicBezTo>
                    <a:pt x="198" y="321"/>
                    <a:pt x="248" y="263"/>
                    <a:pt x="311" y="213"/>
                  </a:cubicBezTo>
                  <a:cubicBezTo>
                    <a:pt x="338" y="191"/>
                    <a:pt x="374" y="168"/>
                    <a:pt x="405" y="155"/>
                  </a:cubicBezTo>
                  <a:cubicBezTo>
                    <a:pt x="423" y="151"/>
                    <a:pt x="434" y="148"/>
                    <a:pt x="442" y="148"/>
                  </a:cubicBezTo>
                  <a:close/>
                  <a:moveTo>
                    <a:pt x="68" y="551"/>
                  </a:moveTo>
                  <a:cubicBezTo>
                    <a:pt x="72" y="551"/>
                    <a:pt x="72" y="551"/>
                    <a:pt x="72" y="555"/>
                  </a:cubicBezTo>
                  <a:lnTo>
                    <a:pt x="68" y="551"/>
                  </a:lnTo>
                  <a:close/>
                  <a:moveTo>
                    <a:pt x="74" y="553"/>
                  </a:moveTo>
                  <a:lnTo>
                    <a:pt x="77" y="555"/>
                  </a:lnTo>
                  <a:lnTo>
                    <a:pt x="74" y="555"/>
                  </a:lnTo>
                  <a:cubicBezTo>
                    <a:pt x="74" y="555"/>
                    <a:pt x="74" y="554"/>
                    <a:pt x="74" y="553"/>
                  </a:cubicBezTo>
                  <a:close/>
                  <a:moveTo>
                    <a:pt x="447" y="1"/>
                  </a:moveTo>
                  <a:cubicBezTo>
                    <a:pt x="415" y="1"/>
                    <a:pt x="386" y="9"/>
                    <a:pt x="360" y="20"/>
                  </a:cubicBezTo>
                  <a:cubicBezTo>
                    <a:pt x="311" y="42"/>
                    <a:pt x="266" y="78"/>
                    <a:pt x="230" y="119"/>
                  </a:cubicBezTo>
                  <a:cubicBezTo>
                    <a:pt x="167" y="186"/>
                    <a:pt x="117" y="258"/>
                    <a:pt x="77" y="335"/>
                  </a:cubicBezTo>
                  <a:cubicBezTo>
                    <a:pt x="45" y="393"/>
                    <a:pt x="23" y="452"/>
                    <a:pt x="5" y="515"/>
                  </a:cubicBezTo>
                  <a:cubicBezTo>
                    <a:pt x="0" y="537"/>
                    <a:pt x="0" y="560"/>
                    <a:pt x="5" y="587"/>
                  </a:cubicBezTo>
                  <a:cubicBezTo>
                    <a:pt x="9" y="591"/>
                    <a:pt x="14" y="600"/>
                    <a:pt x="18" y="605"/>
                  </a:cubicBezTo>
                  <a:lnTo>
                    <a:pt x="23" y="609"/>
                  </a:lnTo>
                  <a:cubicBezTo>
                    <a:pt x="23" y="609"/>
                    <a:pt x="23" y="609"/>
                    <a:pt x="27" y="614"/>
                  </a:cubicBezTo>
                  <a:lnTo>
                    <a:pt x="32" y="614"/>
                  </a:lnTo>
                  <a:cubicBezTo>
                    <a:pt x="41" y="618"/>
                    <a:pt x="50" y="623"/>
                    <a:pt x="63" y="623"/>
                  </a:cubicBezTo>
                  <a:cubicBezTo>
                    <a:pt x="70" y="624"/>
                    <a:pt x="76" y="624"/>
                    <a:pt x="82" y="624"/>
                  </a:cubicBezTo>
                  <a:cubicBezTo>
                    <a:pt x="97" y="624"/>
                    <a:pt x="110" y="621"/>
                    <a:pt x="126" y="618"/>
                  </a:cubicBezTo>
                  <a:cubicBezTo>
                    <a:pt x="185" y="605"/>
                    <a:pt x="248" y="582"/>
                    <a:pt x="302" y="551"/>
                  </a:cubicBezTo>
                  <a:cubicBezTo>
                    <a:pt x="383" y="510"/>
                    <a:pt x="455" y="461"/>
                    <a:pt x="522" y="402"/>
                  </a:cubicBezTo>
                  <a:cubicBezTo>
                    <a:pt x="563" y="362"/>
                    <a:pt x="594" y="312"/>
                    <a:pt x="617" y="258"/>
                  </a:cubicBezTo>
                  <a:cubicBezTo>
                    <a:pt x="626" y="222"/>
                    <a:pt x="630" y="182"/>
                    <a:pt x="621" y="146"/>
                  </a:cubicBezTo>
                  <a:cubicBezTo>
                    <a:pt x="617" y="137"/>
                    <a:pt x="612" y="123"/>
                    <a:pt x="608" y="114"/>
                  </a:cubicBezTo>
                  <a:lnTo>
                    <a:pt x="599" y="96"/>
                  </a:lnTo>
                  <a:lnTo>
                    <a:pt x="590" y="83"/>
                  </a:lnTo>
                  <a:lnTo>
                    <a:pt x="585" y="74"/>
                  </a:lnTo>
                  <a:lnTo>
                    <a:pt x="576" y="65"/>
                  </a:lnTo>
                  <a:lnTo>
                    <a:pt x="572" y="60"/>
                  </a:lnTo>
                  <a:cubicBezTo>
                    <a:pt x="545" y="29"/>
                    <a:pt x="509" y="6"/>
                    <a:pt x="468" y="2"/>
                  </a:cubicBezTo>
                  <a:cubicBezTo>
                    <a:pt x="461" y="1"/>
                    <a:pt x="454"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64;p35">
              <a:extLst>
                <a:ext uri="{FF2B5EF4-FFF2-40B4-BE49-F238E27FC236}">
                  <a16:creationId xmlns:a16="http://schemas.microsoft.com/office/drawing/2014/main" id="{7D446DD9-1E4E-38AA-7837-2D9AA7180C8A}"/>
                </a:ext>
              </a:extLst>
            </p:cNvPr>
            <p:cNvSpPr/>
            <p:nvPr/>
          </p:nvSpPr>
          <p:spPr>
            <a:xfrm>
              <a:off x="2154900" y="3286475"/>
              <a:ext cx="24325" cy="5450"/>
            </a:xfrm>
            <a:custGeom>
              <a:avLst/>
              <a:gdLst/>
              <a:ahLst/>
              <a:cxnLst/>
              <a:rect l="l" t="t" r="r" b="b"/>
              <a:pathLst>
                <a:path w="973" h="218" extrusionOk="0">
                  <a:moveTo>
                    <a:pt x="512" y="0"/>
                  </a:moveTo>
                  <a:cubicBezTo>
                    <a:pt x="500" y="0"/>
                    <a:pt x="489" y="1"/>
                    <a:pt x="477" y="1"/>
                  </a:cubicBezTo>
                  <a:cubicBezTo>
                    <a:pt x="419" y="1"/>
                    <a:pt x="360" y="10"/>
                    <a:pt x="297" y="23"/>
                  </a:cubicBezTo>
                  <a:cubicBezTo>
                    <a:pt x="270" y="28"/>
                    <a:pt x="243" y="37"/>
                    <a:pt x="216" y="46"/>
                  </a:cubicBezTo>
                  <a:cubicBezTo>
                    <a:pt x="194" y="55"/>
                    <a:pt x="171" y="64"/>
                    <a:pt x="149" y="73"/>
                  </a:cubicBezTo>
                  <a:cubicBezTo>
                    <a:pt x="113" y="91"/>
                    <a:pt x="81" y="109"/>
                    <a:pt x="50" y="131"/>
                  </a:cubicBezTo>
                  <a:lnTo>
                    <a:pt x="18" y="158"/>
                  </a:lnTo>
                  <a:cubicBezTo>
                    <a:pt x="5" y="167"/>
                    <a:pt x="0" y="190"/>
                    <a:pt x="14" y="203"/>
                  </a:cubicBezTo>
                  <a:cubicBezTo>
                    <a:pt x="17" y="212"/>
                    <a:pt x="25" y="217"/>
                    <a:pt x="35" y="217"/>
                  </a:cubicBezTo>
                  <a:cubicBezTo>
                    <a:pt x="40" y="217"/>
                    <a:pt x="45" y="216"/>
                    <a:pt x="50" y="212"/>
                  </a:cubicBezTo>
                  <a:lnTo>
                    <a:pt x="54" y="212"/>
                  </a:lnTo>
                  <a:lnTo>
                    <a:pt x="90" y="199"/>
                  </a:lnTo>
                  <a:cubicBezTo>
                    <a:pt x="117" y="185"/>
                    <a:pt x="149" y="176"/>
                    <a:pt x="185" y="167"/>
                  </a:cubicBezTo>
                  <a:cubicBezTo>
                    <a:pt x="203" y="158"/>
                    <a:pt x="225" y="154"/>
                    <a:pt x="248" y="149"/>
                  </a:cubicBezTo>
                  <a:cubicBezTo>
                    <a:pt x="270" y="140"/>
                    <a:pt x="297" y="140"/>
                    <a:pt x="320" y="136"/>
                  </a:cubicBezTo>
                  <a:cubicBezTo>
                    <a:pt x="374" y="127"/>
                    <a:pt x="428" y="122"/>
                    <a:pt x="482" y="122"/>
                  </a:cubicBezTo>
                  <a:cubicBezTo>
                    <a:pt x="498" y="121"/>
                    <a:pt x="513" y="121"/>
                    <a:pt x="529" y="121"/>
                  </a:cubicBezTo>
                  <a:cubicBezTo>
                    <a:pt x="567" y="121"/>
                    <a:pt x="606" y="124"/>
                    <a:pt x="644" y="127"/>
                  </a:cubicBezTo>
                  <a:cubicBezTo>
                    <a:pt x="698" y="131"/>
                    <a:pt x="747" y="136"/>
                    <a:pt x="788" y="145"/>
                  </a:cubicBezTo>
                  <a:cubicBezTo>
                    <a:pt x="873" y="154"/>
                    <a:pt x="932" y="167"/>
                    <a:pt x="932" y="167"/>
                  </a:cubicBezTo>
                  <a:cubicBezTo>
                    <a:pt x="950" y="167"/>
                    <a:pt x="963" y="158"/>
                    <a:pt x="968" y="140"/>
                  </a:cubicBezTo>
                  <a:cubicBezTo>
                    <a:pt x="972" y="127"/>
                    <a:pt x="963" y="109"/>
                    <a:pt x="954" y="104"/>
                  </a:cubicBezTo>
                  <a:cubicBezTo>
                    <a:pt x="905" y="82"/>
                    <a:pt x="860" y="59"/>
                    <a:pt x="810" y="46"/>
                  </a:cubicBezTo>
                  <a:cubicBezTo>
                    <a:pt x="713" y="18"/>
                    <a:pt x="613" y="0"/>
                    <a:pt x="5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65;p35">
              <a:extLst>
                <a:ext uri="{FF2B5EF4-FFF2-40B4-BE49-F238E27FC236}">
                  <a16:creationId xmlns:a16="http://schemas.microsoft.com/office/drawing/2014/main" id="{5AF1C7B3-2236-6032-BD70-9CAD0966090C}"/>
                </a:ext>
              </a:extLst>
            </p:cNvPr>
            <p:cNvSpPr/>
            <p:nvPr/>
          </p:nvSpPr>
          <p:spPr>
            <a:xfrm>
              <a:off x="2157150" y="3297525"/>
              <a:ext cx="22625" cy="6250"/>
            </a:xfrm>
            <a:custGeom>
              <a:avLst/>
              <a:gdLst/>
              <a:ahLst/>
              <a:cxnLst/>
              <a:rect l="l" t="t" r="r" b="b"/>
              <a:pathLst>
                <a:path w="905" h="250" extrusionOk="0">
                  <a:moveTo>
                    <a:pt x="537" y="1"/>
                  </a:moveTo>
                  <a:cubicBezTo>
                    <a:pt x="511" y="1"/>
                    <a:pt x="485" y="2"/>
                    <a:pt x="459" y="4"/>
                  </a:cubicBezTo>
                  <a:cubicBezTo>
                    <a:pt x="401" y="13"/>
                    <a:pt x="347" y="22"/>
                    <a:pt x="288" y="40"/>
                  </a:cubicBezTo>
                  <a:cubicBezTo>
                    <a:pt x="261" y="49"/>
                    <a:pt x="239" y="58"/>
                    <a:pt x="212" y="67"/>
                  </a:cubicBezTo>
                  <a:cubicBezTo>
                    <a:pt x="189" y="81"/>
                    <a:pt x="167" y="90"/>
                    <a:pt x="144" y="103"/>
                  </a:cubicBezTo>
                  <a:cubicBezTo>
                    <a:pt x="113" y="121"/>
                    <a:pt x="81" y="139"/>
                    <a:pt x="50" y="166"/>
                  </a:cubicBezTo>
                  <a:lnTo>
                    <a:pt x="18" y="193"/>
                  </a:lnTo>
                  <a:cubicBezTo>
                    <a:pt x="5" y="202"/>
                    <a:pt x="0" y="220"/>
                    <a:pt x="9" y="238"/>
                  </a:cubicBezTo>
                  <a:cubicBezTo>
                    <a:pt x="13" y="245"/>
                    <a:pt x="23" y="249"/>
                    <a:pt x="32" y="249"/>
                  </a:cubicBezTo>
                  <a:cubicBezTo>
                    <a:pt x="35" y="249"/>
                    <a:pt x="38" y="248"/>
                    <a:pt x="41" y="247"/>
                  </a:cubicBezTo>
                  <a:lnTo>
                    <a:pt x="45" y="247"/>
                  </a:lnTo>
                  <a:lnTo>
                    <a:pt x="81" y="229"/>
                  </a:lnTo>
                  <a:cubicBezTo>
                    <a:pt x="108" y="211"/>
                    <a:pt x="140" y="198"/>
                    <a:pt x="171" y="189"/>
                  </a:cubicBezTo>
                  <a:cubicBezTo>
                    <a:pt x="189" y="180"/>
                    <a:pt x="212" y="175"/>
                    <a:pt x="230" y="166"/>
                  </a:cubicBezTo>
                  <a:cubicBezTo>
                    <a:pt x="252" y="162"/>
                    <a:pt x="275" y="157"/>
                    <a:pt x="302" y="148"/>
                  </a:cubicBezTo>
                  <a:cubicBezTo>
                    <a:pt x="351" y="139"/>
                    <a:pt x="401" y="130"/>
                    <a:pt x="450" y="126"/>
                  </a:cubicBezTo>
                  <a:cubicBezTo>
                    <a:pt x="485" y="123"/>
                    <a:pt x="520" y="119"/>
                    <a:pt x="557" y="119"/>
                  </a:cubicBezTo>
                  <a:cubicBezTo>
                    <a:pt x="572" y="119"/>
                    <a:pt x="587" y="120"/>
                    <a:pt x="603" y="121"/>
                  </a:cubicBezTo>
                  <a:cubicBezTo>
                    <a:pt x="648" y="121"/>
                    <a:pt x="698" y="121"/>
                    <a:pt x="734" y="126"/>
                  </a:cubicBezTo>
                  <a:cubicBezTo>
                    <a:pt x="810" y="130"/>
                    <a:pt x="864" y="139"/>
                    <a:pt x="864" y="139"/>
                  </a:cubicBezTo>
                  <a:cubicBezTo>
                    <a:pt x="882" y="139"/>
                    <a:pt x="896" y="126"/>
                    <a:pt x="900" y="108"/>
                  </a:cubicBezTo>
                  <a:cubicBezTo>
                    <a:pt x="905" y="99"/>
                    <a:pt x="900" y="81"/>
                    <a:pt x="887" y="76"/>
                  </a:cubicBezTo>
                  <a:cubicBezTo>
                    <a:pt x="846" y="54"/>
                    <a:pt x="806" y="40"/>
                    <a:pt x="761" y="27"/>
                  </a:cubicBezTo>
                  <a:cubicBezTo>
                    <a:pt x="687" y="10"/>
                    <a:pt x="611" y="1"/>
                    <a:pt x="5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66;p35">
              <a:extLst>
                <a:ext uri="{FF2B5EF4-FFF2-40B4-BE49-F238E27FC236}">
                  <a16:creationId xmlns:a16="http://schemas.microsoft.com/office/drawing/2014/main" id="{7F938B39-DEA0-1F29-FA2E-D59714B61C35}"/>
                </a:ext>
              </a:extLst>
            </p:cNvPr>
            <p:cNvSpPr/>
            <p:nvPr/>
          </p:nvSpPr>
          <p:spPr>
            <a:xfrm>
              <a:off x="2153425" y="3276600"/>
              <a:ext cx="26025" cy="7325"/>
            </a:xfrm>
            <a:custGeom>
              <a:avLst/>
              <a:gdLst/>
              <a:ahLst/>
              <a:cxnLst/>
              <a:rect l="l" t="t" r="r" b="b"/>
              <a:pathLst>
                <a:path w="1041" h="293" extrusionOk="0">
                  <a:moveTo>
                    <a:pt x="532" y="0"/>
                  </a:moveTo>
                  <a:cubicBezTo>
                    <a:pt x="496" y="5"/>
                    <a:pt x="460" y="9"/>
                    <a:pt x="428" y="14"/>
                  </a:cubicBezTo>
                  <a:cubicBezTo>
                    <a:pt x="392" y="18"/>
                    <a:pt x="361" y="27"/>
                    <a:pt x="329" y="36"/>
                  </a:cubicBezTo>
                  <a:cubicBezTo>
                    <a:pt x="298" y="45"/>
                    <a:pt x="266" y="59"/>
                    <a:pt x="239" y="72"/>
                  </a:cubicBezTo>
                  <a:cubicBezTo>
                    <a:pt x="212" y="86"/>
                    <a:pt x="185" y="99"/>
                    <a:pt x="163" y="113"/>
                  </a:cubicBezTo>
                  <a:cubicBezTo>
                    <a:pt x="122" y="135"/>
                    <a:pt x="86" y="162"/>
                    <a:pt x="55" y="194"/>
                  </a:cubicBezTo>
                  <a:lnTo>
                    <a:pt x="19" y="230"/>
                  </a:lnTo>
                  <a:cubicBezTo>
                    <a:pt x="5" y="243"/>
                    <a:pt x="1" y="266"/>
                    <a:pt x="14" y="279"/>
                  </a:cubicBezTo>
                  <a:cubicBezTo>
                    <a:pt x="20" y="288"/>
                    <a:pt x="30" y="293"/>
                    <a:pt x="39" y="293"/>
                  </a:cubicBezTo>
                  <a:cubicBezTo>
                    <a:pt x="45" y="293"/>
                    <a:pt x="50" y="291"/>
                    <a:pt x="55" y="288"/>
                  </a:cubicBezTo>
                  <a:lnTo>
                    <a:pt x="59" y="284"/>
                  </a:lnTo>
                  <a:lnTo>
                    <a:pt x="100" y="266"/>
                  </a:lnTo>
                  <a:lnTo>
                    <a:pt x="140" y="239"/>
                  </a:lnTo>
                  <a:cubicBezTo>
                    <a:pt x="158" y="230"/>
                    <a:pt x="181" y="225"/>
                    <a:pt x="199" y="216"/>
                  </a:cubicBezTo>
                  <a:cubicBezTo>
                    <a:pt x="244" y="194"/>
                    <a:pt x="293" y="176"/>
                    <a:pt x="347" y="167"/>
                  </a:cubicBezTo>
                  <a:cubicBezTo>
                    <a:pt x="374" y="158"/>
                    <a:pt x="401" y="153"/>
                    <a:pt x="428" y="149"/>
                  </a:cubicBezTo>
                  <a:cubicBezTo>
                    <a:pt x="460" y="144"/>
                    <a:pt x="487" y="144"/>
                    <a:pt x="518" y="144"/>
                  </a:cubicBezTo>
                  <a:cubicBezTo>
                    <a:pt x="547" y="142"/>
                    <a:pt x="576" y="141"/>
                    <a:pt x="604" y="141"/>
                  </a:cubicBezTo>
                  <a:cubicBezTo>
                    <a:pt x="632" y="141"/>
                    <a:pt x="660" y="142"/>
                    <a:pt x="689" y="144"/>
                  </a:cubicBezTo>
                  <a:cubicBezTo>
                    <a:pt x="748" y="153"/>
                    <a:pt x="797" y="158"/>
                    <a:pt x="842" y="162"/>
                  </a:cubicBezTo>
                  <a:cubicBezTo>
                    <a:pt x="932" y="180"/>
                    <a:pt x="986" y="194"/>
                    <a:pt x="986" y="194"/>
                  </a:cubicBezTo>
                  <a:cubicBezTo>
                    <a:pt x="989" y="194"/>
                    <a:pt x="992" y="194"/>
                    <a:pt x="995" y="194"/>
                  </a:cubicBezTo>
                  <a:cubicBezTo>
                    <a:pt x="1013" y="194"/>
                    <a:pt x="1028" y="182"/>
                    <a:pt x="1036" y="167"/>
                  </a:cubicBezTo>
                  <a:cubicBezTo>
                    <a:pt x="1040" y="153"/>
                    <a:pt x="1036" y="135"/>
                    <a:pt x="1027" y="126"/>
                  </a:cubicBezTo>
                  <a:cubicBezTo>
                    <a:pt x="982" y="95"/>
                    <a:pt x="932" y="72"/>
                    <a:pt x="883" y="54"/>
                  </a:cubicBezTo>
                  <a:cubicBezTo>
                    <a:pt x="833" y="36"/>
                    <a:pt x="779" y="23"/>
                    <a:pt x="725" y="14"/>
                  </a:cubicBezTo>
                  <a:cubicBezTo>
                    <a:pt x="658" y="5"/>
                    <a:pt x="595" y="0"/>
                    <a:pt x="5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67;p35">
              <a:extLst>
                <a:ext uri="{FF2B5EF4-FFF2-40B4-BE49-F238E27FC236}">
                  <a16:creationId xmlns:a16="http://schemas.microsoft.com/office/drawing/2014/main" id="{21CFEFDE-30B8-7070-D717-064589B45F73}"/>
                </a:ext>
              </a:extLst>
            </p:cNvPr>
            <p:cNvSpPr/>
            <p:nvPr/>
          </p:nvSpPr>
          <p:spPr>
            <a:xfrm>
              <a:off x="2033325" y="3254750"/>
              <a:ext cx="13625" cy="17600"/>
            </a:xfrm>
            <a:custGeom>
              <a:avLst/>
              <a:gdLst/>
              <a:ahLst/>
              <a:cxnLst/>
              <a:rect l="l" t="t" r="r" b="b"/>
              <a:pathLst>
                <a:path w="545" h="704" extrusionOk="0">
                  <a:moveTo>
                    <a:pt x="196" y="153"/>
                  </a:moveTo>
                  <a:cubicBezTo>
                    <a:pt x="203" y="153"/>
                    <a:pt x="212" y="156"/>
                    <a:pt x="230" y="163"/>
                  </a:cubicBezTo>
                  <a:cubicBezTo>
                    <a:pt x="257" y="186"/>
                    <a:pt x="284" y="213"/>
                    <a:pt x="311" y="244"/>
                  </a:cubicBezTo>
                  <a:cubicBezTo>
                    <a:pt x="356" y="307"/>
                    <a:pt x="396" y="375"/>
                    <a:pt x="428" y="447"/>
                  </a:cubicBezTo>
                  <a:cubicBezTo>
                    <a:pt x="446" y="496"/>
                    <a:pt x="464" y="550"/>
                    <a:pt x="468" y="604"/>
                  </a:cubicBezTo>
                  <a:cubicBezTo>
                    <a:pt x="468" y="613"/>
                    <a:pt x="467" y="621"/>
                    <a:pt x="467" y="626"/>
                  </a:cubicBezTo>
                  <a:lnTo>
                    <a:pt x="467" y="626"/>
                  </a:lnTo>
                  <a:cubicBezTo>
                    <a:pt x="458" y="622"/>
                    <a:pt x="445" y="617"/>
                    <a:pt x="437" y="613"/>
                  </a:cubicBezTo>
                  <a:cubicBezTo>
                    <a:pt x="387" y="586"/>
                    <a:pt x="347" y="550"/>
                    <a:pt x="306" y="514"/>
                  </a:cubicBezTo>
                  <a:cubicBezTo>
                    <a:pt x="252" y="456"/>
                    <a:pt x="207" y="393"/>
                    <a:pt x="171" y="325"/>
                  </a:cubicBezTo>
                  <a:cubicBezTo>
                    <a:pt x="158" y="289"/>
                    <a:pt x="149" y="253"/>
                    <a:pt x="144" y="217"/>
                  </a:cubicBezTo>
                  <a:cubicBezTo>
                    <a:pt x="144" y="208"/>
                    <a:pt x="144" y="199"/>
                    <a:pt x="149" y="190"/>
                  </a:cubicBezTo>
                  <a:lnTo>
                    <a:pt x="149" y="190"/>
                  </a:lnTo>
                  <a:cubicBezTo>
                    <a:pt x="148" y="191"/>
                    <a:pt x="147" y="191"/>
                    <a:pt x="147" y="191"/>
                  </a:cubicBezTo>
                  <a:cubicBezTo>
                    <a:pt x="137" y="191"/>
                    <a:pt x="173" y="156"/>
                    <a:pt x="177" y="156"/>
                  </a:cubicBezTo>
                  <a:lnTo>
                    <a:pt x="177" y="156"/>
                  </a:lnTo>
                  <a:cubicBezTo>
                    <a:pt x="177" y="156"/>
                    <a:pt x="177" y="157"/>
                    <a:pt x="176" y="159"/>
                  </a:cubicBezTo>
                  <a:cubicBezTo>
                    <a:pt x="184" y="155"/>
                    <a:pt x="189" y="153"/>
                    <a:pt x="196" y="153"/>
                  </a:cubicBezTo>
                  <a:close/>
                  <a:moveTo>
                    <a:pt x="188" y="0"/>
                  </a:moveTo>
                  <a:cubicBezTo>
                    <a:pt x="154" y="0"/>
                    <a:pt x="121" y="10"/>
                    <a:pt x="90" y="33"/>
                  </a:cubicBezTo>
                  <a:lnTo>
                    <a:pt x="86" y="37"/>
                  </a:lnTo>
                  <a:lnTo>
                    <a:pt x="77" y="46"/>
                  </a:lnTo>
                  <a:lnTo>
                    <a:pt x="68" y="51"/>
                  </a:lnTo>
                  <a:lnTo>
                    <a:pt x="54" y="64"/>
                  </a:lnTo>
                  <a:lnTo>
                    <a:pt x="45" y="78"/>
                  </a:lnTo>
                  <a:cubicBezTo>
                    <a:pt x="36" y="87"/>
                    <a:pt x="32" y="96"/>
                    <a:pt x="27" y="109"/>
                  </a:cubicBezTo>
                  <a:cubicBezTo>
                    <a:pt x="9" y="141"/>
                    <a:pt x="0" y="181"/>
                    <a:pt x="5" y="222"/>
                  </a:cubicBezTo>
                  <a:cubicBezTo>
                    <a:pt x="14" y="276"/>
                    <a:pt x="36" y="330"/>
                    <a:pt x="68" y="379"/>
                  </a:cubicBezTo>
                  <a:cubicBezTo>
                    <a:pt x="117" y="451"/>
                    <a:pt x="176" y="519"/>
                    <a:pt x="248" y="573"/>
                  </a:cubicBezTo>
                  <a:cubicBezTo>
                    <a:pt x="293" y="618"/>
                    <a:pt x="347" y="654"/>
                    <a:pt x="405" y="685"/>
                  </a:cubicBezTo>
                  <a:cubicBezTo>
                    <a:pt x="423" y="694"/>
                    <a:pt x="441" y="699"/>
                    <a:pt x="464" y="703"/>
                  </a:cubicBezTo>
                  <a:cubicBezTo>
                    <a:pt x="477" y="703"/>
                    <a:pt x="486" y="699"/>
                    <a:pt x="495" y="699"/>
                  </a:cubicBezTo>
                  <a:lnTo>
                    <a:pt x="500" y="690"/>
                  </a:lnTo>
                  <a:lnTo>
                    <a:pt x="509" y="690"/>
                  </a:lnTo>
                  <a:cubicBezTo>
                    <a:pt x="513" y="685"/>
                    <a:pt x="522" y="676"/>
                    <a:pt x="527" y="672"/>
                  </a:cubicBezTo>
                  <a:cubicBezTo>
                    <a:pt x="540" y="649"/>
                    <a:pt x="545" y="627"/>
                    <a:pt x="545" y="600"/>
                  </a:cubicBezTo>
                  <a:cubicBezTo>
                    <a:pt x="540" y="537"/>
                    <a:pt x="531" y="474"/>
                    <a:pt x="513" y="415"/>
                  </a:cubicBezTo>
                  <a:cubicBezTo>
                    <a:pt x="491" y="330"/>
                    <a:pt x="459" y="244"/>
                    <a:pt x="414" y="168"/>
                  </a:cubicBezTo>
                  <a:cubicBezTo>
                    <a:pt x="387" y="118"/>
                    <a:pt x="351" y="78"/>
                    <a:pt x="306" y="42"/>
                  </a:cubicBezTo>
                  <a:cubicBezTo>
                    <a:pt x="279" y="19"/>
                    <a:pt x="243" y="6"/>
                    <a:pt x="207" y="1"/>
                  </a:cubicBezTo>
                  <a:cubicBezTo>
                    <a:pt x="201" y="1"/>
                    <a:pt x="194" y="0"/>
                    <a:pt x="1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68;p35">
              <a:extLst>
                <a:ext uri="{FF2B5EF4-FFF2-40B4-BE49-F238E27FC236}">
                  <a16:creationId xmlns:a16="http://schemas.microsoft.com/office/drawing/2014/main" id="{20136BAB-73DE-A904-439B-0D0B6219813A}"/>
                </a:ext>
              </a:extLst>
            </p:cNvPr>
            <p:cNvSpPr/>
            <p:nvPr/>
          </p:nvSpPr>
          <p:spPr>
            <a:xfrm>
              <a:off x="2045925" y="3256875"/>
              <a:ext cx="15650" cy="15700"/>
            </a:xfrm>
            <a:custGeom>
              <a:avLst/>
              <a:gdLst/>
              <a:ahLst/>
              <a:cxnLst/>
              <a:rect l="l" t="t" r="r" b="b"/>
              <a:pathLst>
                <a:path w="626" h="628" extrusionOk="0">
                  <a:moveTo>
                    <a:pt x="438" y="149"/>
                  </a:moveTo>
                  <a:cubicBezTo>
                    <a:pt x="447" y="149"/>
                    <a:pt x="452" y="152"/>
                    <a:pt x="459" y="159"/>
                  </a:cubicBezTo>
                  <a:cubicBezTo>
                    <a:pt x="458" y="158"/>
                    <a:pt x="458" y="157"/>
                    <a:pt x="458" y="157"/>
                  </a:cubicBezTo>
                  <a:lnTo>
                    <a:pt x="458" y="157"/>
                  </a:lnTo>
                  <a:cubicBezTo>
                    <a:pt x="459" y="157"/>
                    <a:pt x="488" y="196"/>
                    <a:pt x="480" y="196"/>
                  </a:cubicBezTo>
                  <a:cubicBezTo>
                    <a:pt x="479" y="196"/>
                    <a:pt x="478" y="196"/>
                    <a:pt x="477" y="195"/>
                  </a:cubicBezTo>
                  <a:cubicBezTo>
                    <a:pt x="477" y="204"/>
                    <a:pt x="477" y="213"/>
                    <a:pt x="477" y="222"/>
                  </a:cubicBezTo>
                  <a:cubicBezTo>
                    <a:pt x="468" y="258"/>
                    <a:pt x="450" y="290"/>
                    <a:pt x="428" y="321"/>
                  </a:cubicBezTo>
                  <a:cubicBezTo>
                    <a:pt x="378" y="380"/>
                    <a:pt x="320" y="429"/>
                    <a:pt x="252" y="474"/>
                  </a:cubicBezTo>
                  <a:cubicBezTo>
                    <a:pt x="207" y="506"/>
                    <a:pt x="158" y="528"/>
                    <a:pt x="104" y="546"/>
                  </a:cubicBezTo>
                  <a:cubicBezTo>
                    <a:pt x="95" y="550"/>
                    <a:pt x="83" y="551"/>
                    <a:pt x="74" y="551"/>
                  </a:cubicBezTo>
                  <a:lnTo>
                    <a:pt x="74" y="551"/>
                  </a:lnTo>
                  <a:cubicBezTo>
                    <a:pt x="74" y="546"/>
                    <a:pt x="74" y="539"/>
                    <a:pt x="77" y="533"/>
                  </a:cubicBezTo>
                  <a:cubicBezTo>
                    <a:pt x="90" y="479"/>
                    <a:pt x="117" y="429"/>
                    <a:pt x="149" y="384"/>
                  </a:cubicBezTo>
                  <a:cubicBezTo>
                    <a:pt x="194" y="321"/>
                    <a:pt x="248" y="263"/>
                    <a:pt x="306" y="213"/>
                  </a:cubicBezTo>
                  <a:cubicBezTo>
                    <a:pt x="338" y="186"/>
                    <a:pt x="369" y="168"/>
                    <a:pt x="405" y="155"/>
                  </a:cubicBezTo>
                  <a:cubicBezTo>
                    <a:pt x="421" y="151"/>
                    <a:pt x="431" y="149"/>
                    <a:pt x="438" y="149"/>
                  </a:cubicBezTo>
                  <a:close/>
                  <a:moveTo>
                    <a:pt x="63" y="551"/>
                  </a:moveTo>
                  <a:cubicBezTo>
                    <a:pt x="68" y="551"/>
                    <a:pt x="68" y="551"/>
                    <a:pt x="72" y="555"/>
                  </a:cubicBezTo>
                  <a:lnTo>
                    <a:pt x="68" y="555"/>
                  </a:lnTo>
                  <a:lnTo>
                    <a:pt x="63" y="551"/>
                  </a:lnTo>
                  <a:close/>
                  <a:moveTo>
                    <a:pt x="445" y="1"/>
                  </a:moveTo>
                  <a:cubicBezTo>
                    <a:pt x="415" y="1"/>
                    <a:pt x="386" y="9"/>
                    <a:pt x="360" y="20"/>
                  </a:cubicBezTo>
                  <a:cubicBezTo>
                    <a:pt x="306" y="42"/>
                    <a:pt x="261" y="78"/>
                    <a:pt x="225" y="119"/>
                  </a:cubicBezTo>
                  <a:cubicBezTo>
                    <a:pt x="167" y="186"/>
                    <a:pt x="117" y="258"/>
                    <a:pt x="77" y="335"/>
                  </a:cubicBezTo>
                  <a:cubicBezTo>
                    <a:pt x="45" y="393"/>
                    <a:pt x="23" y="452"/>
                    <a:pt x="5" y="510"/>
                  </a:cubicBezTo>
                  <a:cubicBezTo>
                    <a:pt x="0" y="537"/>
                    <a:pt x="0" y="560"/>
                    <a:pt x="5" y="582"/>
                  </a:cubicBezTo>
                  <a:cubicBezTo>
                    <a:pt x="9" y="591"/>
                    <a:pt x="14" y="596"/>
                    <a:pt x="18" y="605"/>
                  </a:cubicBezTo>
                  <a:lnTo>
                    <a:pt x="23" y="609"/>
                  </a:lnTo>
                  <a:lnTo>
                    <a:pt x="27" y="609"/>
                  </a:lnTo>
                  <a:lnTo>
                    <a:pt x="32" y="618"/>
                  </a:lnTo>
                  <a:cubicBezTo>
                    <a:pt x="41" y="618"/>
                    <a:pt x="50" y="623"/>
                    <a:pt x="63" y="627"/>
                  </a:cubicBezTo>
                  <a:cubicBezTo>
                    <a:pt x="81" y="627"/>
                    <a:pt x="104" y="627"/>
                    <a:pt x="122" y="623"/>
                  </a:cubicBezTo>
                  <a:cubicBezTo>
                    <a:pt x="185" y="605"/>
                    <a:pt x="243" y="582"/>
                    <a:pt x="302" y="551"/>
                  </a:cubicBezTo>
                  <a:cubicBezTo>
                    <a:pt x="378" y="515"/>
                    <a:pt x="455" y="461"/>
                    <a:pt x="518" y="402"/>
                  </a:cubicBezTo>
                  <a:cubicBezTo>
                    <a:pt x="563" y="362"/>
                    <a:pt x="594" y="317"/>
                    <a:pt x="612" y="263"/>
                  </a:cubicBezTo>
                  <a:cubicBezTo>
                    <a:pt x="626" y="227"/>
                    <a:pt x="626" y="186"/>
                    <a:pt x="617" y="150"/>
                  </a:cubicBezTo>
                  <a:cubicBezTo>
                    <a:pt x="617" y="137"/>
                    <a:pt x="612" y="128"/>
                    <a:pt x="608" y="114"/>
                  </a:cubicBezTo>
                  <a:lnTo>
                    <a:pt x="599" y="101"/>
                  </a:lnTo>
                  <a:lnTo>
                    <a:pt x="590" y="83"/>
                  </a:lnTo>
                  <a:lnTo>
                    <a:pt x="585" y="74"/>
                  </a:lnTo>
                  <a:lnTo>
                    <a:pt x="576" y="65"/>
                  </a:lnTo>
                  <a:lnTo>
                    <a:pt x="576" y="60"/>
                  </a:lnTo>
                  <a:lnTo>
                    <a:pt x="572" y="56"/>
                  </a:lnTo>
                  <a:cubicBezTo>
                    <a:pt x="545" y="24"/>
                    <a:pt x="504" y="6"/>
                    <a:pt x="464" y="2"/>
                  </a:cubicBezTo>
                  <a:cubicBezTo>
                    <a:pt x="457" y="1"/>
                    <a:pt x="451" y="1"/>
                    <a:pt x="4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69;p35">
              <a:extLst>
                <a:ext uri="{FF2B5EF4-FFF2-40B4-BE49-F238E27FC236}">
                  <a16:creationId xmlns:a16="http://schemas.microsoft.com/office/drawing/2014/main" id="{FBDE4F73-45F7-02C8-66B3-5B1FDC145F16}"/>
                </a:ext>
              </a:extLst>
            </p:cNvPr>
            <p:cNvSpPr/>
            <p:nvPr/>
          </p:nvSpPr>
          <p:spPr>
            <a:xfrm>
              <a:off x="2036350" y="3280950"/>
              <a:ext cx="24325" cy="5600"/>
            </a:xfrm>
            <a:custGeom>
              <a:avLst/>
              <a:gdLst/>
              <a:ahLst/>
              <a:cxnLst/>
              <a:rect l="l" t="t" r="r" b="b"/>
              <a:pathLst>
                <a:path w="973" h="224" extrusionOk="0">
                  <a:moveTo>
                    <a:pt x="423" y="1"/>
                  </a:moveTo>
                  <a:cubicBezTo>
                    <a:pt x="389" y="1"/>
                    <a:pt x="354" y="2"/>
                    <a:pt x="320" y="6"/>
                  </a:cubicBezTo>
                  <a:cubicBezTo>
                    <a:pt x="289" y="11"/>
                    <a:pt x="262" y="15"/>
                    <a:pt x="235" y="20"/>
                  </a:cubicBezTo>
                  <a:cubicBezTo>
                    <a:pt x="212" y="29"/>
                    <a:pt x="185" y="33"/>
                    <a:pt x="163" y="42"/>
                  </a:cubicBezTo>
                  <a:cubicBezTo>
                    <a:pt x="127" y="56"/>
                    <a:pt x="91" y="69"/>
                    <a:pt x="59" y="92"/>
                  </a:cubicBezTo>
                  <a:lnTo>
                    <a:pt x="23" y="114"/>
                  </a:lnTo>
                  <a:cubicBezTo>
                    <a:pt x="10" y="123"/>
                    <a:pt x="1" y="141"/>
                    <a:pt x="10" y="159"/>
                  </a:cubicBezTo>
                  <a:cubicBezTo>
                    <a:pt x="17" y="166"/>
                    <a:pt x="28" y="174"/>
                    <a:pt x="38" y="174"/>
                  </a:cubicBezTo>
                  <a:cubicBezTo>
                    <a:pt x="41" y="174"/>
                    <a:pt x="43" y="173"/>
                    <a:pt x="46" y="172"/>
                  </a:cubicBezTo>
                  <a:lnTo>
                    <a:pt x="50" y="172"/>
                  </a:lnTo>
                  <a:cubicBezTo>
                    <a:pt x="50" y="172"/>
                    <a:pt x="64" y="172"/>
                    <a:pt x="91" y="163"/>
                  </a:cubicBezTo>
                  <a:cubicBezTo>
                    <a:pt x="122" y="150"/>
                    <a:pt x="154" y="145"/>
                    <a:pt x="185" y="141"/>
                  </a:cubicBezTo>
                  <a:cubicBezTo>
                    <a:pt x="208" y="132"/>
                    <a:pt x="230" y="132"/>
                    <a:pt x="253" y="128"/>
                  </a:cubicBezTo>
                  <a:cubicBezTo>
                    <a:pt x="264" y="125"/>
                    <a:pt x="276" y="125"/>
                    <a:pt x="289" y="125"/>
                  </a:cubicBezTo>
                  <a:cubicBezTo>
                    <a:pt x="301" y="125"/>
                    <a:pt x="314" y="125"/>
                    <a:pt x="325" y="123"/>
                  </a:cubicBezTo>
                  <a:cubicBezTo>
                    <a:pt x="341" y="122"/>
                    <a:pt x="356" y="121"/>
                    <a:pt x="372" y="121"/>
                  </a:cubicBezTo>
                  <a:cubicBezTo>
                    <a:pt x="410" y="121"/>
                    <a:pt x="449" y="124"/>
                    <a:pt x="487" y="128"/>
                  </a:cubicBezTo>
                  <a:cubicBezTo>
                    <a:pt x="541" y="132"/>
                    <a:pt x="599" y="141"/>
                    <a:pt x="649" y="150"/>
                  </a:cubicBezTo>
                  <a:cubicBezTo>
                    <a:pt x="703" y="163"/>
                    <a:pt x="752" y="172"/>
                    <a:pt x="793" y="181"/>
                  </a:cubicBezTo>
                  <a:cubicBezTo>
                    <a:pt x="874" y="204"/>
                    <a:pt x="928" y="222"/>
                    <a:pt x="928" y="222"/>
                  </a:cubicBezTo>
                  <a:cubicBezTo>
                    <a:pt x="931" y="223"/>
                    <a:pt x="934" y="223"/>
                    <a:pt x="937" y="223"/>
                  </a:cubicBezTo>
                  <a:cubicBezTo>
                    <a:pt x="951" y="223"/>
                    <a:pt x="964" y="214"/>
                    <a:pt x="968" y="199"/>
                  </a:cubicBezTo>
                  <a:cubicBezTo>
                    <a:pt x="973" y="186"/>
                    <a:pt x="968" y="168"/>
                    <a:pt x="959" y="163"/>
                  </a:cubicBezTo>
                  <a:cubicBezTo>
                    <a:pt x="914" y="132"/>
                    <a:pt x="869" y="110"/>
                    <a:pt x="824" y="87"/>
                  </a:cubicBezTo>
                  <a:cubicBezTo>
                    <a:pt x="698" y="29"/>
                    <a:pt x="561" y="1"/>
                    <a:pt x="4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70;p35">
              <a:extLst>
                <a:ext uri="{FF2B5EF4-FFF2-40B4-BE49-F238E27FC236}">
                  <a16:creationId xmlns:a16="http://schemas.microsoft.com/office/drawing/2014/main" id="{31E3C0C5-E8DD-34AC-EB33-10206CE04B07}"/>
                </a:ext>
              </a:extLst>
            </p:cNvPr>
            <p:cNvSpPr/>
            <p:nvPr/>
          </p:nvSpPr>
          <p:spPr>
            <a:xfrm>
              <a:off x="2037475" y="3292450"/>
              <a:ext cx="22875" cy="4875"/>
            </a:xfrm>
            <a:custGeom>
              <a:avLst/>
              <a:gdLst/>
              <a:ahLst/>
              <a:cxnLst/>
              <a:rect l="l" t="t" r="r" b="b"/>
              <a:pathLst>
                <a:path w="915" h="195" extrusionOk="0">
                  <a:moveTo>
                    <a:pt x="478" y="0"/>
                  </a:moveTo>
                  <a:cubicBezTo>
                    <a:pt x="419" y="0"/>
                    <a:pt x="361" y="5"/>
                    <a:pt x="307" y="14"/>
                  </a:cubicBezTo>
                  <a:cubicBezTo>
                    <a:pt x="280" y="18"/>
                    <a:pt x="253" y="27"/>
                    <a:pt x="226" y="36"/>
                  </a:cubicBezTo>
                  <a:cubicBezTo>
                    <a:pt x="203" y="45"/>
                    <a:pt x="181" y="50"/>
                    <a:pt x="158" y="59"/>
                  </a:cubicBezTo>
                  <a:cubicBezTo>
                    <a:pt x="122" y="72"/>
                    <a:pt x="86" y="90"/>
                    <a:pt x="55" y="113"/>
                  </a:cubicBezTo>
                  <a:lnTo>
                    <a:pt x="19" y="135"/>
                  </a:lnTo>
                  <a:cubicBezTo>
                    <a:pt x="5" y="144"/>
                    <a:pt x="1" y="162"/>
                    <a:pt x="5" y="180"/>
                  </a:cubicBezTo>
                  <a:cubicBezTo>
                    <a:pt x="8" y="189"/>
                    <a:pt x="17" y="194"/>
                    <a:pt x="25" y="194"/>
                  </a:cubicBezTo>
                  <a:cubicBezTo>
                    <a:pt x="29" y="194"/>
                    <a:pt x="34" y="193"/>
                    <a:pt x="37" y="189"/>
                  </a:cubicBezTo>
                  <a:lnTo>
                    <a:pt x="41" y="189"/>
                  </a:lnTo>
                  <a:lnTo>
                    <a:pt x="77" y="180"/>
                  </a:lnTo>
                  <a:cubicBezTo>
                    <a:pt x="109" y="167"/>
                    <a:pt x="140" y="158"/>
                    <a:pt x="172" y="149"/>
                  </a:cubicBezTo>
                  <a:cubicBezTo>
                    <a:pt x="194" y="144"/>
                    <a:pt x="212" y="140"/>
                    <a:pt x="235" y="135"/>
                  </a:cubicBezTo>
                  <a:cubicBezTo>
                    <a:pt x="257" y="131"/>
                    <a:pt x="280" y="131"/>
                    <a:pt x="307" y="126"/>
                  </a:cubicBezTo>
                  <a:cubicBezTo>
                    <a:pt x="356" y="117"/>
                    <a:pt x="406" y="117"/>
                    <a:pt x="460" y="117"/>
                  </a:cubicBezTo>
                  <a:cubicBezTo>
                    <a:pt x="509" y="117"/>
                    <a:pt x="559" y="122"/>
                    <a:pt x="608" y="131"/>
                  </a:cubicBezTo>
                  <a:cubicBezTo>
                    <a:pt x="658" y="135"/>
                    <a:pt x="703" y="140"/>
                    <a:pt x="739" y="149"/>
                  </a:cubicBezTo>
                  <a:cubicBezTo>
                    <a:pt x="815" y="162"/>
                    <a:pt x="865" y="176"/>
                    <a:pt x="865" y="176"/>
                  </a:cubicBezTo>
                  <a:cubicBezTo>
                    <a:pt x="867" y="176"/>
                    <a:pt x="869" y="177"/>
                    <a:pt x="872" y="177"/>
                  </a:cubicBezTo>
                  <a:cubicBezTo>
                    <a:pt x="887" y="177"/>
                    <a:pt x="901" y="165"/>
                    <a:pt x="905" y="153"/>
                  </a:cubicBezTo>
                  <a:cubicBezTo>
                    <a:pt x="914" y="140"/>
                    <a:pt x="910" y="122"/>
                    <a:pt x="896" y="117"/>
                  </a:cubicBezTo>
                  <a:cubicBezTo>
                    <a:pt x="856" y="90"/>
                    <a:pt x="815" y="72"/>
                    <a:pt x="775" y="54"/>
                  </a:cubicBezTo>
                  <a:cubicBezTo>
                    <a:pt x="680" y="18"/>
                    <a:pt x="577" y="0"/>
                    <a:pt x="4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71;p35">
              <a:extLst>
                <a:ext uri="{FF2B5EF4-FFF2-40B4-BE49-F238E27FC236}">
                  <a16:creationId xmlns:a16="http://schemas.microsoft.com/office/drawing/2014/main" id="{BE1F293A-C332-D414-B9A0-451F112BD462}"/>
                </a:ext>
              </a:extLst>
            </p:cNvPr>
            <p:cNvSpPr/>
            <p:nvPr/>
          </p:nvSpPr>
          <p:spPr>
            <a:xfrm>
              <a:off x="2035900" y="3271225"/>
              <a:ext cx="26250" cy="6200"/>
            </a:xfrm>
            <a:custGeom>
              <a:avLst/>
              <a:gdLst/>
              <a:ahLst/>
              <a:cxnLst/>
              <a:rect l="l" t="t" r="r" b="b"/>
              <a:pathLst>
                <a:path w="1050" h="248" extrusionOk="0">
                  <a:moveTo>
                    <a:pt x="504" y="0"/>
                  </a:moveTo>
                  <a:cubicBezTo>
                    <a:pt x="487" y="0"/>
                    <a:pt x="469" y="1"/>
                    <a:pt x="451" y="4"/>
                  </a:cubicBezTo>
                  <a:cubicBezTo>
                    <a:pt x="419" y="4"/>
                    <a:pt x="383" y="8"/>
                    <a:pt x="352" y="17"/>
                  </a:cubicBezTo>
                  <a:cubicBezTo>
                    <a:pt x="320" y="22"/>
                    <a:pt x="289" y="31"/>
                    <a:pt x="257" y="40"/>
                  </a:cubicBezTo>
                  <a:cubicBezTo>
                    <a:pt x="230" y="49"/>
                    <a:pt x="203" y="58"/>
                    <a:pt x="176" y="71"/>
                  </a:cubicBezTo>
                  <a:cubicBezTo>
                    <a:pt x="136" y="89"/>
                    <a:pt x="100" y="112"/>
                    <a:pt x="64" y="139"/>
                  </a:cubicBezTo>
                  <a:lnTo>
                    <a:pt x="23" y="170"/>
                  </a:lnTo>
                  <a:cubicBezTo>
                    <a:pt x="5" y="184"/>
                    <a:pt x="1" y="206"/>
                    <a:pt x="10" y="224"/>
                  </a:cubicBezTo>
                  <a:cubicBezTo>
                    <a:pt x="16" y="230"/>
                    <a:pt x="27" y="237"/>
                    <a:pt x="38" y="237"/>
                  </a:cubicBezTo>
                  <a:cubicBezTo>
                    <a:pt x="42" y="237"/>
                    <a:pt x="46" y="236"/>
                    <a:pt x="50" y="233"/>
                  </a:cubicBezTo>
                  <a:lnTo>
                    <a:pt x="59" y="233"/>
                  </a:lnTo>
                  <a:lnTo>
                    <a:pt x="100" y="215"/>
                  </a:lnTo>
                  <a:lnTo>
                    <a:pt x="145" y="197"/>
                  </a:lnTo>
                  <a:cubicBezTo>
                    <a:pt x="163" y="193"/>
                    <a:pt x="185" y="184"/>
                    <a:pt x="203" y="179"/>
                  </a:cubicBezTo>
                  <a:cubicBezTo>
                    <a:pt x="253" y="161"/>
                    <a:pt x="307" y="152"/>
                    <a:pt x="356" y="148"/>
                  </a:cubicBezTo>
                  <a:cubicBezTo>
                    <a:pt x="383" y="143"/>
                    <a:pt x="415" y="139"/>
                    <a:pt x="442" y="139"/>
                  </a:cubicBezTo>
                  <a:lnTo>
                    <a:pt x="532" y="139"/>
                  </a:lnTo>
                  <a:cubicBezTo>
                    <a:pt x="586" y="143"/>
                    <a:pt x="644" y="152"/>
                    <a:pt x="703" y="161"/>
                  </a:cubicBezTo>
                  <a:cubicBezTo>
                    <a:pt x="757" y="175"/>
                    <a:pt x="806" y="184"/>
                    <a:pt x="851" y="197"/>
                  </a:cubicBezTo>
                  <a:cubicBezTo>
                    <a:pt x="937" y="224"/>
                    <a:pt x="991" y="242"/>
                    <a:pt x="991" y="247"/>
                  </a:cubicBezTo>
                  <a:cubicBezTo>
                    <a:pt x="994" y="247"/>
                    <a:pt x="998" y="248"/>
                    <a:pt x="1001" y="248"/>
                  </a:cubicBezTo>
                  <a:cubicBezTo>
                    <a:pt x="1019" y="248"/>
                    <a:pt x="1033" y="238"/>
                    <a:pt x="1040" y="220"/>
                  </a:cubicBezTo>
                  <a:cubicBezTo>
                    <a:pt x="1049" y="206"/>
                    <a:pt x="1045" y="193"/>
                    <a:pt x="1036" y="184"/>
                  </a:cubicBezTo>
                  <a:cubicBezTo>
                    <a:pt x="995" y="148"/>
                    <a:pt x="950" y="121"/>
                    <a:pt x="901" y="98"/>
                  </a:cubicBezTo>
                  <a:cubicBezTo>
                    <a:pt x="851" y="71"/>
                    <a:pt x="802" y="53"/>
                    <a:pt x="748" y="35"/>
                  </a:cubicBezTo>
                  <a:cubicBezTo>
                    <a:pt x="685" y="17"/>
                    <a:pt x="622" y="8"/>
                    <a:pt x="554" y="4"/>
                  </a:cubicBezTo>
                  <a:cubicBezTo>
                    <a:pt x="538" y="1"/>
                    <a:pt x="522" y="0"/>
                    <a:pt x="5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72;p35">
              <a:extLst>
                <a:ext uri="{FF2B5EF4-FFF2-40B4-BE49-F238E27FC236}">
                  <a16:creationId xmlns:a16="http://schemas.microsoft.com/office/drawing/2014/main" id="{2F98A863-80AE-0719-7298-CFF4641C53AE}"/>
                </a:ext>
              </a:extLst>
            </p:cNvPr>
            <p:cNvSpPr/>
            <p:nvPr/>
          </p:nvSpPr>
          <p:spPr>
            <a:xfrm>
              <a:off x="2048850" y="2604900"/>
              <a:ext cx="22725" cy="16500"/>
            </a:xfrm>
            <a:custGeom>
              <a:avLst/>
              <a:gdLst/>
              <a:ahLst/>
              <a:cxnLst/>
              <a:rect l="l" t="t" r="r" b="b"/>
              <a:pathLst>
                <a:path w="909" h="660" extrusionOk="0">
                  <a:moveTo>
                    <a:pt x="576" y="0"/>
                  </a:moveTo>
                  <a:cubicBezTo>
                    <a:pt x="528" y="0"/>
                    <a:pt x="476" y="7"/>
                    <a:pt x="419" y="20"/>
                  </a:cubicBezTo>
                  <a:cubicBezTo>
                    <a:pt x="180" y="79"/>
                    <a:pt x="0" y="304"/>
                    <a:pt x="36" y="421"/>
                  </a:cubicBezTo>
                  <a:cubicBezTo>
                    <a:pt x="62" y="498"/>
                    <a:pt x="169" y="659"/>
                    <a:pt x="376" y="659"/>
                  </a:cubicBezTo>
                  <a:cubicBezTo>
                    <a:pt x="423" y="659"/>
                    <a:pt x="474" y="651"/>
                    <a:pt x="531" y="632"/>
                  </a:cubicBezTo>
                  <a:cubicBezTo>
                    <a:pt x="841" y="524"/>
                    <a:pt x="909" y="304"/>
                    <a:pt x="868" y="182"/>
                  </a:cubicBezTo>
                  <a:cubicBezTo>
                    <a:pt x="831" y="69"/>
                    <a:pt x="730" y="0"/>
                    <a:pt x="5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73;p35">
              <a:extLst>
                <a:ext uri="{FF2B5EF4-FFF2-40B4-BE49-F238E27FC236}">
                  <a16:creationId xmlns:a16="http://schemas.microsoft.com/office/drawing/2014/main" id="{FC0C8EFA-DFD9-0144-75A8-7C22F47A8722}"/>
                </a:ext>
              </a:extLst>
            </p:cNvPr>
            <p:cNvSpPr/>
            <p:nvPr/>
          </p:nvSpPr>
          <p:spPr>
            <a:xfrm>
              <a:off x="2049075" y="2606300"/>
              <a:ext cx="11600" cy="16200"/>
            </a:xfrm>
            <a:custGeom>
              <a:avLst/>
              <a:gdLst/>
              <a:ahLst/>
              <a:cxnLst/>
              <a:rect l="l" t="t" r="r" b="b"/>
              <a:pathLst>
                <a:path w="464" h="648" extrusionOk="0">
                  <a:moveTo>
                    <a:pt x="200" y="0"/>
                  </a:moveTo>
                  <a:cubicBezTo>
                    <a:pt x="195" y="0"/>
                    <a:pt x="189" y="2"/>
                    <a:pt x="185" y="5"/>
                  </a:cubicBezTo>
                  <a:cubicBezTo>
                    <a:pt x="140" y="32"/>
                    <a:pt x="104" y="68"/>
                    <a:pt x="77" y="104"/>
                  </a:cubicBezTo>
                  <a:cubicBezTo>
                    <a:pt x="45" y="149"/>
                    <a:pt x="18" y="194"/>
                    <a:pt x="9" y="248"/>
                  </a:cubicBezTo>
                  <a:cubicBezTo>
                    <a:pt x="0" y="279"/>
                    <a:pt x="0" y="311"/>
                    <a:pt x="5" y="342"/>
                  </a:cubicBezTo>
                  <a:cubicBezTo>
                    <a:pt x="5" y="356"/>
                    <a:pt x="9" y="374"/>
                    <a:pt x="14" y="392"/>
                  </a:cubicBezTo>
                  <a:lnTo>
                    <a:pt x="18" y="414"/>
                  </a:lnTo>
                  <a:lnTo>
                    <a:pt x="27" y="432"/>
                  </a:lnTo>
                  <a:cubicBezTo>
                    <a:pt x="54" y="491"/>
                    <a:pt x="95" y="540"/>
                    <a:pt x="144" y="581"/>
                  </a:cubicBezTo>
                  <a:cubicBezTo>
                    <a:pt x="185" y="612"/>
                    <a:pt x="234" y="635"/>
                    <a:pt x="288" y="644"/>
                  </a:cubicBezTo>
                  <a:cubicBezTo>
                    <a:pt x="308" y="646"/>
                    <a:pt x="327" y="647"/>
                    <a:pt x="346" y="647"/>
                  </a:cubicBezTo>
                  <a:cubicBezTo>
                    <a:pt x="365" y="647"/>
                    <a:pt x="383" y="646"/>
                    <a:pt x="401" y="644"/>
                  </a:cubicBezTo>
                  <a:cubicBezTo>
                    <a:pt x="414" y="639"/>
                    <a:pt x="428" y="635"/>
                    <a:pt x="441" y="630"/>
                  </a:cubicBezTo>
                  <a:cubicBezTo>
                    <a:pt x="459" y="626"/>
                    <a:pt x="464" y="608"/>
                    <a:pt x="459" y="594"/>
                  </a:cubicBezTo>
                  <a:cubicBezTo>
                    <a:pt x="455" y="581"/>
                    <a:pt x="446" y="572"/>
                    <a:pt x="432" y="572"/>
                  </a:cubicBezTo>
                  <a:lnTo>
                    <a:pt x="396" y="572"/>
                  </a:lnTo>
                  <a:cubicBezTo>
                    <a:pt x="369" y="572"/>
                    <a:pt x="342" y="563"/>
                    <a:pt x="315" y="554"/>
                  </a:cubicBezTo>
                  <a:cubicBezTo>
                    <a:pt x="279" y="545"/>
                    <a:pt x="243" y="522"/>
                    <a:pt x="212" y="500"/>
                  </a:cubicBezTo>
                  <a:cubicBezTo>
                    <a:pt x="180" y="468"/>
                    <a:pt x="153" y="437"/>
                    <a:pt x="131" y="396"/>
                  </a:cubicBezTo>
                  <a:lnTo>
                    <a:pt x="122" y="378"/>
                  </a:lnTo>
                  <a:lnTo>
                    <a:pt x="122" y="365"/>
                  </a:lnTo>
                  <a:cubicBezTo>
                    <a:pt x="117" y="356"/>
                    <a:pt x="113" y="342"/>
                    <a:pt x="113" y="333"/>
                  </a:cubicBezTo>
                  <a:cubicBezTo>
                    <a:pt x="108" y="311"/>
                    <a:pt x="108" y="293"/>
                    <a:pt x="113" y="270"/>
                  </a:cubicBezTo>
                  <a:cubicBezTo>
                    <a:pt x="117" y="230"/>
                    <a:pt x="131" y="194"/>
                    <a:pt x="153" y="158"/>
                  </a:cubicBezTo>
                  <a:cubicBezTo>
                    <a:pt x="167" y="131"/>
                    <a:pt x="185" y="108"/>
                    <a:pt x="203" y="81"/>
                  </a:cubicBezTo>
                  <a:cubicBezTo>
                    <a:pt x="216" y="63"/>
                    <a:pt x="225" y="54"/>
                    <a:pt x="225" y="54"/>
                  </a:cubicBezTo>
                  <a:cubicBezTo>
                    <a:pt x="234" y="45"/>
                    <a:pt x="234" y="27"/>
                    <a:pt x="225" y="14"/>
                  </a:cubicBezTo>
                  <a:cubicBezTo>
                    <a:pt x="219" y="5"/>
                    <a:pt x="210" y="0"/>
                    <a:pt x="2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74;p35">
              <a:extLst>
                <a:ext uri="{FF2B5EF4-FFF2-40B4-BE49-F238E27FC236}">
                  <a16:creationId xmlns:a16="http://schemas.microsoft.com/office/drawing/2014/main" id="{5DDAE3B9-A220-73D3-F134-3124FA27D0E7}"/>
                </a:ext>
              </a:extLst>
            </p:cNvPr>
            <p:cNvSpPr/>
            <p:nvPr/>
          </p:nvSpPr>
          <p:spPr>
            <a:xfrm>
              <a:off x="2114850" y="2580125"/>
              <a:ext cx="12525" cy="92050"/>
            </a:xfrm>
            <a:custGeom>
              <a:avLst/>
              <a:gdLst/>
              <a:ahLst/>
              <a:cxnLst/>
              <a:rect l="l" t="t" r="r" b="b"/>
              <a:pathLst>
                <a:path w="501" h="3682" extrusionOk="0">
                  <a:moveTo>
                    <a:pt x="136" y="1"/>
                  </a:moveTo>
                  <a:cubicBezTo>
                    <a:pt x="126" y="1"/>
                    <a:pt x="117" y="6"/>
                    <a:pt x="113" y="17"/>
                  </a:cubicBezTo>
                  <a:cubicBezTo>
                    <a:pt x="113" y="17"/>
                    <a:pt x="100" y="76"/>
                    <a:pt x="77" y="179"/>
                  </a:cubicBezTo>
                  <a:cubicBezTo>
                    <a:pt x="50" y="323"/>
                    <a:pt x="32" y="467"/>
                    <a:pt x="23" y="611"/>
                  </a:cubicBezTo>
                  <a:cubicBezTo>
                    <a:pt x="19" y="710"/>
                    <a:pt x="19" y="809"/>
                    <a:pt x="32" y="908"/>
                  </a:cubicBezTo>
                  <a:cubicBezTo>
                    <a:pt x="37" y="962"/>
                    <a:pt x="46" y="1016"/>
                    <a:pt x="64" y="1070"/>
                  </a:cubicBezTo>
                  <a:cubicBezTo>
                    <a:pt x="77" y="1124"/>
                    <a:pt x="95" y="1178"/>
                    <a:pt x="113" y="1227"/>
                  </a:cubicBezTo>
                  <a:cubicBezTo>
                    <a:pt x="190" y="1443"/>
                    <a:pt x="253" y="1668"/>
                    <a:pt x="298" y="1889"/>
                  </a:cubicBezTo>
                  <a:cubicBezTo>
                    <a:pt x="352" y="2114"/>
                    <a:pt x="374" y="2338"/>
                    <a:pt x="374" y="2563"/>
                  </a:cubicBezTo>
                  <a:cubicBezTo>
                    <a:pt x="374" y="2761"/>
                    <a:pt x="343" y="2959"/>
                    <a:pt x="284" y="3148"/>
                  </a:cubicBezTo>
                  <a:cubicBezTo>
                    <a:pt x="239" y="3279"/>
                    <a:pt x="176" y="3405"/>
                    <a:pt x="100" y="3522"/>
                  </a:cubicBezTo>
                  <a:cubicBezTo>
                    <a:pt x="73" y="3562"/>
                    <a:pt x="46" y="3598"/>
                    <a:pt x="28" y="3621"/>
                  </a:cubicBezTo>
                  <a:lnTo>
                    <a:pt x="5" y="3652"/>
                  </a:lnTo>
                  <a:cubicBezTo>
                    <a:pt x="1" y="3661"/>
                    <a:pt x="1" y="3670"/>
                    <a:pt x="5" y="3675"/>
                  </a:cubicBezTo>
                  <a:cubicBezTo>
                    <a:pt x="8" y="3679"/>
                    <a:pt x="12" y="3681"/>
                    <a:pt x="17" y="3681"/>
                  </a:cubicBezTo>
                  <a:cubicBezTo>
                    <a:pt x="21" y="3681"/>
                    <a:pt x="26" y="3679"/>
                    <a:pt x="28" y="3675"/>
                  </a:cubicBezTo>
                  <a:lnTo>
                    <a:pt x="59" y="3643"/>
                  </a:lnTo>
                  <a:cubicBezTo>
                    <a:pt x="86" y="3616"/>
                    <a:pt x="118" y="3585"/>
                    <a:pt x="140" y="3553"/>
                  </a:cubicBezTo>
                  <a:cubicBezTo>
                    <a:pt x="235" y="3441"/>
                    <a:pt x="311" y="3315"/>
                    <a:pt x="365" y="3175"/>
                  </a:cubicBezTo>
                  <a:cubicBezTo>
                    <a:pt x="442" y="2982"/>
                    <a:pt x="487" y="2779"/>
                    <a:pt x="491" y="2568"/>
                  </a:cubicBezTo>
                  <a:cubicBezTo>
                    <a:pt x="500" y="2329"/>
                    <a:pt x="478" y="2096"/>
                    <a:pt x="428" y="1862"/>
                  </a:cubicBezTo>
                  <a:cubicBezTo>
                    <a:pt x="374" y="1632"/>
                    <a:pt x="307" y="1407"/>
                    <a:pt x="226" y="1187"/>
                  </a:cubicBezTo>
                  <a:cubicBezTo>
                    <a:pt x="208" y="1133"/>
                    <a:pt x="190" y="1083"/>
                    <a:pt x="172" y="1034"/>
                  </a:cubicBezTo>
                  <a:cubicBezTo>
                    <a:pt x="158" y="984"/>
                    <a:pt x="145" y="939"/>
                    <a:pt x="136" y="890"/>
                  </a:cubicBezTo>
                  <a:cubicBezTo>
                    <a:pt x="122" y="795"/>
                    <a:pt x="113" y="705"/>
                    <a:pt x="118" y="611"/>
                  </a:cubicBezTo>
                  <a:cubicBezTo>
                    <a:pt x="113" y="467"/>
                    <a:pt x="122" y="328"/>
                    <a:pt x="136" y="184"/>
                  </a:cubicBezTo>
                  <a:cubicBezTo>
                    <a:pt x="145" y="80"/>
                    <a:pt x="154" y="26"/>
                    <a:pt x="154" y="26"/>
                  </a:cubicBezTo>
                  <a:lnTo>
                    <a:pt x="158" y="26"/>
                  </a:lnTo>
                  <a:cubicBezTo>
                    <a:pt x="161" y="10"/>
                    <a:pt x="148" y="1"/>
                    <a:pt x="1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 name="Picture 74">
            <a:extLst>
              <a:ext uri="{FF2B5EF4-FFF2-40B4-BE49-F238E27FC236}">
                <a16:creationId xmlns:a16="http://schemas.microsoft.com/office/drawing/2014/main" id="{868B8A18-8CF8-F77E-2D7B-5F4FAA957E77}"/>
              </a:ext>
            </a:extLst>
          </p:cNvPr>
          <p:cNvPicPr>
            <a:picLocks noChangeAspect="1"/>
          </p:cNvPicPr>
          <p:nvPr/>
        </p:nvPicPr>
        <p:blipFill>
          <a:blip r:embed="rId2"/>
          <a:stretch>
            <a:fillRect/>
          </a:stretch>
        </p:blipFill>
        <p:spPr>
          <a:xfrm>
            <a:off x="121186" y="95293"/>
            <a:ext cx="9441455" cy="2382185"/>
          </a:xfrm>
          <a:prstGeom prst="rect">
            <a:avLst/>
          </a:prstGeom>
        </p:spPr>
      </p:pic>
      <p:grpSp>
        <p:nvGrpSpPr>
          <p:cNvPr id="76" name="Google Shape;390;p32">
            <a:extLst>
              <a:ext uri="{FF2B5EF4-FFF2-40B4-BE49-F238E27FC236}">
                <a16:creationId xmlns:a16="http://schemas.microsoft.com/office/drawing/2014/main" id="{60F487A4-93D3-233A-AFF8-C8CD372429FC}"/>
              </a:ext>
            </a:extLst>
          </p:cNvPr>
          <p:cNvGrpSpPr/>
          <p:nvPr/>
        </p:nvGrpSpPr>
        <p:grpSpPr>
          <a:xfrm>
            <a:off x="583629" y="1557301"/>
            <a:ext cx="1324686" cy="3583674"/>
            <a:chOff x="1382375" y="1217375"/>
            <a:chExt cx="305925" cy="827600"/>
          </a:xfrm>
        </p:grpSpPr>
        <p:sp>
          <p:nvSpPr>
            <p:cNvPr id="77" name="Google Shape;391;p32">
              <a:extLst>
                <a:ext uri="{FF2B5EF4-FFF2-40B4-BE49-F238E27FC236}">
                  <a16:creationId xmlns:a16="http://schemas.microsoft.com/office/drawing/2014/main" id="{FD264445-F498-7EF9-11FD-9774A958F1F2}"/>
                </a:ext>
              </a:extLst>
            </p:cNvPr>
            <p:cNvSpPr/>
            <p:nvPr/>
          </p:nvSpPr>
          <p:spPr>
            <a:xfrm>
              <a:off x="1533300" y="1395050"/>
              <a:ext cx="39050" cy="23175"/>
            </a:xfrm>
            <a:custGeom>
              <a:avLst/>
              <a:gdLst/>
              <a:ahLst/>
              <a:cxnLst/>
              <a:rect l="l" t="t" r="r" b="b"/>
              <a:pathLst>
                <a:path w="1562" h="927" extrusionOk="0">
                  <a:moveTo>
                    <a:pt x="212" y="0"/>
                  </a:moveTo>
                  <a:lnTo>
                    <a:pt x="1" y="257"/>
                  </a:lnTo>
                  <a:cubicBezTo>
                    <a:pt x="374" y="635"/>
                    <a:pt x="864" y="868"/>
                    <a:pt x="1395" y="922"/>
                  </a:cubicBezTo>
                  <a:lnTo>
                    <a:pt x="1404" y="927"/>
                  </a:lnTo>
                  <a:cubicBezTo>
                    <a:pt x="1427" y="868"/>
                    <a:pt x="1445" y="815"/>
                    <a:pt x="1467" y="761"/>
                  </a:cubicBezTo>
                  <a:cubicBezTo>
                    <a:pt x="1499" y="671"/>
                    <a:pt x="1530" y="590"/>
                    <a:pt x="1562" y="504"/>
                  </a:cubicBezTo>
                  <a:lnTo>
                    <a:pt x="1562" y="504"/>
                  </a:lnTo>
                  <a:cubicBezTo>
                    <a:pt x="1525" y="508"/>
                    <a:pt x="1488" y="510"/>
                    <a:pt x="1451" y="510"/>
                  </a:cubicBezTo>
                  <a:cubicBezTo>
                    <a:pt x="860" y="510"/>
                    <a:pt x="230" y="0"/>
                    <a:pt x="2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2;p32">
              <a:extLst>
                <a:ext uri="{FF2B5EF4-FFF2-40B4-BE49-F238E27FC236}">
                  <a16:creationId xmlns:a16="http://schemas.microsoft.com/office/drawing/2014/main" id="{7159B5DD-7762-531B-AA64-FB7080FDFAA4}"/>
                </a:ext>
              </a:extLst>
            </p:cNvPr>
            <p:cNvSpPr/>
            <p:nvPr/>
          </p:nvSpPr>
          <p:spPr>
            <a:xfrm>
              <a:off x="1592575" y="1645625"/>
              <a:ext cx="26675" cy="14400"/>
            </a:xfrm>
            <a:custGeom>
              <a:avLst/>
              <a:gdLst/>
              <a:ahLst/>
              <a:cxnLst/>
              <a:rect l="l" t="t" r="r" b="b"/>
              <a:pathLst>
                <a:path w="1067" h="576" extrusionOk="0">
                  <a:moveTo>
                    <a:pt x="999" y="0"/>
                  </a:moveTo>
                  <a:cubicBezTo>
                    <a:pt x="716" y="266"/>
                    <a:pt x="104" y="306"/>
                    <a:pt x="0" y="315"/>
                  </a:cubicBezTo>
                  <a:cubicBezTo>
                    <a:pt x="23" y="401"/>
                    <a:pt x="41" y="486"/>
                    <a:pt x="63" y="576"/>
                  </a:cubicBezTo>
                  <a:cubicBezTo>
                    <a:pt x="63" y="576"/>
                    <a:pt x="747" y="576"/>
                    <a:pt x="1067" y="275"/>
                  </a:cubicBezTo>
                  <a:cubicBezTo>
                    <a:pt x="1053" y="194"/>
                    <a:pt x="1040" y="104"/>
                    <a:pt x="10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3;p32">
              <a:extLst>
                <a:ext uri="{FF2B5EF4-FFF2-40B4-BE49-F238E27FC236}">
                  <a16:creationId xmlns:a16="http://schemas.microsoft.com/office/drawing/2014/main" id="{6C8282E8-4F54-5809-E340-10721ED2FE33}"/>
                </a:ext>
              </a:extLst>
            </p:cNvPr>
            <p:cNvSpPr/>
            <p:nvPr/>
          </p:nvSpPr>
          <p:spPr>
            <a:xfrm>
              <a:off x="1612925" y="2003250"/>
              <a:ext cx="60200" cy="23875"/>
            </a:xfrm>
            <a:custGeom>
              <a:avLst/>
              <a:gdLst/>
              <a:ahLst/>
              <a:cxnLst/>
              <a:rect l="l" t="t" r="r" b="b"/>
              <a:pathLst>
                <a:path w="2408" h="955" extrusionOk="0">
                  <a:moveTo>
                    <a:pt x="28" y="1"/>
                  </a:moveTo>
                  <a:lnTo>
                    <a:pt x="1" y="14"/>
                  </a:lnTo>
                  <a:cubicBezTo>
                    <a:pt x="32" y="91"/>
                    <a:pt x="68" y="172"/>
                    <a:pt x="109" y="248"/>
                  </a:cubicBezTo>
                  <a:cubicBezTo>
                    <a:pt x="274" y="514"/>
                    <a:pt x="1841" y="954"/>
                    <a:pt x="2288" y="954"/>
                  </a:cubicBezTo>
                  <a:cubicBezTo>
                    <a:pt x="2364" y="954"/>
                    <a:pt x="2407" y="942"/>
                    <a:pt x="2407" y="914"/>
                  </a:cubicBezTo>
                  <a:cubicBezTo>
                    <a:pt x="2407" y="716"/>
                    <a:pt x="1827" y="365"/>
                    <a:pt x="1589" y="91"/>
                  </a:cubicBezTo>
                  <a:cubicBezTo>
                    <a:pt x="1429" y="141"/>
                    <a:pt x="1248" y="160"/>
                    <a:pt x="1069" y="160"/>
                  </a:cubicBezTo>
                  <a:cubicBezTo>
                    <a:pt x="546" y="160"/>
                    <a:pt x="28" y="1"/>
                    <a:pt x="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4;p32">
              <a:extLst>
                <a:ext uri="{FF2B5EF4-FFF2-40B4-BE49-F238E27FC236}">
                  <a16:creationId xmlns:a16="http://schemas.microsoft.com/office/drawing/2014/main" id="{445BF277-3A69-86C4-F9BE-FCA7008DBBD7}"/>
                </a:ext>
              </a:extLst>
            </p:cNvPr>
            <p:cNvSpPr/>
            <p:nvPr/>
          </p:nvSpPr>
          <p:spPr>
            <a:xfrm>
              <a:off x="1382375" y="1984700"/>
              <a:ext cx="53325" cy="60275"/>
            </a:xfrm>
            <a:custGeom>
              <a:avLst/>
              <a:gdLst/>
              <a:ahLst/>
              <a:cxnLst/>
              <a:rect l="l" t="t" r="r" b="b"/>
              <a:pathLst>
                <a:path w="2133" h="2411" extrusionOk="0">
                  <a:moveTo>
                    <a:pt x="55" y="0"/>
                  </a:moveTo>
                  <a:cubicBezTo>
                    <a:pt x="19" y="392"/>
                    <a:pt x="1" y="653"/>
                    <a:pt x="19" y="716"/>
                  </a:cubicBezTo>
                  <a:cubicBezTo>
                    <a:pt x="119" y="1070"/>
                    <a:pt x="1648" y="2411"/>
                    <a:pt x="1923" y="2411"/>
                  </a:cubicBezTo>
                  <a:cubicBezTo>
                    <a:pt x="1931" y="2411"/>
                    <a:pt x="1938" y="2410"/>
                    <a:pt x="1944" y="2407"/>
                  </a:cubicBezTo>
                  <a:cubicBezTo>
                    <a:pt x="2133" y="2335"/>
                    <a:pt x="1634" y="1517"/>
                    <a:pt x="1678" y="1035"/>
                  </a:cubicBezTo>
                  <a:lnTo>
                    <a:pt x="1643" y="1031"/>
                  </a:lnTo>
                  <a:cubicBezTo>
                    <a:pt x="986" y="941"/>
                    <a:pt x="405" y="563"/>
                    <a:pt x="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5;p32">
              <a:extLst>
                <a:ext uri="{FF2B5EF4-FFF2-40B4-BE49-F238E27FC236}">
                  <a16:creationId xmlns:a16="http://schemas.microsoft.com/office/drawing/2014/main" id="{268987FF-33E5-CAF9-E0DB-882303242087}"/>
                </a:ext>
              </a:extLst>
            </p:cNvPr>
            <p:cNvSpPr/>
            <p:nvPr/>
          </p:nvSpPr>
          <p:spPr>
            <a:xfrm>
              <a:off x="1383725" y="1563175"/>
              <a:ext cx="268925" cy="447300"/>
            </a:xfrm>
            <a:custGeom>
              <a:avLst/>
              <a:gdLst/>
              <a:ahLst/>
              <a:cxnLst/>
              <a:rect l="l" t="t" r="r" b="b"/>
              <a:pathLst>
                <a:path w="10757" h="17892" extrusionOk="0">
                  <a:moveTo>
                    <a:pt x="2992" y="1"/>
                  </a:moveTo>
                  <a:cubicBezTo>
                    <a:pt x="2992" y="1"/>
                    <a:pt x="1211" y="1868"/>
                    <a:pt x="950" y="3690"/>
                  </a:cubicBezTo>
                  <a:cubicBezTo>
                    <a:pt x="689" y="5507"/>
                    <a:pt x="792" y="9200"/>
                    <a:pt x="846" y="9722"/>
                  </a:cubicBezTo>
                  <a:cubicBezTo>
                    <a:pt x="891" y="10150"/>
                    <a:pt x="189" y="14986"/>
                    <a:pt x="1" y="16857"/>
                  </a:cubicBezTo>
                  <a:cubicBezTo>
                    <a:pt x="351" y="17419"/>
                    <a:pt x="932" y="17797"/>
                    <a:pt x="1589" y="17887"/>
                  </a:cubicBezTo>
                  <a:lnTo>
                    <a:pt x="1624" y="17892"/>
                  </a:lnTo>
                  <a:cubicBezTo>
                    <a:pt x="1624" y="17847"/>
                    <a:pt x="1638" y="17802"/>
                    <a:pt x="1651" y="17757"/>
                  </a:cubicBezTo>
                  <a:cubicBezTo>
                    <a:pt x="1836" y="17316"/>
                    <a:pt x="4022" y="10267"/>
                    <a:pt x="4175" y="9565"/>
                  </a:cubicBezTo>
                  <a:cubicBezTo>
                    <a:pt x="4270" y="9142"/>
                    <a:pt x="4562" y="6893"/>
                    <a:pt x="4778" y="5170"/>
                  </a:cubicBezTo>
                  <a:lnTo>
                    <a:pt x="4787" y="5170"/>
                  </a:lnTo>
                  <a:cubicBezTo>
                    <a:pt x="4787" y="5170"/>
                    <a:pt x="6074" y="8719"/>
                    <a:pt x="6622" y="10321"/>
                  </a:cubicBezTo>
                  <a:cubicBezTo>
                    <a:pt x="7122" y="11787"/>
                    <a:pt x="8719" y="16475"/>
                    <a:pt x="9169" y="17613"/>
                  </a:cubicBezTo>
                  <a:lnTo>
                    <a:pt x="9196" y="17604"/>
                  </a:lnTo>
                  <a:cubicBezTo>
                    <a:pt x="9196" y="17604"/>
                    <a:pt x="9716" y="17761"/>
                    <a:pt x="10240" y="17761"/>
                  </a:cubicBezTo>
                  <a:cubicBezTo>
                    <a:pt x="10418" y="17761"/>
                    <a:pt x="10598" y="17743"/>
                    <a:pt x="10757" y="17694"/>
                  </a:cubicBezTo>
                  <a:cubicBezTo>
                    <a:pt x="10518" y="17419"/>
                    <a:pt x="9740" y="11643"/>
                    <a:pt x="9506" y="9268"/>
                  </a:cubicBezTo>
                  <a:cubicBezTo>
                    <a:pt x="9425" y="8445"/>
                    <a:pt x="9160" y="7104"/>
                    <a:pt x="8845" y="5700"/>
                  </a:cubicBezTo>
                  <a:cubicBezTo>
                    <a:pt x="8768" y="5372"/>
                    <a:pt x="8692" y="5039"/>
                    <a:pt x="8615" y="4706"/>
                  </a:cubicBezTo>
                  <a:cubicBezTo>
                    <a:pt x="8570" y="4558"/>
                    <a:pt x="8539" y="4405"/>
                    <a:pt x="8534" y="4369"/>
                  </a:cubicBezTo>
                  <a:lnTo>
                    <a:pt x="8534" y="4360"/>
                  </a:lnTo>
                  <a:cubicBezTo>
                    <a:pt x="8494" y="4198"/>
                    <a:pt x="8453" y="4031"/>
                    <a:pt x="8417" y="3874"/>
                  </a:cubicBezTo>
                  <a:cubicBezTo>
                    <a:pt x="8395" y="3784"/>
                    <a:pt x="8377" y="3699"/>
                    <a:pt x="8354" y="3613"/>
                  </a:cubicBezTo>
                  <a:cubicBezTo>
                    <a:pt x="7896" y="1733"/>
                    <a:pt x="7477" y="176"/>
                    <a:pt x="7477" y="176"/>
                  </a:cubicBezTo>
                  <a:cubicBezTo>
                    <a:pt x="7477" y="176"/>
                    <a:pt x="6633" y="622"/>
                    <a:pt x="5409" y="622"/>
                  </a:cubicBezTo>
                  <a:cubicBezTo>
                    <a:pt x="4700" y="622"/>
                    <a:pt x="3865" y="472"/>
                    <a:pt x="2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6;p32">
              <a:extLst>
                <a:ext uri="{FF2B5EF4-FFF2-40B4-BE49-F238E27FC236}">
                  <a16:creationId xmlns:a16="http://schemas.microsoft.com/office/drawing/2014/main" id="{1024B19B-8153-9993-9A47-3DE63FADFCE2}"/>
                </a:ext>
              </a:extLst>
            </p:cNvPr>
            <p:cNvSpPr/>
            <p:nvPr/>
          </p:nvSpPr>
          <p:spPr>
            <a:xfrm>
              <a:off x="1512825" y="1333650"/>
              <a:ext cx="113050" cy="65575"/>
            </a:xfrm>
            <a:custGeom>
              <a:avLst/>
              <a:gdLst/>
              <a:ahLst/>
              <a:cxnLst/>
              <a:rect l="l" t="t" r="r" b="b"/>
              <a:pathLst>
                <a:path w="4522" h="2623" extrusionOk="0">
                  <a:moveTo>
                    <a:pt x="4189" y="0"/>
                  </a:moveTo>
                  <a:cubicBezTo>
                    <a:pt x="3523" y="103"/>
                    <a:pt x="2849" y="162"/>
                    <a:pt x="2174" y="162"/>
                  </a:cubicBezTo>
                  <a:cubicBezTo>
                    <a:pt x="2016" y="164"/>
                    <a:pt x="1866" y="164"/>
                    <a:pt x="1724" y="164"/>
                  </a:cubicBezTo>
                  <a:cubicBezTo>
                    <a:pt x="777" y="164"/>
                    <a:pt x="199" y="130"/>
                    <a:pt x="199" y="130"/>
                  </a:cubicBezTo>
                  <a:cubicBezTo>
                    <a:pt x="199" y="130"/>
                    <a:pt x="185" y="1588"/>
                    <a:pt x="1" y="1952"/>
                  </a:cubicBezTo>
                  <a:cubicBezTo>
                    <a:pt x="1" y="1952"/>
                    <a:pt x="574" y="2457"/>
                    <a:pt x="999" y="2457"/>
                  </a:cubicBezTo>
                  <a:cubicBezTo>
                    <a:pt x="1010" y="2457"/>
                    <a:pt x="1020" y="2457"/>
                    <a:pt x="1031" y="2456"/>
                  </a:cubicBezTo>
                  <a:lnTo>
                    <a:pt x="1085" y="2389"/>
                  </a:lnTo>
                  <a:cubicBezTo>
                    <a:pt x="1085" y="2389"/>
                    <a:pt x="1216" y="1642"/>
                    <a:pt x="1319" y="1588"/>
                  </a:cubicBezTo>
                  <a:cubicBezTo>
                    <a:pt x="1335" y="1581"/>
                    <a:pt x="1349" y="1577"/>
                    <a:pt x="1362" y="1577"/>
                  </a:cubicBezTo>
                  <a:cubicBezTo>
                    <a:pt x="1515" y="1577"/>
                    <a:pt x="1503" y="2047"/>
                    <a:pt x="1503" y="2047"/>
                  </a:cubicBezTo>
                  <a:cubicBezTo>
                    <a:pt x="1503" y="2047"/>
                    <a:pt x="1779" y="1061"/>
                    <a:pt x="1977" y="1061"/>
                  </a:cubicBezTo>
                  <a:cubicBezTo>
                    <a:pt x="1980" y="1061"/>
                    <a:pt x="1982" y="1061"/>
                    <a:pt x="1985" y="1062"/>
                  </a:cubicBezTo>
                  <a:cubicBezTo>
                    <a:pt x="2075" y="1075"/>
                    <a:pt x="2079" y="1287"/>
                    <a:pt x="2057" y="1507"/>
                  </a:cubicBezTo>
                  <a:cubicBezTo>
                    <a:pt x="2097" y="1396"/>
                    <a:pt x="2186" y="1147"/>
                    <a:pt x="2279" y="1147"/>
                  </a:cubicBezTo>
                  <a:cubicBezTo>
                    <a:pt x="2280" y="1147"/>
                    <a:pt x="2281" y="1147"/>
                    <a:pt x="2282" y="1147"/>
                  </a:cubicBezTo>
                  <a:cubicBezTo>
                    <a:pt x="2417" y="1152"/>
                    <a:pt x="2408" y="1467"/>
                    <a:pt x="2372" y="1750"/>
                  </a:cubicBezTo>
                  <a:lnTo>
                    <a:pt x="2381" y="1750"/>
                  </a:lnTo>
                  <a:cubicBezTo>
                    <a:pt x="2381" y="1750"/>
                    <a:pt x="2439" y="1511"/>
                    <a:pt x="2516" y="1511"/>
                  </a:cubicBezTo>
                  <a:cubicBezTo>
                    <a:pt x="2519" y="1511"/>
                    <a:pt x="2522" y="1511"/>
                    <a:pt x="2525" y="1512"/>
                  </a:cubicBezTo>
                  <a:cubicBezTo>
                    <a:pt x="2678" y="1543"/>
                    <a:pt x="2705" y="1916"/>
                    <a:pt x="2489" y="2623"/>
                  </a:cubicBezTo>
                  <a:cubicBezTo>
                    <a:pt x="4095" y="2375"/>
                    <a:pt x="4522" y="1219"/>
                    <a:pt x="4522" y="913"/>
                  </a:cubicBezTo>
                  <a:cubicBezTo>
                    <a:pt x="4522" y="544"/>
                    <a:pt x="4347" y="328"/>
                    <a:pt x="4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97;p32">
              <a:extLst>
                <a:ext uri="{FF2B5EF4-FFF2-40B4-BE49-F238E27FC236}">
                  <a16:creationId xmlns:a16="http://schemas.microsoft.com/office/drawing/2014/main" id="{2CB13F87-40F8-3D01-2D32-64AA79D66CD2}"/>
                </a:ext>
              </a:extLst>
            </p:cNvPr>
            <p:cNvSpPr/>
            <p:nvPr/>
          </p:nvSpPr>
          <p:spPr>
            <a:xfrm>
              <a:off x="1594150" y="1652475"/>
              <a:ext cx="28250" cy="54100"/>
            </a:xfrm>
            <a:custGeom>
              <a:avLst/>
              <a:gdLst/>
              <a:ahLst/>
              <a:cxnLst/>
              <a:rect l="l" t="t" r="r" b="b"/>
              <a:pathLst>
                <a:path w="1130" h="2164" extrusionOk="0">
                  <a:moveTo>
                    <a:pt x="1004" y="1"/>
                  </a:moveTo>
                  <a:cubicBezTo>
                    <a:pt x="689" y="302"/>
                    <a:pt x="0" y="302"/>
                    <a:pt x="0" y="302"/>
                  </a:cubicBezTo>
                  <a:cubicBezTo>
                    <a:pt x="41" y="464"/>
                    <a:pt x="81" y="626"/>
                    <a:pt x="117" y="792"/>
                  </a:cubicBezTo>
                  <a:lnTo>
                    <a:pt x="117" y="801"/>
                  </a:lnTo>
                  <a:cubicBezTo>
                    <a:pt x="144" y="914"/>
                    <a:pt x="171" y="1026"/>
                    <a:pt x="198" y="1139"/>
                  </a:cubicBezTo>
                  <a:cubicBezTo>
                    <a:pt x="250" y="1308"/>
                    <a:pt x="319" y="1486"/>
                    <a:pt x="397" y="1486"/>
                  </a:cubicBezTo>
                  <a:cubicBezTo>
                    <a:pt x="400" y="1486"/>
                    <a:pt x="402" y="1486"/>
                    <a:pt x="405" y="1485"/>
                  </a:cubicBezTo>
                  <a:cubicBezTo>
                    <a:pt x="554" y="1458"/>
                    <a:pt x="446" y="855"/>
                    <a:pt x="558" y="783"/>
                  </a:cubicBezTo>
                  <a:cubicBezTo>
                    <a:pt x="560" y="782"/>
                    <a:pt x="562" y="782"/>
                    <a:pt x="564" y="782"/>
                  </a:cubicBezTo>
                  <a:cubicBezTo>
                    <a:pt x="609" y="782"/>
                    <a:pt x="666" y="1056"/>
                    <a:pt x="657" y="1206"/>
                  </a:cubicBezTo>
                  <a:cubicBezTo>
                    <a:pt x="639" y="1548"/>
                    <a:pt x="396" y="1993"/>
                    <a:pt x="437" y="2133"/>
                  </a:cubicBezTo>
                  <a:cubicBezTo>
                    <a:pt x="437" y="2142"/>
                    <a:pt x="441" y="2151"/>
                    <a:pt x="450" y="2155"/>
                  </a:cubicBezTo>
                  <a:cubicBezTo>
                    <a:pt x="455" y="2161"/>
                    <a:pt x="461" y="2163"/>
                    <a:pt x="468" y="2163"/>
                  </a:cubicBezTo>
                  <a:cubicBezTo>
                    <a:pt x="587" y="2163"/>
                    <a:pt x="1015" y="1397"/>
                    <a:pt x="1062" y="1202"/>
                  </a:cubicBezTo>
                  <a:cubicBezTo>
                    <a:pt x="1130" y="932"/>
                    <a:pt x="1026" y="248"/>
                    <a:pt x="1026" y="248"/>
                  </a:cubicBezTo>
                  <a:cubicBezTo>
                    <a:pt x="1026" y="167"/>
                    <a:pt x="1017" y="82"/>
                    <a:pt x="10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98;p32">
              <a:extLst>
                <a:ext uri="{FF2B5EF4-FFF2-40B4-BE49-F238E27FC236}">
                  <a16:creationId xmlns:a16="http://schemas.microsoft.com/office/drawing/2014/main" id="{51A40F33-D6B8-3B52-B155-931D14707CA8}"/>
                </a:ext>
              </a:extLst>
            </p:cNvPr>
            <p:cNvSpPr/>
            <p:nvPr/>
          </p:nvSpPr>
          <p:spPr>
            <a:xfrm>
              <a:off x="1458075" y="1413950"/>
              <a:ext cx="161300" cy="239450"/>
            </a:xfrm>
            <a:custGeom>
              <a:avLst/>
              <a:gdLst/>
              <a:ahLst/>
              <a:cxnLst/>
              <a:rect l="l" t="t" r="r" b="b"/>
              <a:pathLst>
                <a:path w="6452" h="9578" extrusionOk="0">
                  <a:moveTo>
                    <a:pt x="4476" y="0"/>
                  </a:moveTo>
                  <a:cubicBezTo>
                    <a:pt x="4454" y="54"/>
                    <a:pt x="4431" y="108"/>
                    <a:pt x="4409" y="166"/>
                  </a:cubicBezTo>
                  <a:cubicBezTo>
                    <a:pt x="4143" y="805"/>
                    <a:pt x="3837" y="1431"/>
                    <a:pt x="3491" y="2038"/>
                  </a:cubicBezTo>
                  <a:cubicBezTo>
                    <a:pt x="2429" y="3941"/>
                    <a:pt x="1174" y="5299"/>
                    <a:pt x="0" y="5524"/>
                  </a:cubicBezTo>
                  <a:lnTo>
                    <a:pt x="23" y="5974"/>
                  </a:lnTo>
                  <a:cubicBezTo>
                    <a:pt x="893" y="6446"/>
                    <a:pt x="1729" y="6595"/>
                    <a:pt x="2437" y="6595"/>
                  </a:cubicBezTo>
                  <a:cubicBezTo>
                    <a:pt x="3661" y="6595"/>
                    <a:pt x="4508" y="6150"/>
                    <a:pt x="4508" y="6150"/>
                  </a:cubicBezTo>
                  <a:cubicBezTo>
                    <a:pt x="4508" y="6150"/>
                    <a:pt x="4922" y="7702"/>
                    <a:pt x="5380" y="9578"/>
                  </a:cubicBezTo>
                  <a:cubicBezTo>
                    <a:pt x="5484" y="9569"/>
                    <a:pt x="6096" y="9528"/>
                    <a:pt x="6379" y="9263"/>
                  </a:cubicBezTo>
                  <a:lnTo>
                    <a:pt x="6402" y="9263"/>
                  </a:lnTo>
                  <a:cubicBezTo>
                    <a:pt x="6262" y="8502"/>
                    <a:pt x="5965" y="7202"/>
                    <a:pt x="5911" y="6730"/>
                  </a:cubicBezTo>
                  <a:cubicBezTo>
                    <a:pt x="5844" y="6208"/>
                    <a:pt x="6451" y="3761"/>
                    <a:pt x="6433" y="2380"/>
                  </a:cubicBezTo>
                  <a:cubicBezTo>
                    <a:pt x="6438" y="2155"/>
                    <a:pt x="6406" y="1930"/>
                    <a:pt x="6339" y="1718"/>
                  </a:cubicBezTo>
                  <a:cubicBezTo>
                    <a:pt x="5988" y="756"/>
                    <a:pt x="4692" y="135"/>
                    <a:pt x="4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99;p32">
              <a:extLst>
                <a:ext uri="{FF2B5EF4-FFF2-40B4-BE49-F238E27FC236}">
                  <a16:creationId xmlns:a16="http://schemas.microsoft.com/office/drawing/2014/main" id="{EDB8806C-6B3F-2C9F-5869-10F73C5C7ADD}"/>
                </a:ext>
              </a:extLst>
            </p:cNvPr>
            <p:cNvSpPr/>
            <p:nvPr/>
          </p:nvSpPr>
          <p:spPr>
            <a:xfrm>
              <a:off x="1500475" y="1243550"/>
              <a:ext cx="117100" cy="138800"/>
            </a:xfrm>
            <a:custGeom>
              <a:avLst/>
              <a:gdLst/>
              <a:ahLst/>
              <a:cxnLst/>
              <a:rect l="l" t="t" r="r" b="b"/>
              <a:pathLst>
                <a:path w="4684" h="5552" extrusionOk="0">
                  <a:moveTo>
                    <a:pt x="2600" y="1"/>
                  </a:moveTo>
                  <a:cubicBezTo>
                    <a:pt x="2465" y="581"/>
                    <a:pt x="1930" y="2385"/>
                    <a:pt x="247" y="3078"/>
                  </a:cubicBezTo>
                  <a:lnTo>
                    <a:pt x="256" y="3096"/>
                  </a:lnTo>
                  <a:cubicBezTo>
                    <a:pt x="256" y="3096"/>
                    <a:pt x="0" y="3874"/>
                    <a:pt x="175" y="4342"/>
                  </a:cubicBezTo>
                  <a:cubicBezTo>
                    <a:pt x="315" y="4711"/>
                    <a:pt x="526" y="5044"/>
                    <a:pt x="463" y="5547"/>
                  </a:cubicBezTo>
                  <a:lnTo>
                    <a:pt x="495" y="5552"/>
                  </a:lnTo>
                  <a:cubicBezTo>
                    <a:pt x="679" y="5188"/>
                    <a:pt x="693" y="3730"/>
                    <a:pt x="693" y="3730"/>
                  </a:cubicBezTo>
                  <a:cubicBezTo>
                    <a:pt x="1266" y="3788"/>
                    <a:pt x="1840" y="3813"/>
                    <a:pt x="2416" y="3813"/>
                  </a:cubicBezTo>
                  <a:cubicBezTo>
                    <a:pt x="2509" y="3813"/>
                    <a:pt x="2602" y="3812"/>
                    <a:pt x="2695" y="3811"/>
                  </a:cubicBezTo>
                  <a:cubicBezTo>
                    <a:pt x="3905" y="3797"/>
                    <a:pt x="4683" y="3604"/>
                    <a:pt x="4683" y="3604"/>
                  </a:cubicBezTo>
                  <a:cubicBezTo>
                    <a:pt x="4625" y="3474"/>
                    <a:pt x="4638" y="2542"/>
                    <a:pt x="4643" y="2281"/>
                  </a:cubicBezTo>
                  <a:cubicBezTo>
                    <a:pt x="2992" y="1742"/>
                    <a:pt x="2623" y="5"/>
                    <a:pt x="2623" y="5"/>
                  </a:cubicBezTo>
                  <a:lnTo>
                    <a:pt x="26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00;p32">
              <a:extLst>
                <a:ext uri="{FF2B5EF4-FFF2-40B4-BE49-F238E27FC236}">
                  <a16:creationId xmlns:a16="http://schemas.microsoft.com/office/drawing/2014/main" id="{A32E121C-310D-B4BC-050A-75ED437DA869}"/>
                </a:ext>
              </a:extLst>
            </p:cNvPr>
            <p:cNvSpPr/>
            <p:nvPr/>
          </p:nvSpPr>
          <p:spPr>
            <a:xfrm>
              <a:off x="1599100" y="1672000"/>
              <a:ext cx="11700" cy="33800"/>
            </a:xfrm>
            <a:custGeom>
              <a:avLst/>
              <a:gdLst/>
              <a:ahLst/>
              <a:cxnLst/>
              <a:rect l="l" t="t" r="r" b="b"/>
              <a:pathLst>
                <a:path w="468" h="1352" extrusionOk="0">
                  <a:moveTo>
                    <a:pt x="366" y="1"/>
                  </a:moveTo>
                  <a:cubicBezTo>
                    <a:pt x="364" y="1"/>
                    <a:pt x="362" y="1"/>
                    <a:pt x="360" y="2"/>
                  </a:cubicBezTo>
                  <a:cubicBezTo>
                    <a:pt x="248" y="74"/>
                    <a:pt x="356" y="677"/>
                    <a:pt x="203" y="704"/>
                  </a:cubicBezTo>
                  <a:cubicBezTo>
                    <a:pt x="200" y="705"/>
                    <a:pt x="197" y="705"/>
                    <a:pt x="195" y="705"/>
                  </a:cubicBezTo>
                  <a:cubicBezTo>
                    <a:pt x="121" y="705"/>
                    <a:pt x="52" y="531"/>
                    <a:pt x="0" y="358"/>
                  </a:cubicBezTo>
                  <a:lnTo>
                    <a:pt x="0" y="358"/>
                  </a:lnTo>
                  <a:cubicBezTo>
                    <a:pt x="77" y="691"/>
                    <a:pt x="158" y="1024"/>
                    <a:pt x="230" y="1352"/>
                  </a:cubicBezTo>
                  <a:lnTo>
                    <a:pt x="239" y="1352"/>
                  </a:lnTo>
                  <a:cubicBezTo>
                    <a:pt x="198" y="1212"/>
                    <a:pt x="441" y="772"/>
                    <a:pt x="459" y="425"/>
                  </a:cubicBezTo>
                  <a:cubicBezTo>
                    <a:pt x="468" y="275"/>
                    <a:pt x="411"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01;p32">
              <a:extLst>
                <a:ext uri="{FF2B5EF4-FFF2-40B4-BE49-F238E27FC236}">
                  <a16:creationId xmlns:a16="http://schemas.microsoft.com/office/drawing/2014/main" id="{1858332A-7331-729D-3A18-A8D8C66527AD}"/>
                </a:ext>
              </a:extLst>
            </p:cNvPr>
            <p:cNvSpPr/>
            <p:nvPr/>
          </p:nvSpPr>
          <p:spPr>
            <a:xfrm>
              <a:off x="1538600" y="1360175"/>
              <a:ext cx="41850" cy="47625"/>
            </a:xfrm>
            <a:custGeom>
              <a:avLst/>
              <a:gdLst/>
              <a:ahLst/>
              <a:cxnLst/>
              <a:rect l="l" t="t" r="r" b="b"/>
              <a:pathLst>
                <a:path w="1674" h="1905" extrusionOk="0">
                  <a:moveTo>
                    <a:pt x="942" y="0"/>
                  </a:moveTo>
                  <a:cubicBezTo>
                    <a:pt x="748" y="0"/>
                    <a:pt x="472" y="986"/>
                    <a:pt x="472" y="986"/>
                  </a:cubicBezTo>
                  <a:cubicBezTo>
                    <a:pt x="472" y="986"/>
                    <a:pt x="484" y="515"/>
                    <a:pt x="332" y="515"/>
                  </a:cubicBezTo>
                  <a:cubicBezTo>
                    <a:pt x="319" y="515"/>
                    <a:pt x="304" y="519"/>
                    <a:pt x="288" y="527"/>
                  </a:cubicBezTo>
                  <a:cubicBezTo>
                    <a:pt x="180" y="581"/>
                    <a:pt x="54" y="1328"/>
                    <a:pt x="54" y="1328"/>
                  </a:cubicBezTo>
                  <a:lnTo>
                    <a:pt x="0" y="1395"/>
                  </a:lnTo>
                  <a:lnTo>
                    <a:pt x="18" y="1395"/>
                  </a:lnTo>
                  <a:cubicBezTo>
                    <a:pt x="18" y="1395"/>
                    <a:pt x="652" y="1905"/>
                    <a:pt x="1241" y="1905"/>
                  </a:cubicBezTo>
                  <a:cubicBezTo>
                    <a:pt x="1276" y="1905"/>
                    <a:pt x="1311" y="1903"/>
                    <a:pt x="1345" y="1899"/>
                  </a:cubicBezTo>
                  <a:cubicBezTo>
                    <a:pt x="1390" y="1782"/>
                    <a:pt x="1431" y="1665"/>
                    <a:pt x="1458" y="1562"/>
                  </a:cubicBezTo>
                  <a:cubicBezTo>
                    <a:pt x="1674" y="855"/>
                    <a:pt x="1647" y="482"/>
                    <a:pt x="1494" y="446"/>
                  </a:cubicBezTo>
                  <a:cubicBezTo>
                    <a:pt x="1491" y="445"/>
                    <a:pt x="1488" y="445"/>
                    <a:pt x="1485" y="445"/>
                  </a:cubicBezTo>
                  <a:cubicBezTo>
                    <a:pt x="1408" y="445"/>
                    <a:pt x="1350" y="684"/>
                    <a:pt x="1350" y="684"/>
                  </a:cubicBezTo>
                  <a:lnTo>
                    <a:pt x="1341" y="684"/>
                  </a:lnTo>
                  <a:cubicBezTo>
                    <a:pt x="1377" y="406"/>
                    <a:pt x="1386" y="86"/>
                    <a:pt x="1251" y="82"/>
                  </a:cubicBezTo>
                  <a:cubicBezTo>
                    <a:pt x="1250" y="82"/>
                    <a:pt x="1249" y="82"/>
                    <a:pt x="1248" y="82"/>
                  </a:cubicBezTo>
                  <a:cubicBezTo>
                    <a:pt x="1155" y="82"/>
                    <a:pt x="1061" y="335"/>
                    <a:pt x="1026" y="446"/>
                  </a:cubicBezTo>
                  <a:cubicBezTo>
                    <a:pt x="1048" y="226"/>
                    <a:pt x="1044" y="14"/>
                    <a:pt x="949" y="1"/>
                  </a:cubicBezTo>
                  <a:cubicBezTo>
                    <a:pt x="947" y="0"/>
                    <a:pt x="944"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02;p32">
              <a:extLst>
                <a:ext uri="{FF2B5EF4-FFF2-40B4-BE49-F238E27FC236}">
                  <a16:creationId xmlns:a16="http://schemas.microsoft.com/office/drawing/2014/main" id="{4F7CCE3C-AC20-B385-DF9E-21D75FB6D6CD}"/>
                </a:ext>
              </a:extLst>
            </p:cNvPr>
            <p:cNvSpPr/>
            <p:nvPr/>
          </p:nvSpPr>
          <p:spPr>
            <a:xfrm>
              <a:off x="1402625" y="1401450"/>
              <a:ext cx="165675" cy="151450"/>
            </a:xfrm>
            <a:custGeom>
              <a:avLst/>
              <a:gdLst/>
              <a:ahLst/>
              <a:cxnLst/>
              <a:rect l="l" t="t" r="r" b="b"/>
              <a:pathLst>
                <a:path w="6627" h="6058" extrusionOk="0">
                  <a:moveTo>
                    <a:pt x="5228" y="1"/>
                  </a:moveTo>
                  <a:cubicBezTo>
                    <a:pt x="5115" y="131"/>
                    <a:pt x="4980" y="298"/>
                    <a:pt x="4827" y="482"/>
                  </a:cubicBezTo>
                  <a:cubicBezTo>
                    <a:pt x="4526" y="851"/>
                    <a:pt x="4161" y="1296"/>
                    <a:pt x="3838" y="1688"/>
                  </a:cubicBezTo>
                  <a:cubicBezTo>
                    <a:pt x="3770" y="1773"/>
                    <a:pt x="3676" y="1805"/>
                    <a:pt x="3613" y="1886"/>
                  </a:cubicBezTo>
                  <a:cubicBezTo>
                    <a:pt x="3235" y="2349"/>
                    <a:pt x="2852" y="2547"/>
                    <a:pt x="2560" y="2754"/>
                  </a:cubicBezTo>
                  <a:cubicBezTo>
                    <a:pt x="2328" y="2810"/>
                    <a:pt x="2093" y="2840"/>
                    <a:pt x="1859" y="2840"/>
                  </a:cubicBezTo>
                  <a:cubicBezTo>
                    <a:pt x="1531" y="2840"/>
                    <a:pt x="1207" y="2780"/>
                    <a:pt x="904" y="2646"/>
                  </a:cubicBezTo>
                  <a:lnTo>
                    <a:pt x="904" y="2646"/>
                  </a:lnTo>
                  <a:cubicBezTo>
                    <a:pt x="770" y="3042"/>
                    <a:pt x="0" y="5449"/>
                    <a:pt x="1287" y="5948"/>
                  </a:cubicBezTo>
                  <a:cubicBezTo>
                    <a:pt x="1479" y="6021"/>
                    <a:pt x="1682" y="6058"/>
                    <a:pt x="1886" y="6058"/>
                  </a:cubicBezTo>
                  <a:cubicBezTo>
                    <a:pt x="1997" y="6058"/>
                    <a:pt x="2108" y="6047"/>
                    <a:pt x="2218" y="6024"/>
                  </a:cubicBezTo>
                  <a:cubicBezTo>
                    <a:pt x="3388" y="5795"/>
                    <a:pt x="4647" y="4441"/>
                    <a:pt x="5709" y="2538"/>
                  </a:cubicBezTo>
                  <a:cubicBezTo>
                    <a:pt x="6055" y="1935"/>
                    <a:pt x="6361" y="1310"/>
                    <a:pt x="6627" y="671"/>
                  </a:cubicBezTo>
                  <a:lnTo>
                    <a:pt x="6622" y="666"/>
                  </a:lnTo>
                  <a:cubicBezTo>
                    <a:pt x="6091" y="612"/>
                    <a:pt x="5597" y="379"/>
                    <a:pt x="5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03;p32">
              <a:extLst>
                <a:ext uri="{FF2B5EF4-FFF2-40B4-BE49-F238E27FC236}">
                  <a16:creationId xmlns:a16="http://schemas.microsoft.com/office/drawing/2014/main" id="{DC57A62E-15F4-E70D-23E8-61B3D0E9E038}"/>
                </a:ext>
              </a:extLst>
            </p:cNvPr>
            <p:cNvSpPr/>
            <p:nvPr/>
          </p:nvSpPr>
          <p:spPr>
            <a:xfrm>
              <a:off x="1507200" y="1382225"/>
              <a:ext cx="31425" cy="31300"/>
            </a:xfrm>
            <a:custGeom>
              <a:avLst/>
              <a:gdLst/>
              <a:ahLst/>
              <a:cxnLst/>
              <a:rect l="l" t="t" r="r" b="b"/>
              <a:pathLst>
                <a:path w="1257" h="1252" extrusionOk="0">
                  <a:moveTo>
                    <a:pt x="194" y="0"/>
                  </a:moveTo>
                  <a:cubicBezTo>
                    <a:pt x="172" y="185"/>
                    <a:pt x="122" y="360"/>
                    <a:pt x="46" y="531"/>
                  </a:cubicBezTo>
                  <a:cubicBezTo>
                    <a:pt x="32" y="572"/>
                    <a:pt x="14" y="608"/>
                    <a:pt x="1" y="648"/>
                  </a:cubicBezTo>
                  <a:cubicBezTo>
                    <a:pt x="14" y="761"/>
                    <a:pt x="109" y="1062"/>
                    <a:pt x="617" y="1229"/>
                  </a:cubicBezTo>
                  <a:lnTo>
                    <a:pt x="644" y="1251"/>
                  </a:lnTo>
                  <a:cubicBezTo>
                    <a:pt x="797" y="1067"/>
                    <a:pt x="932" y="900"/>
                    <a:pt x="1045" y="770"/>
                  </a:cubicBezTo>
                  <a:lnTo>
                    <a:pt x="1256" y="513"/>
                  </a:lnTo>
                  <a:lnTo>
                    <a:pt x="1256" y="513"/>
                  </a:lnTo>
                  <a:cubicBezTo>
                    <a:pt x="1247" y="514"/>
                    <a:pt x="1238" y="514"/>
                    <a:pt x="1229" y="514"/>
                  </a:cubicBezTo>
                  <a:cubicBezTo>
                    <a:pt x="804" y="514"/>
                    <a:pt x="230" y="5"/>
                    <a:pt x="230" y="5"/>
                  </a:cubicBezTo>
                  <a:lnTo>
                    <a:pt x="1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04;p32">
              <a:extLst>
                <a:ext uri="{FF2B5EF4-FFF2-40B4-BE49-F238E27FC236}">
                  <a16:creationId xmlns:a16="http://schemas.microsoft.com/office/drawing/2014/main" id="{7FC01EB4-F1EE-F4DD-FD4C-54D70CED2DDA}"/>
                </a:ext>
              </a:extLst>
            </p:cNvPr>
            <p:cNvSpPr/>
            <p:nvPr/>
          </p:nvSpPr>
          <p:spPr>
            <a:xfrm>
              <a:off x="1493825" y="1398425"/>
              <a:ext cx="29500" cy="45225"/>
            </a:xfrm>
            <a:custGeom>
              <a:avLst/>
              <a:gdLst/>
              <a:ahLst/>
              <a:cxnLst/>
              <a:rect l="l" t="t" r="r" b="b"/>
              <a:pathLst>
                <a:path w="1180" h="1809" extrusionOk="0">
                  <a:moveTo>
                    <a:pt x="531" y="0"/>
                  </a:moveTo>
                  <a:cubicBezTo>
                    <a:pt x="1" y="1314"/>
                    <a:pt x="136" y="1714"/>
                    <a:pt x="190" y="1809"/>
                  </a:cubicBezTo>
                  <a:cubicBezTo>
                    <a:pt x="513" y="1413"/>
                    <a:pt x="878" y="972"/>
                    <a:pt x="1179" y="603"/>
                  </a:cubicBezTo>
                  <a:lnTo>
                    <a:pt x="1152" y="581"/>
                  </a:lnTo>
                  <a:cubicBezTo>
                    <a:pt x="644" y="414"/>
                    <a:pt x="549" y="113"/>
                    <a:pt x="5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05;p32">
              <a:extLst>
                <a:ext uri="{FF2B5EF4-FFF2-40B4-BE49-F238E27FC236}">
                  <a16:creationId xmlns:a16="http://schemas.microsoft.com/office/drawing/2014/main" id="{63E8B83E-DAE4-6FA9-E19D-773CB40AA0B6}"/>
                </a:ext>
              </a:extLst>
            </p:cNvPr>
            <p:cNvSpPr/>
            <p:nvPr/>
          </p:nvSpPr>
          <p:spPr>
            <a:xfrm>
              <a:off x="1387650" y="1217375"/>
              <a:ext cx="300650" cy="312775"/>
            </a:xfrm>
            <a:custGeom>
              <a:avLst/>
              <a:gdLst/>
              <a:ahLst/>
              <a:cxnLst/>
              <a:rect l="l" t="t" r="r" b="b"/>
              <a:pathLst>
                <a:path w="12026" h="12511" extrusionOk="0">
                  <a:moveTo>
                    <a:pt x="5210" y="0"/>
                  </a:moveTo>
                  <a:cubicBezTo>
                    <a:pt x="4747" y="0"/>
                    <a:pt x="4215" y="97"/>
                    <a:pt x="3667" y="395"/>
                  </a:cubicBezTo>
                  <a:cubicBezTo>
                    <a:pt x="2088" y="1250"/>
                    <a:pt x="2403" y="3922"/>
                    <a:pt x="2048" y="4570"/>
                  </a:cubicBezTo>
                  <a:cubicBezTo>
                    <a:pt x="1697" y="5213"/>
                    <a:pt x="937" y="5366"/>
                    <a:pt x="644" y="6284"/>
                  </a:cubicBezTo>
                  <a:cubicBezTo>
                    <a:pt x="442" y="6909"/>
                    <a:pt x="563" y="7422"/>
                    <a:pt x="698" y="8034"/>
                  </a:cubicBezTo>
                  <a:cubicBezTo>
                    <a:pt x="851" y="8718"/>
                    <a:pt x="653" y="9298"/>
                    <a:pt x="361" y="9919"/>
                  </a:cubicBezTo>
                  <a:cubicBezTo>
                    <a:pt x="158" y="10351"/>
                    <a:pt x="1" y="10886"/>
                    <a:pt x="248" y="11295"/>
                  </a:cubicBezTo>
                  <a:cubicBezTo>
                    <a:pt x="436" y="11602"/>
                    <a:pt x="814" y="11745"/>
                    <a:pt x="1175" y="11745"/>
                  </a:cubicBezTo>
                  <a:cubicBezTo>
                    <a:pt x="1211" y="11745"/>
                    <a:pt x="1247" y="11744"/>
                    <a:pt x="1283" y="11741"/>
                  </a:cubicBezTo>
                  <a:cubicBezTo>
                    <a:pt x="1679" y="11705"/>
                    <a:pt x="2043" y="11529"/>
                    <a:pt x="2399" y="11358"/>
                  </a:cubicBezTo>
                  <a:cubicBezTo>
                    <a:pt x="2808" y="11156"/>
                    <a:pt x="3262" y="10904"/>
                    <a:pt x="3348" y="10459"/>
                  </a:cubicBezTo>
                  <a:cubicBezTo>
                    <a:pt x="3370" y="10351"/>
                    <a:pt x="3370" y="10234"/>
                    <a:pt x="3406" y="10130"/>
                  </a:cubicBezTo>
                  <a:cubicBezTo>
                    <a:pt x="3469" y="9950"/>
                    <a:pt x="3744" y="9739"/>
                    <a:pt x="3978" y="9546"/>
                  </a:cubicBezTo>
                  <a:lnTo>
                    <a:pt x="3973" y="9546"/>
                  </a:lnTo>
                  <a:cubicBezTo>
                    <a:pt x="4068" y="9474"/>
                    <a:pt x="4153" y="9393"/>
                    <a:pt x="4230" y="9307"/>
                  </a:cubicBezTo>
                  <a:cubicBezTo>
                    <a:pt x="4293" y="9231"/>
                    <a:pt x="4356" y="9150"/>
                    <a:pt x="4423" y="9064"/>
                  </a:cubicBezTo>
                  <a:cubicBezTo>
                    <a:pt x="4333" y="7957"/>
                    <a:pt x="5089" y="6905"/>
                    <a:pt x="5089" y="6567"/>
                  </a:cubicBezTo>
                  <a:cubicBezTo>
                    <a:pt x="5089" y="6055"/>
                    <a:pt x="4814" y="5771"/>
                    <a:pt x="4679" y="5407"/>
                  </a:cubicBezTo>
                  <a:cubicBezTo>
                    <a:pt x="4504" y="4939"/>
                    <a:pt x="4756" y="4156"/>
                    <a:pt x="4756" y="4156"/>
                  </a:cubicBezTo>
                  <a:lnTo>
                    <a:pt x="4747" y="4138"/>
                  </a:lnTo>
                  <a:cubicBezTo>
                    <a:pt x="6429" y="3445"/>
                    <a:pt x="6969" y="1641"/>
                    <a:pt x="7100" y="1061"/>
                  </a:cubicBezTo>
                  <a:lnTo>
                    <a:pt x="7122" y="1066"/>
                  </a:lnTo>
                  <a:cubicBezTo>
                    <a:pt x="7122" y="1066"/>
                    <a:pt x="7496" y="2802"/>
                    <a:pt x="9142" y="3346"/>
                  </a:cubicBezTo>
                  <a:cubicBezTo>
                    <a:pt x="9138" y="3603"/>
                    <a:pt x="9124" y="4534"/>
                    <a:pt x="9183" y="4665"/>
                  </a:cubicBezTo>
                  <a:cubicBezTo>
                    <a:pt x="9340" y="4997"/>
                    <a:pt x="9515" y="5209"/>
                    <a:pt x="9515" y="5582"/>
                  </a:cubicBezTo>
                  <a:cubicBezTo>
                    <a:pt x="9515" y="5884"/>
                    <a:pt x="9093" y="7044"/>
                    <a:pt x="7487" y="7292"/>
                  </a:cubicBezTo>
                  <a:cubicBezTo>
                    <a:pt x="7455" y="7391"/>
                    <a:pt x="7415" y="7508"/>
                    <a:pt x="7374" y="7629"/>
                  </a:cubicBezTo>
                  <a:cubicBezTo>
                    <a:pt x="7343" y="7706"/>
                    <a:pt x="7311" y="7791"/>
                    <a:pt x="7280" y="7881"/>
                  </a:cubicBezTo>
                  <a:cubicBezTo>
                    <a:pt x="7280" y="7880"/>
                    <a:pt x="7282" y="7879"/>
                    <a:pt x="7284" y="7879"/>
                  </a:cubicBezTo>
                  <a:cubicBezTo>
                    <a:pt x="7371" y="7879"/>
                    <a:pt x="8609" y="8806"/>
                    <a:pt x="8692" y="8893"/>
                  </a:cubicBezTo>
                  <a:cubicBezTo>
                    <a:pt x="9214" y="9460"/>
                    <a:pt x="9318" y="10535"/>
                    <a:pt x="9169" y="11291"/>
                  </a:cubicBezTo>
                  <a:cubicBezTo>
                    <a:pt x="9097" y="11660"/>
                    <a:pt x="9030" y="12303"/>
                    <a:pt x="9030" y="12303"/>
                  </a:cubicBezTo>
                  <a:cubicBezTo>
                    <a:pt x="9039" y="12362"/>
                    <a:pt x="9169" y="12474"/>
                    <a:pt x="9219" y="12510"/>
                  </a:cubicBezTo>
                  <a:cubicBezTo>
                    <a:pt x="9686" y="12411"/>
                    <a:pt x="10087" y="12110"/>
                    <a:pt x="10307" y="11687"/>
                  </a:cubicBezTo>
                  <a:cubicBezTo>
                    <a:pt x="10424" y="11466"/>
                    <a:pt x="10487" y="11214"/>
                    <a:pt x="10640" y="11017"/>
                  </a:cubicBezTo>
                  <a:cubicBezTo>
                    <a:pt x="10847" y="10742"/>
                    <a:pt x="11189" y="10612"/>
                    <a:pt x="11441" y="10382"/>
                  </a:cubicBezTo>
                  <a:cubicBezTo>
                    <a:pt x="11918" y="9959"/>
                    <a:pt x="12026" y="9172"/>
                    <a:pt x="11702" y="8623"/>
                  </a:cubicBezTo>
                  <a:cubicBezTo>
                    <a:pt x="11405" y="8124"/>
                    <a:pt x="11243" y="7926"/>
                    <a:pt x="11423" y="7292"/>
                  </a:cubicBezTo>
                  <a:cubicBezTo>
                    <a:pt x="11760" y="6095"/>
                    <a:pt x="11243" y="5290"/>
                    <a:pt x="10667" y="4871"/>
                  </a:cubicBezTo>
                  <a:cubicBezTo>
                    <a:pt x="10091" y="4458"/>
                    <a:pt x="10384" y="4170"/>
                    <a:pt x="10411" y="2951"/>
                  </a:cubicBezTo>
                  <a:cubicBezTo>
                    <a:pt x="10438" y="1727"/>
                    <a:pt x="9902" y="922"/>
                    <a:pt x="8773" y="400"/>
                  </a:cubicBezTo>
                  <a:cubicBezTo>
                    <a:pt x="8367" y="213"/>
                    <a:pt x="7987" y="153"/>
                    <a:pt x="7666" y="153"/>
                  </a:cubicBezTo>
                  <a:cubicBezTo>
                    <a:pt x="7089" y="153"/>
                    <a:pt x="6704" y="346"/>
                    <a:pt x="6704" y="346"/>
                  </a:cubicBezTo>
                  <a:cubicBezTo>
                    <a:pt x="6704" y="346"/>
                    <a:pt x="6082" y="0"/>
                    <a:pt x="5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06;p32">
              <a:extLst>
                <a:ext uri="{FF2B5EF4-FFF2-40B4-BE49-F238E27FC236}">
                  <a16:creationId xmlns:a16="http://schemas.microsoft.com/office/drawing/2014/main" id="{7D3E9FFE-301C-FEF7-A13E-9C669AF4C5A0}"/>
                </a:ext>
              </a:extLst>
            </p:cNvPr>
            <p:cNvSpPr/>
            <p:nvPr/>
          </p:nvSpPr>
          <p:spPr>
            <a:xfrm>
              <a:off x="1572000" y="1370750"/>
              <a:ext cx="7900" cy="37300"/>
            </a:xfrm>
            <a:custGeom>
              <a:avLst/>
              <a:gdLst/>
              <a:ahLst/>
              <a:cxnLst/>
              <a:rect l="l" t="t" r="r" b="b"/>
              <a:pathLst>
                <a:path w="316" h="1492" extrusionOk="0">
                  <a:moveTo>
                    <a:pt x="149" y="1"/>
                  </a:moveTo>
                  <a:cubicBezTo>
                    <a:pt x="140" y="1"/>
                    <a:pt x="135" y="1"/>
                    <a:pt x="126" y="5"/>
                  </a:cubicBezTo>
                  <a:cubicBezTo>
                    <a:pt x="117" y="10"/>
                    <a:pt x="113" y="14"/>
                    <a:pt x="108" y="19"/>
                  </a:cubicBezTo>
                  <a:cubicBezTo>
                    <a:pt x="99" y="28"/>
                    <a:pt x="90" y="37"/>
                    <a:pt x="81" y="46"/>
                  </a:cubicBezTo>
                  <a:cubicBezTo>
                    <a:pt x="72" y="59"/>
                    <a:pt x="63" y="77"/>
                    <a:pt x="54" y="95"/>
                  </a:cubicBezTo>
                  <a:cubicBezTo>
                    <a:pt x="41" y="127"/>
                    <a:pt x="32" y="154"/>
                    <a:pt x="23" y="185"/>
                  </a:cubicBezTo>
                  <a:cubicBezTo>
                    <a:pt x="14" y="207"/>
                    <a:pt x="9" y="234"/>
                    <a:pt x="5" y="261"/>
                  </a:cubicBezTo>
                  <a:cubicBezTo>
                    <a:pt x="5" y="266"/>
                    <a:pt x="5" y="270"/>
                    <a:pt x="9" y="275"/>
                  </a:cubicBezTo>
                  <a:cubicBezTo>
                    <a:pt x="14" y="275"/>
                    <a:pt x="23" y="270"/>
                    <a:pt x="23" y="266"/>
                  </a:cubicBezTo>
                  <a:cubicBezTo>
                    <a:pt x="23" y="266"/>
                    <a:pt x="32" y="239"/>
                    <a:pt x="50" y="194"/>
                  </a:cubicBezTo>
                  <a:cubicBezTo>
                    <a:pt x="63" y="167"/>
                    <a:pt x="77" y="140"/>
                    <a:pt x="90" y="113"/>
                  </a:cubicBezTo>
                  <a:cubicBezTo>
                    <a:pt x="99" y="100"/>
                    <a:pt x="108" y="86"/>
                    <a:pt x="117" y="73"/>
                  </a:cubicBezTo>
                  <a:cubicBezTo>
                    <a:pt x="131" y="59"/>
                    <a:pt x="140" y="50"/>
                    <a:pt x="149" y="50"/>
                  </a:cubicBezTo>
                  <a:cubicBezTo>
                    <a:pt x="185" y="59"/>
                    <a:pt x="212" y="91"/>
                    <a:pt x="221" y="127"/>
                  </a:cubicBezTo>
                  <a:cubicBezTo>
                    <a:pt x="234" y="172"/>
                    <a:pt x="239" y="216"/>
                    <a:pt x="243" y="266"/>
                  </a:cubicBezTo>
                  <a:cubicBezTo>
                    <a:pt x="243" y="374"/>
                    <a:pt x="234" y="486"/>
                    <a:pt x="216" y="594"/>
                  </a:cubicBezTo>
                  <a:cubicBezTo>
                    <a:pt x="207" y="644"/>
                    <a:pt x="198" y="702"/>
                    <a:pt x="185" y="756"/>
                  </a:cubicBezTo>
                  <a:cubicBezTo>
                    <a:pt x="171" y="815"/>
                    <a:pt x="162" y="869"/>
                    <a:pt x="149" y="918"/>
                  </a:cubicBezTo>
                  <a:lnTo>
                    <a:pt x="113" y="1067"/>
                  </a:lnTo>
                  <a:cubicBezTo>
                    <a:pt x="99" y="1116"/>
                    <a:pt x="86" y="1157"/>
                    <a:pt x="77" y="1202"/>
                  </a:cubicBezTo>
                  <a:cubicBezTo>
                    <a:pt x="27" y="1364"/>
                    <a:pt x="0" y="1476"/>
                    <a:pt x="0" y="1476"/>
                  </a:cubicBezTo>
                  <a:cubicBezTo>
                    <a:pt x="0" y="1481"/>
                    <a:pt x="0" y="1490"/>
                    <a:pt x="9" y="1490"/>
                  </a:cubicBezTo>
                  <a:cubicBezTo>
                    <a:pt x="10" y="1491"/>
                    <a:pt x="12" y="1491"/>
                    <a:pt x="14" y="1491"/>
                  </a:cubicBezTo>
                  <a:cubicBezTo>
                    <a:pt x="18" y="1491"/>
                    <a:pt x="23" y="1488"/>
                    <a:pt x="23" y="1485"/>
                  </a:cubicBezTo>
                  <a:cubicBezTo>
                    <a:pt x="23" y="1485"/>
                    <a:pt x="68" y="1377"/>
                    <a:pt x="126" y="1215"/>
                  </a:cubicBezTo>
                  <a:cubicBezTo>
                    <a:pt x="144" y="1179"/>
                    <a:pt x="158" y="1130"/>
                    <a:pt x="171" y="1085"/>
                  </a:cubicBezTo>
                  <a:cubicBezTo>
                    <a:pt x="189" y="1040"/>
                    <a:pt x="203" y="990"/>
                    <a:pt x="216" y="936"/>
                  </a:cubicBezTo>
                  <a:cubicBezTo>
                    <a:pt x="248" y="828"/>
                    <a:pt x="275" y="716"/>
                    <a:pt x="293" y="603"/>
                  </a:cubicBezTo>
                  <a:cubicBezTo>
                    <a:pt x="311" y="491"/>
                    <a:pt x="315" y="378"/>
                    <a:pt x="311" y="261"/>
                  </a:cubicBezTo>
                  <a:cubicBezTo>
                    <a:pt x="306" y="207"/>
                    <a:pt x="293" y="154"/>
                    <a:pt x="275" y="100"/>
                  </a:cubicBezTo>
                  <a:cubicBezTo>
                    <a:pt x="257" y="46"/>
                    <a:pt x="207" y="5"/>
                    <a:pt x="1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07;p32">
              <a:extLst>
                <a:ext uri="{FF2B5EF4-FFF2-40B4-BE49-F238E27FC236}">
                  <a16:creationId xmlns:a16="http://schemas.microsoft.com/office/drawing/2014/main" id="{C0A105F1-4B7A-D949-696D-2C870D5ACCBB}"/>
                </a:ext>
              </a:extLst>
            </p:cNvPr>
            <p:cNvSpPr/>
            <p:nvPr/>
          </p:nvSpPr>
          <p:spPr>
            <a:xfrm>
              <a:off x="1436250" y="1407650"/>
              <a:ext cx="136100" cy="145550"/>
            </a:xfrm>
            <a:custGeom>
              <a:avLst/>
              <a:gdLst/>
              <a:ahLst/>
              <a:cxnLst/>
              <a:rect l="l" t="t" r="r" b="b"/>
              <a:pathLst>
                <a:path w="5444" h="5822" extrusionOk="0">
                  <a:moveTo>
                    <a:pt x="5444" y="0"/>
                  </a:moveTo>
                  <a:lnTo>
                    <a:pt x="5300" y="337"/>
                  </a:lnTo>
                  <a:cubicBezTo>
                    <a:pt x="5255" y="445"/>
                    <a:pt x="5192" y="571"/>
                    <a:pt x="5120" y="715"/>
                  </a:cubicBezTo>
                  <a:cubicBezTo>
                    <a:pt x="5048" y="859"/>
                    <a:pt x="4971" y="1026"/>
                    <a:pt x="4886" y="1201"/>
                  </a:cubicBezTo>
                  <a:cubicBezTo>
                    <a:pt x="4796" y="1377"/>
                    <a:pt x="4683" y="1561"/>
                    <a:pt x="4575" y="1764"/>
                  </a:cubicBezTo>
                  <a:lnTo>
                    <a:pt x="4409" y="2069"/>
                  </a:lnTo>
                  <a:cubicBezTo>
                    <a:pt x="4377" y="2123"/>
                    <a:pt x="4350" y="2182"/>
                    <a:pt x="4323" y="2231"/>
                  </a:cubicBezTo>
                  <a:cubicBezTo>
                    <a:pt x="4297" y="2281"/>
                    <a:pt x="4261" y="2335"/>
                    <a:pt x="4229" y="2389"/>
                  </a:cubicBezTo>
                  <a:cubicBezTo>
                    <a:pt x="4108" y="2600"/>
                    <a:pt x="3973" y="2821"/>
                    <a:pt x="3829" y="3037"/>
                  </a:cubicBezTo>
                  <a:cubicBezTo>
                    <a:pt x="3757" y="3145"/>
                    <a:pt x="3689" y="3253"/>
                    <a:pt x="3613" y="3361"/>
                  </a:cubicBezTo>
                  <a:cubicBezTo>
                    <a:pt x="3536" y="3469"/>
                    <a:pt x="3460" y="3577"/>
                    <a:pt x="3383" y="3684"/>
                  </a:cubicBezTo>
                  <a:lnTo>
                    <a:pt x="3262" y="3842"/>
                  </a:lnTo>
                  <a:lnTo>
                    <a:pt x="3140" y="3995"/>
                  </a:lnTo>
                  <a:cubicBezTo>
                    <a:pt x="3059" y="4098"/>
                    <a:pt x="2974" y="4197"/>
                    <a:pt x="2893" y="4296"/>
                  </a:cubicBezTo>
                  <a:cubicBezTo>
                    <a:pt x="2812" y="4395"/>
                    <a:pt x="2722" y="4490"/>
                    <a:pt x="2637" y="4580"/>
                  </a:cubicBezTo>
                  <a:cubicBezTo>
                    <a:pt x="2547" y="4670"/>
                    <a:pt x="2461" y="4764"/>
                    <a:pt x="2371" y="4845"/>
                  </a:cubicBezTo>
                  <a:cubicBezTo>
                    <a:pt x="2277" y="4926"/>
                    <a:pt x="2191" y="5012"/>
                    <a:pt x="2097" y="5079"/>
                  </a:cubicBezTo>
                  <a:cubicBezTo>
                    <a:pt x="2052" y="5120"/>
                    <a:pt x="2007" y="5160"/>
                    <a:pt x="1962" y="5192"/>
                  </a:cubicBezTo>
                  <a:cubicBezTo>
                    <a:pt x="1917" y="5227"/>
                    <a:pt x="1867" y="5259"/>
                    <a:pt x="1822" y="5290"/>
                  </a:cubicBezTo>
                  <a:cubicBezTo>
                    <a:pt x="1732" y="5362"/>
                    <a:pt x="1638" y="5412"/>
                    <a:pt x="1548" y="5466"/>
                  </a:cubicBezTo>
                  <a:cubicBezTo>
                    <a:pt x="1503" y="5497"/>
                    <a:pt x="1458" y="5520"/>
                    <a:pt x="1408" y="5542"/>
                  </a:cubicBezTo>
                  <a:cubicBezTo>
                    <a:pt x="1363" y="5560"/>
                    <a:pt x="1318" y="5587"/>
                    <a:pt x="1273" y="5605"/>
                  </a:cubicBezTo>
                  <a:lnTo>
                    <a:pt x="1143" y="5659"/>
                  </a:lnTo>
                  <a:lnTo>
                    <a:pt x="1080" y="5682"/>
                  </a:lnTo>
                  <a:lnTo>
                    <a:pt x="1013" y="5700"/>
                  </a:lnTo>
                  <a:lnTo>
                    <a:pt x="887" y="5736"/>
                  </a:lnTo>
                  <a:cubicBezTo>
                    <a:pt x="851" y="5749"/>
                    <a:pt x="806" y="5754"/>
                    <a:pt x="765" y="5758"/>
                  </a:cubicBezTo>
                  <a:lnTo>
                    <a:pt x="653" y="5781"/>
                  </a:lnTo>
                  <a:lnTo>
                    <a:pt x="549" y="5785"/>
                  </a:lnTo>
                  <a:lnTo>
                    <a:pt x="446" y="5785"/>
                  </a:lnTo>
                  <a:cubicBezTo>
                    <a:pt x="419" y="5785"/>
                    <a:pt x="387" y="5785"/>
                    <a:pt x="360" y="5781"/>
                  </a:cubicBezTo>
                  <a:cubicBezTo>
                    <a:pt x="302" y="5772"/>
                    <a:pt x="248" y="5772"/>
                    <a:pt x="207" y="5763"/>
                  </a:cubicBezTo>
                  <a:lnTo>
                    <a:pt x="95" y="5740"/>
                  </a:lnTo>
                  <a:lnTo>
                    <a:pt x="0" y="5718"/>
                  </a:lnTo>
                  <a:lnTo>
                    <a:pt x="90" y="5745"/>
                  </a:lnTo>
                  <a:lnTo>
                    <a:pt x="198" y="5781"/>
                  </a:lnTo>
                  <a:cubicBezTo>
                    <a:pt x="243" y="5790"/>
                    <a:pt x="297" y="5799"/>
                    <a:pt x="351" y="5808"/>
                  </a:cubicBezTo>
                  <a:cubicBezTo>
                    <a:pt x="383" y="5812"/>
                    <a:pt x="414" y="5817"/>
                    <a:pt x="446" y="5821"/>
                  </a:cubicBezTo>
                  <a:lnTo>
                    <a:pt x="657" y="5821"/>
                  </a:lnTo>
                  <a:lnTo>
                    <a:pt x="779" y="5812"/>
                  </a:lnTo>
                  <a:cubicBezTo>
                    <a:pt x="819" y="5808"/>
                    <a:pt x="860" y="5803"/>
                    <a:pt x="905" y="5799"/>
                  </a:cubicBezTo>
                  <a:lnTo>
                    <a:pt x="1035" y="5767"/>
                  </a:lnTo>
                  <a:lnTo>
                    <a:pt x="1103" y="5754"/>
                  </a:lnTo>
                  <a:cubicBezTo>
                    <a:pt x="1125" y="5749"/>
                    <a:pt x="1147" y="5740"/>
                    <a:pt x="1170" y="5731"/>
                  </a:cubicBezTo>
                  <a:lnTo>
                    <a:pt x="1309" y="5682"/>
                  </a:lnTo>
                  <a:cubicBezTo>
                    <a:pt x="1359" y="5668"/>
                    <a:pt x="1408" y="5646"/>
                    <a:pt x="1453" y="5623"/>
                  </a:cubicBezTo>
                  <a:cubicBezTo>
                    <a:pt x="1503" y="5601"/>
                    <a:pt x="1552" y="5583"/>
                    <a:pt x="1597" y="5556"/>
                  </a:cubicBezTo>
                  <a:cubicBezTo>
                    <a:pt x="1692" y="5502"/>
                    <a:pt x="1795" y="5452"/>
                    <a:pt x="1890" y="5385"/>
                  </a:cubicBezTo>
                  <a:cubicBezTo>
                    <a:pt x="2092" y="5254"/>
                    <a:pt x="2286" y="5106"/>
                    <a:pt x="2466" y="4944"/>
                  </a:cubicBezTo>
                  <a:cubicBezTo>
                    <a:pt x="2556" y="4859"/>
                    <a:pt x="2650" y="4773"/>
                    <a:pt x="2740" y="4679"/>
                  </a:cubicBezTo>
                  <a:cubicBezTo>
                    <a:pt x="2830" y="4584"/>
                    <a:pt x="2920" y="4490"/>
                    <a:pt x="3005" y="4391"/>
                  </a:cubicBezTo>
                  <a:cubicBezTo>
                    <a:pt x="3095" y="4292"/>
                    <a:pt x="3181" y="4193"/>
                    <a:pt x="3262" y="4089"/>
                  </a:cubicBezTo>
                  <a:lnTo>
                    <a:pt x="3388" y="3932"/>
                  </a:lnTo>
                  <a:lnTo>
                    <a:pt x="3505" y="3770"/>
                  </a:lnTo>
                  <a:cubicBezTo>
                    <a:pt x="3586" y="3666"/>
                    <a:pt x="3662" y="3550"/>
                    <a:pt x="3739" y="3446"/>
                  </a:cubicBezTo>
                  <a:cubicBezTo>
                    <a:pt x="3815" y="3338"/>
                    <a:pt x="3883" y="3226"/>
                    <a:pt x="3955" y="3113"/>
                  </a:cubicBezTo>
                  <a:cubicBezTo>
                    <a:pt x="4099" y="2893"/>
                    <a:pt x="4229" y="2672"/>
                    <a:pt x="4350" y="2452"/>
                  </a:cubicBezTo>
                  <a:cubicBezTo>
                    <a:pt x="4377" y="2398"/>
                    <a:pt x="4409" y="2344"/>
                    <a:pt x="4440" y="2290"/>
                  </a:cubicBezTo>
                  <a:lnTo>
                    <a:pt x="4521" y="2128"/>
                  </a:lnTo>
                  <a:lnTo>
                    <a:pt x="4679" y="1813"/>
                  </a:lnTo>
                  <a:cubicBezTo>
                    <a:pt x="4778" y="1611"/>
                    <a:pt x="4881" y="1422"/>
                    <a:pt x="4962" y="1237"/>
                  </a:cubicBezTo>
                  <a:cubicBezTo>
                    <a:pt x="5039" y="1053"/>
                    <a:pt x="5111" y="886"/>
                    <a:pt x="5169" y="738"/>
                  </a:cubicBezTo>
                  <a:cubicBezTo>
                    <a:pt x="5232" y="585"/>
                    <a:pt x="5286" y="454"/>
                    <a:pt x="5327" y="346"/>
                  </a:cubicBezTo>
                  <a:cubicBezTo>
                    <a:pt x="5367" y="239"/>
                    <a:pt x="5394" y="149"/>
                    <a:pt x="5412" y="90"/>
                  </a:cubicBezTo>
                  <a:lnTo>
                    <a:pt x="54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08;p32">
              <a:extLst>
                <a:ext uri="{FF2B5EF4-FFF2-40B4-BE49-F238E27FC236}">
                  <a16:creationId xmlns:a16="http://schemas.microsoft.com/office/drawing/2014/main" id="{11BAC271-3433-C5EF-1995-6FCB75B620CE}"/>
                </a:ext>
              </a:extLst>
            </p:cNvPr>
            <p:cNvSpPr/>
            <p:nvPr/>
          </p:nvSpPr>
          <p:spPr>
            <a:xfrm>
              <a:off x="1564000" y="1361300"/>
              <a:ext cx="9700" cy="26850"/>
            </a:xfrm>
            <a:custGeom>
              <a:avLst/>
              <a:gdLst/>
              <a:ahLst/>
              <a:cxnLst/>
              <a:rect l="l" t="t" r="r" b="b"/>
              <a:pathLst>
                <a:path w="388" h="1074" extrusionOk="0">
                  <a:moveTo>
                    <a:pt x="221" y="1"/>
                  </a:moveTo>
                  <a:cubicBezTo>
                    <a:pt x="212" y="1"/>
                    <a:pt x="208" y="5"/>
                    <a:pt x="199" y="5"/>
                  </a:cubicBezTo>
                  <a:cubicBezTo>
                    <a:pt x="176" y="19"/>
                    <a:pt x="154" y="32"/>
                    <a:pt x="136" y="55"/>
                  </a:cubicBezTo>
                  <a:cubicBezTo>
                    <a:pt x="113" y="91"/>
                    <a:pt x="91" y="122"/>
                    <a:pt x="77" y="163"/>
                  </a:cubicBezTo>
                  <a:cubicBezTo>
                    <a:pt x="55" y="217"/>
                    <a:pt x="32" y="271"/>
                    <a:pt x="19" y="329"/>
                  </a:cubicBezTo>
                  <a:cubicBezTo>
                    <a:pt x="10" y="370"/>
                    <a:pt x="5" y="392"/>
                    <a:pt x="5" y="392"/>
                  </a:cubicBezTo>
                  <a:cubicBezTo>
                    <a:pt x="1" y="397"/>
                    <a:pt x="5" y="406"/>
                    <a:pt x="10" y="406"/>
                  </a:cubicBezTo>
                  <a:cubicBezTo>
                    <a:pt x="14" y="406"/>
                    <a:pt x="19" y="406"/>
                    <a:pt x="23" y="401"/>
                  </a:cubicBezTo>
                  <a:cubicBezTo>
                    <a:pt x="23" y="401"/>
                    <a:pt x="32" y="379"/>
                    <a:pt x="50" y="343"/>
                  </a:cubicBezTo>
                  <a:cubicBezTo>
                    <a:pt x="73" y="289"/>
                    <a:pt x="95" y="239"/>
                    <a:pt x="127" y="190"/>
                  </a:cubicBezTo>
                  <a:cubicBezTo>
                    <a:pt x="140" y="158"/>
                    <a:pt x="163" y="127"/>
                    <a:pt x="185" y="100"/>
                  </a:cubicBezTo>
                  <a:cubicBezTo>
                    <a:pt x="194" y="91"/>
                    <a:pt x="208" y="82"/>
                    <a:pt x="221" y="73"/>
                  </a:cubicBezTo>
                  <a:lnTo>
                    <a:pt x="248" y="73"/>
                  </a:lnTo>
                  <a:lnTo>
                    <a:pt x="257" y="77"/>
                  </a:lnTo>
                  <a:cubicBezTo>
                    <a:pt x="284" y="104"/>
                    <a:pt x="298" y="140"/>
                    <a:pt x="302" y="176"/>
                  </a:cubicBezTo>
                  <a:cubicBezTo>
                    <a:pt x="307" y="221"/>
                    <a:pt x="311" y="266"/>
                    <a:pt x="311" y="311"/>
                  </a:cubicBezTo>
                  <a:cubicBezTo>
                    <a:pt x="311" y="406"/>
                    <a:pt x="307" y="496"/>
                    <a:pt x="298" y="585"/>
                  </a:cubicBezTo>
                  <a:cubicBezTo>
                    <a:pt x="289" y="675"/>
                    <a:pt x="275" y="756"/>
                    <a:pt x="266" y="828"/>
                  </a:cubicBezTo>
                  <a:cubicBezTo>
                    <a:pt x="257" y="896"/>
                    <a:pt x="253" y="959"/>
                    <a:pt x="248" y="999"/>
                  </a:cubicBezTo>
                  <a:lnTo>
                    <a:pt x="239" y="1062"/>
                  </a:lnTo>
                  <a:cubicBezTo>
                    <a:pt x="239" y="1067"/>
                    <a:pt x="244" y="1071"/>
                    <a:pt x="244" y="1071"/>
                  </a:cubicBezTo>
                  <a:cubicBezTo>
                    <a:pt x="246" y="1073"/>
                    <a:pt x="248" y="1073"/>
                    <a:pt x="251" y="1073"/>
                  </a:cubicBezTo>
                  <a:cubicBezTo>
                    <a:pt x="257" y="1073"/>
                    <a:pt x="262" y="1069"/>
                    <a:pt x="262" y="1062"/>
                  </a:cubicBezTo>
                  <a:cubicBezTo>
                    <a:pt x="262" y="1062"/>
                    <a:pt x="271" y="1040"/>
                    <a:pt x="280" y="999"/>
                  </a:cubicBezTo>
                  <a:cubicBezTo>
                    <a:pt x="293" y="959"/>
                    <a:pt x="307" y="900"/>
                    <a:pt x="320" y="833"/>
                  </a:cubicBezTo>
                  <a:cubicBezTo>
                    <a:pt x="334" y="761"/>
                    <a:pt x="352" y="680"/>
                    <a:pt x="365" y="590"/>
                  </a:cubicBezTo>
                  <a:cubicBezTo>
                    <a:pt x="379" y="496"/>
                    <a:pt x="388" y="401"/>
                    <a:pt x="383" y="307"/>
                  </a:cubicBezTo>
                  <a:cubicBezTo>
                    <a:pt x="383" y="257"/>
                    <a:pt x="379" y="208"/>
                    <a:pt x="370" y="158"/>
                  </a:cubicBezTo>
                  <a:cubicBezTo>
                    <a:pt x="365" y="131"/>
                    <a:pt x="356" y="109"/>
                    <a:pt x="347" y="82"/>
                  </a:cubicBezTo>
                  <a:cubicBezTo>
                    <a:pt x="334" y="55"/>
                    <a:pt x="316" y="32"/>
                    <a:pt x="289" y="19"/>
                  </a:cubicBezTo>
                  <a:lnTo>
                    <a:pt x="271" y="5"/>
                  </a:lnTo>
                  <a:lnTo>
                    <a:pt x="2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09;p32">
              <a:extLst>
                <a:ext uri="{FF2B5EF4-FFF2-40B4-BE49-F238E27FC236}">
                  <a16:creationId xmlns:a16="http://schemas.microsoft.com/office/drawing/2014/main" id="{B54542A8-9AC2-C445-C369-6ECFE91107A0}"/>
                </a:ext>
              </a:extLst>
            </p:cNvPr>
            <p:cNvSpPr/>
            <p:nvPr/>
          </p:nvSpPr>
          <p:spPr>
            <a:xfrm>
              <a:off x="1496650" y="1395050"/>
              <a:ext cx="41975" cy="54000"/>
            </a:xfrm>
            <a:custGeom>
              <a:avLst/>
              <a:gdLst/>
              <a:ahLst/>
              <a:cxnLst/>
              <a:rect l="l" t="t" r="r" b="b"/>
              <a:pathLst>
                <a:path w="1679" h="2160" extrusionOk="0">
                  <a:moveTo>
                    <a:pt x="1678" y="0"/>
                  </a:moveTo>
                  <a:cubicBezTo>
                    <a:pt x="1678" y="0"/>
                    <a:pt x="1624" y="54"/>
                    <a:pt x="1530" y="153"/>
                  </a:cubicBezTo>
                  <a:cubicBezTo>
                    <a:pt x="1440" y="252"/>
                    <a:pt x="1309" y="396"/>
                    <a:pt x="1152" y="567"/>
                  </a:cubicBezTo>
                  <a:cubicBezTo>
                    <a:pt x="994" y="743"/>
                    <a:pt x="819" y="949"/>
                    <a:pt x="630" y="1165"/>
                  </a:cubicBezTo>
                  <a:cubicBezTo>
                    <a:pt x="436" y="1386"/>
                    <a:pt x="243" y="1624"/>
                    <a:pt x="45" y="1863"/>
                  </a:cubicBezTo>
                  <a:cubicBezTo>
                    <a:pt x="40" y="1869"/>
                    <a:pt x="38" y="1871"/>
                    <a:pt x="38" y="1871"/>
                  </a:cubicBezTo>
                  <a:cubicBezTo>
                    <a:pt x="38" y="1871"/>
                    <a:pt x="151" y="1737"/>
                    <a:pt x="151" y="1737"/>
                  </a:cubicBezTo>
                  <a:lnTo>
                    <a:pt x="151" y="1737"/>
                  </a:lnTo>
                  <a:cubicBezTo>
                    <a:pt x="151" y="1737"/>
                    <a:pt x="149" y="1740"/>
                    <a:pt x="144" y="1746"/>
                  </a:cubicBezTo>
                  <a:lnTo>
                    <a:pt x="0" y="2160"/>
                  </a:lnTo>
                  <a:cubicBezTo>
                    <a:pt x="54" y="2092"/>
                    <a:pt x="104" y="2025"/>
                    <a:pt x="162" y="1962"/>
                  </a:cubicBezTo>
                  <a:cubicBezTo>
                    <a:pt x="355" y="1719"/>
                    <a:pt x="549" y="1480"/>
                    <a:pt x="729" y="1251"/>
                  </a:cubicBezTo>
                  <a:cubicBezTo>
                    <a:pt x="909" y="1021"/>
                    <a:pt x="1071" y="806"/>
                    <a:pt x="1215" y="621"/>
                  </a:cubicBezTo>
                  <a:cubicBezTo>
                    <a:pt x="1359" y="437"/>
                    <a:pt x="1471" y="284"/>
                    <a:pt x="1552" y="171"/>
                  </a:cubicBezTo>
                  <a:cubicBezTo>
                    <a:pt x="1633" y="63"/>
                    <a:pt x="1678" y="0"/>
                    <a:pt x="16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0;p32">
              <a:extLst>
                <a:ext uri="{FF2B5EF4-FFF2-40B4-BE49-F238E27FC236}">
                  <a16:creationId xmlns:a16="http://schemas.microsoft.com/office/drawing/2014/main" id="{7E9F7616-356C-DE67-FC5D-EB8B310D5D46}"/>
                </a:ext>
              </a:extLst>
            </p:cNvPr>
            <p:cNvSpPr/>
            <p:nvPr/>
          </p:nvSpPr>
          <p:spPr>
            <a:xfrm>
              <a:off x="1539600" y="1359275"/>
              <a:ext cx="25225" cy="34325"/>
            </a:xfrm>
            <a:custGeom>
              <a:avLst/>
              <a:gdLst/>
              <a:ahLst/>
              <a:cxnLst/>
              <a:rect l="l" t="t" r="r" b="b"/>
              <a:pathLst>
                <a:path w="1009" h="1373" extrusionOk="0">
                  <a:moveTo>
                    <a:pt x="900" y="1"/>
                  </a:moveTo>
                  <a:cubicBezTo>
                    <a:pt x="873" y="1"/>
                    <a:pt x="842" y="14"/>
                    <a:pt x="819" y="32"/>
                  </a:cubicBezTo>
                  <a:cubicBezTo>
                    <a:pt x="783" y="68"/>
                    <a:pt x="756" y="104"/>
                    <a:pt x="729" y="145"/>
                  </a:cubicBezTo>
                  <a:cubicBezTo>
                    <a:pt x="707" y="185"/>
                    <a:pt x="684" y="226"/>
                    <a:pt x="666" y="266"/>
                  </a:cubicBezTo>
                  <a:cubicBezTo>
                    <a:pt x="626" y="347"/>
                    <a:pt x="590" y="428"/>
                    <a:pt x="558" y="509"/>
                  </a:cubicBezTo>
                  <a:cubicBezTo>
                    <a:pt x="520" y="611"/>
                    <a:pt x="486" y="714"/>
                    <a:pt x="454" y="817"/>
                  </a:cubicBezTo>
                  <a:lnTo>
                    <a:pt x="454" y="817"/>
                  </a:lnTo>
                  <a:cubicBezTo>
                    <a:pt x="447" y="765"/>
                    <a:pt x="437" y="713"/>
                    <a:pt x="423" y="662"/>
                  </a:cubicBezTo>
                  <a:cubicBezTo>
                    <a:pt x="414" y="631"/>
                    <a:pt x="401" y="599"/>
                    <a:pt x="383" y="572"/>
                  </a:cubicBezTo>
                  <a:cubicBezTo>
                    <a:pt x="369" y="559"/>
                    <a:pt x="356" y="545"/>
                    <a:pt x="338" y="536"/>
                  </a:cubicBezTo>
                  <a:cubicBezTo>
                    <a:pt x="324" y="526"/>
                    <a:pt x="311" y="521"/>
                    <a:pt x="296" y="521"/>
                  </a:cubicBezTo>
                  <a:cubicBezTo>
                    <a:pt x="290" y="521"/>
                    <a:pt x="285" y="521"/>
                    <a:pt x="279" y="523"/>
                  </a:cubicBezTo>
                  <a:cubicBezTo>
                    <a:pt x="257" y="523"/>
                    <a:pt x="239" y="532"/>
                    <a:pt x="221" y="541"/>
                  </a:cubicBezTo>
                  <a:cubicBezTo>
                    <a:pt x="216" y="550"/>
                    <a:pt x="207" y="554"/>
                    <a:pt x="198" y="563"/>
                  </a:cubicBezTo>
                  <a:cubicBezTo>
                    <a:pt x="194" y="572"/>
                    <a:pt x="189" y="577"/>
                    <a:pt x="185" y="586"/>
                  </a:cubicBezTo>
                  <a:cubicBezTo>
                    <a:pt x="172" y="613"/>
                    <a:pt x="158" y="640"/>
                    <a:pt x="149" y="671"/>
                  </a:cubicBezTo>
                  <a:cubicBezTo>
                    <a:pt x="109" y="783"/>
                    <a:pt x="82" y="896"/>
                    <a:pt x="59" y="1013"/>
                  </a:cubicBezTo>
                  <a:cubicBezTo>
                    <a:pt x="37" y="1130"/>
                    <a:pt x="19" y="1247"/>
                    <a:pt x="1" y="1359"/>
                  </a:cubicBezTo>
                  <a:cubicBezTo>
                    <a:pt x="1" y="1368"/>
                    <a:pt x="5" y="1373"/>
                    <a:pt x="10" y="1373"/>
                  </a:cubicBezTo>
                  <a:cubicBezTo>
                    <a:pt x="14" y="1373"/>
                    <a:pt x="19" y="1368"/>
                    <a:pt x="23" y="1364"/>
                  </a:cubicBezTo>
                  <a:cubicBezTo>
                    <a:pt x="46" y="1251"/>
                    <a:pt x="73" y="1134"/>
                    <a:pt x="100" y="1022"/>
                  </a:cubicBezTo>
                  <a:cubicBezTo>
                    <a:pt x="127" y="909"/>
                    <a:pt x="163" y="797"/>
                    <a:pt x="203" y="689"/>
                  </a:cubicBezTo>
                  <a:cubicBezTo>
                    <a:pt x="212" y="662"/>
                    <a:pt x="225" y="640"/>
                    <a:pt x="239" y="617"/>
                  </a:cubicBezTo>
                  <a:cubicBezTo>
                    <a:pt x="243" y="608"/>
                    <a:pt x="248" y="604"/>
                    <a:pt x="248" y="599"/>
                  </a:cubicBezTo>
                  <a:cubicBezTo>
                    <a:pt x="252" y="599"/>
                    <a:pt x="252" y="595"/>
                    <a:pt x="257" y="590"/>
                  </a:cubicBezTo>
                  <a:cubicBezTo>
                    <a:pt x="266" y="586"/>
                    <a:pt x="275" y="586"/>
                    <a:pt x="284" y="586"/>
                  </a:cubicBezTo>
                  <a:cubicBezTo>
                    <a:pt x="306" y="586"/>
                    <a:pt x="320" y="595"/>
                    <a:pt x="329" y="613"/>
                  </a:cubicBezTo>
                  <a:cubicBezTo>
                    <a:pt x="342" y="635"/>
                    <a:pt x="356" y="657"/>
                    <a:pt x="360" y="684"/>
                  </a:cubicBezTo>
                  <a:cubicBezTo>
                    <a:pt x="387" y="789"/>
                    <a:pt x="400" y="898"/>
                    <a:pt x="397" y="1012"/>
                  </a:cubicBezTo>
                  <a:lnTo>
                    <a:pt x="397" y="1012"/>
                  </a:lnTo>
                  <a:cubicBezTo>
                    <a:pt x="397" y="1012"/>
                    <a:pt x="397" y="1012"/>
                    <a:pt x="396" y="1013"/>
                  </a:cubicBezTo>
                  <a:lnTo>
                    <a:pt x="397" y="1013"/>
                  </a:lnTo>
                  <a:lnTo>
                    <a:pt x="397" y="1013"/>
                  </a:lnTo>
                  <a:cubicBezTo>
                    <a:pt x="397" y="1016"/>
                    <a:pt x="397" y="1019"/>
                    <a:pt x="396" y="1022"/>
                  </a:cubicBezTo>
                  <a:cubicBezTo>
                    <a:pt x="396" y="1035"/>
                    <a:pt x="405" y="1049"/>
                    <a:pt x="423" y="1053"/>
                  </a:cubicBezTo>
                  <a:cubicBezTo>
                    <a:pt x="427" y="1055"/>
                    <a:pt x="431" y="1056"/>
                    <a:pt x="435" y="1056"/>
                  </a:cubicBezTo>
                  <a:cubicBezTo>
                    <a:pt x="449" y="1056"/>
                    <a:pt x="460" y="1045"/>
                    <a:pt x="464" y="1031"/>
                  </a:cubicBezTo>
                  <a:cubicBezTo>
                    <a:pt x="518" y="864"/>
                    <a:pt x="576" y="698"/>
                    <a:pt x="635" y="536"/>
                  </a:cubicBezTo>
                  <a:cubicBezTo>
                    <a:pt x="666" y="455"/>
                    <a:pt x="698" y="374"/>
                    <a:pt x="734" y="298"/>
                  </a:cubicBezTo>
                  <a:cubicBezTo>
                    <a:pt x="752" y="257"/>
                    <a:pt x="774" y="221"/>
                    <a:pt x="797" y="185"/>
                  </a:cubicBezTo>
                  <a:cubicBezTo>
                    <a:pt x="815" y="149"/>
                    <a:pt x="842" y="118"/>
                    <a:pt x="869" y="91"/>
                  </a:cubicBezTo>
                  <a:cubicBezTo>
                    <a:pt x="878" y="82"/>
                    <a:pt x="891" y="73"/>
                    <a:pt x="905" y="73"/>
                  </a:cubicBezTo>
                  <a:lnTo>
                    <a:pt x="914" y="73"/>
                  </a:lnTo>
                  <a:cubicBezTo>
                    <a:pt x="918" y="77"/>
                    <a:pt x="918" y="82"/>
                    <a:pt x="923" y="86"/>
                  </a:cubicBezTo>
                  <a:cubicBezTo>
                    <a:pt x="936" y="122"/>
                    <a:pt x="945" y="163"/>
                    <a:pt x="945" y="203"/>
                  </a:cubicBezTo>
                  <a:cubicBezTo>
                    <a:pt x="950" y="289"/>
                    <a:pt x="950" y="374"/>
                    <a:pt x="945" y="464"/>
                  </a:cubicBezTo>
                  <a:cubicBezTo>
                    <a:pt x="936" y="635"/>
                    <a:pt x="918" y="810"/>
                    <a:pt x="896" y="986"/>
                  </a:cubicBezTo>
                  <a:cubicBezTo>
                    <a:pt x="891" y="990"/>
                    <a:pt x="896" y="995"/>
                    <a:pt x="900" y="999"/>
                  </a:cubicBezTo>
                  <a:cubicBezTo>
                    <a:pt x="905" y="999"/>
                    <a:pt x="914" y="995"/>
                    <a:pt x="914" y="990"/>
                  </a:cubicBezTo>
                  <a:cubicBezTo>
                    <a:pt x="932" y="905"/>
                    <a:pt x="950" y="815"/>
                    <a:pt x="963" y="729"/>
                  </a:cubicBezTo>
                  <a:cubicBezTo>
                    <a:pt x="977" y="644"/>
                    <a:pt x="986" y="554"/>
                    <a:pt x="995" y="469"/>
                  </a:cubicBezTo>
                  <a:cubicBezTo>
                    <a:pt x="1004" y="379"/>
                    <a:pt x="1008" y="289"/>
                    <a:pt x="1004" y="203"/>
                  </a:cubicBezTo>
                  <a:cubicBezTo>
                    <a:pt x="1004" y="154"/>
                    <a:pt x="995" y="104"/>
                    <a:pt x="981" y="59"/>
                  </a:cubicBezTo>
                  <a:cubicBezTo>
                    <a:pt x="977" y="46"/>
                    <a:pt x="968" y="32"/>
                    <a:pt x="954" y="23"/>
                  </a:cubicBezTo>
                  <a:cubicBezTo>
                    <a:pt x="941" y="10"/>
                    <a:pt x="923" y="1"/>
                    <a:pt x="9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11;p32">
              <a:extLst>
                <a:ext uri="{FF2B5EF4-FFF2-40B4-BE49-F238E27FC236}">
                  <a16:creationId xmlns:a16="http://schemas.microsoft.com/office/drawing/2014/main" id="{D69B6C47-D0DB-917C-96D5-8BF10764E882}"/>
                </a:ext>
              </a:extLst>
            </p:cNvPr>
            <p:cNvSpPr/>
            <p:nvPr/>
          </p:nvSpPr>
          <p:spPr>
            <a:xfrm>
              <a:off x="1570200" y="1451000"/>
              <a:ext cx="27450" cy="117175"/>
            </a:xfrm>
            <a:custGeom>
              <a:avLst/>
              <a:gdLst/>
              <a:ahLst/>
              <a:cxnLst/>
              <a:rect l="l" t="t" r="r" b="b"/>
              <a:pathLst>
                <a:path w="1098" h="4687" extrusionOk="0">
                  <a:moveTo>
                    <a:pt x="391" y="1"/>
                  </a:moveTo>
                  <a:cubicBezTo>
                    <a:pt x="388" y="1"/>
                    <a:pt x="385" y="1"/>
                    <a:pt x="383" y="3"/>
                  </a:cubicBezTo>
                  <a:cubicBezTo>
                    <a:pt x="369" y="12"/>
                    <a:pt x="365" y="25"/>
                    <a:pt x="369" y="39"/>
                  </a:cubicBezTo>
                  <a:cubicBezTo>
                    <a:pt x="432" y="165"/>
                    <a:pt x="491" y="290"/>
                    <a:pt x="545" y="421"/>
                  </a:cubicBezTo>
                  <a:cubicBezTo>
                    <a:pt x="598" y="551"/>
                    <a:pt x="652" y="677"/>
                    <a:pt x="702" y="808"/>
                  </a:cubicBezTo>
                  <a:cubicBezTo>
                    <a:pt x="729" y="875"/>
                    <a:pt x="751" y="938"/>
                    <a:pt x="774" y="1006"/>
                  </a:cubicBezTo>
                  <a:cubicBezTo>
                    <a:pt x="796" y="1069"/>
                    <a:pt x="814" y="1136"/>
                    <a:pt x="841" y="1204"/>
                  </a:cubicBezTo>
                  <a:cubicBezTo>
                    <a:pt x="864" y="1271"/>
                    <a:pt x="882" y="1339"/>
                    <a:pt x="895" y="1402"/>
                  </a:cubicBezTo>
                  <a:cubicBezTo>
                    <a:pt x="909" y="1469"/>
                    <a:pt x="927" y="1537"/>
                    <a:pt x="936" y="1604"/>
                  </a:cubicBezTo>
                  <a:lnTo>
                    <a:pt x="949" y="1703"/>
                  </a:lnTo>
                  <a:lnTo>
                    <a:pt x="949" y="1802"/>
                  </a:lnTo>
                  <a:cubicBezTo>
                    <a:pt x="949" y="1834"/>
                    <a:pt x="945" y="1865"/>
                    <a:pt x="940" y="1896"/>
                  </a:cubicBezTo>
                  <a:lnTo>
                    <a:pt x="936" y="1946"/>
                  </a:lnTo>
                  <a:lnTo>
                    <a:pt x="922" y="1991"/>
                  </a:lnTo>
                  <a:lnTo>
                    <a:pt x="909" y="2045"/>
                  </a:lnTo>
                  <a:cubicBezTo>
                    <a:pt x="904" y="2058"/>
                    <a:pt x="900" y="2072"/>
                    <a:pt x="891" y="2090"/>
                  </a:cubicBezTo>
                  <a:cubicBezTo>
                    <a:pt x="882" y="2121"/>
                    <a:pt x="868" y="2148"/>
                    <a:pt x="855" y="2180"/>
                  </a:cubicBezTo>
                  <a:cubicBezTo>
                    <a:pt x="828" y="2243"/>
                    <a:pt x="796" y="2301"/>
                    <a:pt x="765" y="2360"/>
                  </a:cubicBezTo>
                  <a:cubicBezTo>
                    <a:pt x="693" y="2477"/>
                    <a:pt x="612" y="2589"/>
                    <a:pt x="527" y="2697"/>
                  </a:cubicBezTo>
                  <a:cubicBezTo>
                    <a:pt x="482" y="2751"/>
                    <a:pt x="437" y="2801"/>
                    <a:pt x="392" y="2855"/>
                  </a:cubicBezTo>
                  <a:cubicBezTo>
                    <a:pt x="347" y="2904"/>
                    <a:pt x="297" y="2954"/>
                    <a:pt x="248" y="2999"/>
                  </a:cubicBezTo>
                  <a:cubicBezTo>
                    <a:pt x="239" y="3008"/>
                    <a:pt x="230" y="3021"/>
                    <a:pt x="230" y="3039"/>
                  </a:cubicBezTo>
                  <a:cubicBezTo>
                    <a:pt x="185" y="3309"/>
                    <a:pt x="149" y="3579"/>
                    <a:pt x="108" y="3849"/>
                  </a:cubicBezTo>
                  <a:cubicBezTo>
                    <a:pt x="86" y="3984"/>
                    <a:pt x="72" y="4123"/>
                    <a:pt x="54" y="4258"/>
                  </a:cubicBezTo>
                  <a:cubicBezTo>
                    <a:pt x="36" y="4393"/>
                    <a:pt x="18" y="4528"/>
                    <a:pt x="5" y="4663"/>
                  </a:cubicBezTo>
                  <a:cubicBezTo>
                    <a:pt x="0" y="4677"/>
                    <a:pt x="9" y="4686"/>
                    <a:pt x="18" y="4686"/>
                  </a:cubicBezTo>
                  <a:cubicBezTo>
                    <a:pt x="20" y="4686"/>
                    <a:pt x="21" y="4687"/>
                    <a:pt x="23" y="4687"/>
                  </a:cubicBezTo>
                  <a:cubicBezTo>
                    <a:pt x="30" y="4687"/>
                    <a:pt x="37" y="4679"/>
                    <a:pt x="41" y="4672"/>
                  </a:cubicBezTo>
                  <a:cubicBezTo>
                    <a:pt x="72" y="4537"/>
                    <a:pt x="99" y="4402"/>
                    <a:pt x="126" y="4272"/>
                  </a:cubicBezTo>
                  <a:cubicBezTo>
                    <a:pt x="153" y="4137"/>
                    <a:pt x="185" y="4002"/>
                    <a:pt x="207" y="3867"/>
                  </a:cubicBezTo>
                  <a:cubicBezTo>
                    <a:pt x="260" y="3605"/>
                    <a:pt x="312" y="3347"/>
                    <a:pt x="360" y="3086"/>
                  </a:cubicBezTo>
                  <a:lnTo>
                    <a:pt x="360" y="3086"/>
                  </a:lnTo>
                  <a:cubicBezTo>
                    <a:pt x="408" y="3042"/>
                    <a:pt x="456" y="2997"/>
                    <a:pt x="500" y="2949"/>
                  </a:cubicBezTo>
                  <a:cubicBezTo>
                    <a:pt x="549" y="2900"/>
                    <a:pt x="594" y="2846"/>
                    <a:pt x="643" y="2792"/>
                  </a:cubicBezTo>
                  <a:cubicBezTo>
                    <a:pt x="733" y="2679"/>
                    <a:pt x="819" y="2562"/>
                    <a:pt x="895" y="2436"/>
                  </a:cubicBezTo>
                  <a:cubicBezTo>
                    <a:pt x="931" y="2373"/>
                    <a:pt x="967" y="2310"/>
                    <a:pt x="994" y="2243"/>
                  </a:cubicBezTo>
                  <a:cubicBezTo>
                    <a:pt x="1012" y="2207"/>
                    <a:pt x="1026" y="2171"/>
                    <a:pt x="1039" y="2139"/>
                  </a:cubicBezTo>
                  <a:cubicBezTo>
                    <a:pt x="1053" y="2103"/>
                    <a:pt x="1062" y="2067"/>
                    <a:pt x="1071" y="2031"/>
                  </a:cubicBezTo>
                  <a:cubicBezTo>
                    <a:pt x="1075" y="2013"/>
                    <a:pt x="1080" y="2000"/>
                    <a:pt x="1084" y="1977"/>
                  </a:cubicBezTo>
                  <a:lnTo>
                    <a:pt x="1093" y="1919"/>
                  </a:lnTo>
                  <a:cubicBezTo>
                    <a:pt x="1098" y="1883"/>
                    <a:pt x="1098" y="1843"/>
                    <a:pt x="1098" y="1807"/>
                  </a:cubicBezTo>
                  <a:cubicBezTo>
                    <a:pt x="1098" y="1766"/>
                    <a:pt x="1098" y="1730"/>
                    <a:pt x="1093" y="1694"/>
                  </a:cubicBezTo>
                  <a:lnTo>
                    <a:pt x="1080" y="1582"/>
                  </a:lnTo>
                  <a:cubicBezTo>
                    <a:pt x="1066" y="1510"/>
                    <a:pt x="1053" y="1438"/>
                    <a:pt x="1030" y="1370"/>
                  </a:cubicBezTo>
                  <a:cubicBezTo>
                    <a:pt x="1012" y="1303"/>
                    <a:pt x="990" y="1231"/>
                    <a:pt x="967" y="1163"/>
                  </a:cubicBezTo>
                  <a:cubicBezTo>
                    <a:pt x="945" y="1096"/>
                    <a:pt x="918" y="1033"/>
                    <a:pt x="891" y="965"/>
                  </a:cubicBezTo>
                  <a:cubicBezTo>
                    <a:pt x="864" y="898"/>
                    <a:pt x="837" y="830"/>
                    <a:pt x="810" y="767"/>
                  </a:cubicBezTo>
                  <a:cubicBezTo>
                    <a:pt x="751" y="637"/>
                    <a:pt x="688" y="511"/>
                    <a:pt x="625" y="385"/>
                  </a:cubicBezTo>
                  <a:cubicBezTo>
                    <a:pt x="558" y="259"/>
                    <a:pt x="491" y="133"/>
                    <a:pt x="414" y="16"/>
                  </a:cubicBezTo>
                  <a:cubicBezTo>
                    <a:pt x="411" y="6"/>
                    <a:pt x="400" y="1"/>
                    <a:pt x="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2;p32">
              <a:extLst>
                <a:ext uri="{FF2B5EF4-FFF2-40B4-BE49-F238E27FC236}">
                  <a16:creationId xmlns:a16="http://schemas.microsoft.com/office/drawing/2014/main" id="{344D2E1F-6F3A-FB44-830B-9244C879C174}"/>
                </a:ext>
              </a:extLst>
            </p:cNvPr>
            <p:cNvSpPr/>
            <p:nvPr/>
          </p:nvSpPr>
          <p:spPr>
            <a:xfrm>
              <a:off x="1480325" y="1623225"/>
              <a:ext cx="56775" cy="206850"/>
            </a:xfrm>
            <a:custGeom>
              <a:avLst/>
              <a:gdLst/>
              <a:ahLst/>
              <a:cxnLst/>
              <a:rect l="l" t="t" r="r" b="b"/>
              <a:pathLst>
                <a:path w="2271" h="8274" extrusionOk="0">
                  <a:moveTo>
                    <a:pt x="2210" y="0"/>
                  </a:moveTo>
                  <a:cubicBezTo>
                    <a:pt x="2204" y="0"/>
                    <a:pt x="2198" y="2"/>
                    <a:pt x="2192" y="5"/>
                  </a:cubicBezTo>
                  <a:lnTo>
                    <a:pt x="2187" y="10"/>
                  </a:lnTo>
                  <a:lnTo>
                    <a:pt x="1935" y="185"/>
                  </a:lnTo>
                  <a:lnTo>
                    <a:pt x="1670" y="347"/>
                  </a:lnTo>
                  <a:cubicBezTo>
                    <a:pt x="1584" y="401"/>
                    <a:pt x="1494" y="455"/>
                    <a:pt x="1404" y="505"/>
                  </a:cubicBezTo>
                  <a:lnTo>
                    <a:pt x="1139" y="662"/>
                  </a:lnTo>
                  <a:cubicBezTo>
                    <a:pt x="1121" y="676"/>
                    <a:pt x="1112" y="689"/>
                    <a:pt x="1107" y="712"/>
                  </a:cubicBezTo>
                  <a:lnTo>
                    <a:pt x="981" y="1656"/>
                  </a:lnTo>
                  <a:cubicBezTo>
                    <a:pt x="937" y="1976"/>
                    <a:pt x="901" y="2291"/>
                    <a:pt x="860" y="2610"/>
                  </a:cubicBezTo>
                  <a:lnTo>
                    <a:pt x="739" y="3559"/>
                  </a:lnTo>
                  <a:lnTo>
                    <a:pt x="622" y="4509"/>
                  </a:lnTo>
                  <a:lnTo>
                    <a:pt x="388" y="6407"/>
                  </a:lnTo>
                  <a:cubicBezTo>
                    <a:pt x="370" y="6564"/>
                    <a:pt x="343" y="6722"/>
                    <a:pt x="320" y="6879"/>
                  </a:cubicBezTo>
                  <a:lnTo>
                    <a:pt x="284" y="7118"/>
                  </a:lnTo>
                  <a:cubicBezTo>
                    <a:pt x="284" y="7136"/>
                    <a:pt x="280" y="7154"/>
                    <a:pt x="275" y="7172"/>
                  </a:cubicBezTo>
                  <a:lnTo>
                    <a:pt x="262" y="7230"/>
                  </a:lnTo>
                  <a:lnTo>
                    <a:pt x="235" y="7347"/>
                  </a:lnTo>
                  <a:cubicBezTo>
                    <a:pt x="154" y="7653"/>
                    <a:pt x="77" y="7963"/>
                    <a:pt x="1" y="8274"/>
                  </a:cubicBezTo>
                  <a:cubicBezTo>
                    <a:pt x="100" y="7972"/>
                    <a:pt x="194" y="7667"/>
                    <a:pt x="293" y="7356"/>
                  </a:cubicBezTo>
                  <a:lnTo>
                    <a:pt x="329" y="7244"/>
                  </a:lnTo>
                  <a:lnTo>
                    <a:pt x="347" y="7190"/>
                  </a:lnTo>
                  <a:cubicBezTo>
                    <a:pt x="352" y="7167"/>
                    <a:pt x="356" y="7149"/>
                    <a:pt x="361" y="7127"/>
                  </a:cubicBezTo>
                  <a:lnTo>
                    <a:pt x="401" y="6893"/>
                  </a:lnTo>
                  <a:cubicBezTo>
                    <a:pt x="428" y="6735"/>
                    <a:pt x="464" y="6578"/>
                    <a:pt x="487" y="6420"/>
                  </a:cubicBezTo>
                  <a:cubicBezTo>
                    <a:pt x="536" y="6106"/>
                    <a:pt x="586" y="5791"/>
                    <a:pt x="635" y="5476"/>
                  </a:cubicBezTo>
                  <a:lnTo>
                    <a:pt x="766" y="4527"/>
                  </a:lnTo>
                  <a:cubicBezTo>
                    <a:pt x="815" y="4212"/>
                    <a:pt x="856" y="3892"/>
                    <a:pt x="896" y="3577"/>
                  </a:cubicBezTo>
                  <a:lnTo>
                    <a:pt x="1013" y="2628"/>
                  </a:lnTo>
                  <a:cubicBezTo>
                    <a:pt x="1053" y="2309"/>
                    <a:pt x="1094" y="1994"/>
                    <a:pt x="1125" y="1674"/>
                  </a:cubicBezTo>
                  <a:lnTo>
                    <a:pt x="1234" y="757"/>
                  </a:lnTo>
                  <a:lnTo>
                    <a:pt x="1234" y="757"/>
                  </a:lnTo>
                  <a:cubicBezTo>
                    <a:pt x="1314" y="705"/>
                    <a:pt x="1391" y="656"/>
                    <a:pt x="1472" y="604"/>
                  </a:cubicBezTo>
                  <a:cubicBezTo>
                    <a:pt x="1557" y="550"/>
                    <a:pt x="1643" y="491"/>
                    <a:pt x="1733" y="437"/>
                  </a:cubicBezTo>
                  <a:lnTo>
                    <a:pt x="1989" y="266"/>
                  </a:lnTo>
                  <a:lnTo>
                    <a:pt x="2237" y="73"/>
                  </a:lnTo>
                  <a:cubicBezTo>
                    <a:pt x="2271" y="46"/>
                    <a:pt x="2244" y="0"/>
                    <a:pt x="22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3;p32">
              <a:extLst>
                <a:ext uri="{FF2B5EF4-FFF2-40B4-BE49-F238E27FC236}">
                  <a16:creationId xmlns:a16="http://schemas.microsoft.com/office/drawing/2014/main" id="{9088EB83-D0A7-7792-23FC-8F03B34C224A}"/>
                </a:ext>
              </a:extLst>
            </p:cNvPr>
            <p:cNvSpPr/>
            <p:nvPr/>
          </p:nvSpPr>
          <p:spPr>
            <a:xfrm>
              <a:off x="1581175" y="1297800"/>
              <a:ext cx="26950" cy="9775"/>
            </a:xfrm>
            <a:custGeom>
              <a:avLst/>
              <a:gdLst/>
              <a:ahLst/>
              <a:cxnLst/>
              <a:rect l="l" t="t" r="r" b="b"/>
              <a:pathLst>
                <a:path w="1078" h="391" extrusionOk="0">
                  <a:moveTo>
                    <a:pt x="243" y="0"/>
                  </a:moveTo>
                  <a:cubicBezTo>
                    <a:pt x="208" y="0"/>
                    <a:pt x="174" y="14"/>
                    <a:pt x="137" y="48"/>
                  </a:cubicBezTo>
                  <a:cubicBezTo>
                    <a:pt x="0" y="176"/>
                    <a:pt x="369" y="391"/>
                    <a:pt x="702" y="391"/>
                  </a:cubicBezTo>
                  <a:cubicBezTo>
                    <a:pt x="708" y="391"/>
                    <a:pt x="715" y="391"/>
                    <a:pt x="722" y="390"/>
                  </a:cubicBezTo>
                  <a:cubicBezTo>
                    <a:pt x="992" y="377"/>
                    <a:pt x="1077" y="269"/>
                    <a:pt x="1050" y="201"/>
                  </a:cubicBezTo>
                  <a:cubicBezTo>
                    <a:pt x="1041" y="174"/>
                    <a:pt x="1024" y="166"/>
                    <a:pt x="995" y="166"/>
                  </a:cubicBezTo>
                  <a:cubicBezTo>
                    <a:pt x="956" y="166"/>
                    <a:pt x="895" y="180"/>
                    <a:pt x="802" y="180"/>
                  </a:cubicBezTo>
                  <a:cubicBezTo>
                    <a:pt x="770" y="180"/>
                    <a:pt x="735" y="179"/>
                    <a:pt x="695" y="174"/>
                  </a:cubicBezTo>
                  <a:cubicBezTo>
                    <a:pt x="478" y="147"/>
                    <a:pt x="358" y="0"/>
                    <a:pt x="2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4;p32">
              <a:extLst>
                <a:ext uri="{FF2B5EF4-FFF2-40B4-BE49-F238E27FC236}">
                  <a16:creationId xmlns:a16="http://schemas.microsoft.com/office/drawing/2014/main" id="{B161C63E-0E9E-F4B8-2CE5-68BD4735A3F2}"/>
                </a:ext>
              </a:extLst>
            </p:cNvPr>
            <p:cNvSpPr/>
            <p:nvPr/>
          </p:nvSpPr>
          <p:spPr>
            <a:xfrm>
              <a:off x="1528950" y="1297500"/>
              <a:ext cx="26650" cy="10900"/>
            </a:xfrm>
            <a:custGeom>
              <a:avLst/>
              <a:gdLst/>
              <a:ahLst/>
              <a:cxnLst/>
              <a:rect l="l" t="t" r="r" b="b"/>
              <a:pathLst>
                <a:path w="1066" h="436" extrusionOk="0">
                  <a:moveTo>
                    <a:pt x="818" y="1"/>
                  </a:moveTo>
                  <a:cubicBezTo>
                    <a:pt x="700" y="1"/>
                    <a:pt x="595" y="168"/>
                    <a:pt x="373" y="218"/>
                  </a:cubicBezTo>
                  <a:cubicBezTo>
                    <a:pt x="295" y="234"/>
                    <a:pt x="234" y="237"/>
                    <a:pt x="185" y="237"/>
                  </a:cubicBezTo>
                  <a:cubicBezTo>
                    <a:pt x="146" y="237"/>
                    <a:pt x="115" y="235"/>
                    <a:pt x="91" y="235"/>
                  </a:cubicBezTo>
                  <a:cubicBezTo>
                    <a:pt x="49" y="235"/>
                    <a:pt x="27" y="241"/>
                    <a:pt x="17" y="276"/>
                  </a:cubicBezTo>
                  <a:cubicBezTo>
                    <a:pt x="0" y="340"/>
                    <a:pt x="83" y="435"/>
                    <a:pt x="313" y="435"/>
                  </a:cubicBezTo>
                  <a:cubicBezTo>
                    <a:pt x="328" y="435"/>
                    <a:pt x="343" y="435"/>
                    <a:pt x="359" y="434"/>
                  </a:cubicBezTo>
                  <a:cubicBezTo>
                    <a:pt x="701" y="416"/>
                    <a:pt x="1065" y="159"/>
                    <a:pt x="912" y="38"/>
                  </a:cubicBezTo>
                  <a:cubicBezTo>
                    <a:pt x="879" y="11"/>
                    <a:pt x="848" y="1"/>
                    <a:pt x="8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5;p32">
              <a:extLst>
                <a:ext uri="{FF2B5EF4-FFF2-40B4-BE49-F238E27FC236}">
                  <a16:creationId xmlns:a16="http://schemas.microsoft.com/office/drawing/2014/main" id="{918DDE1D-C4D6-5D11-CEF1-EFDF36790E00}"/>
                </a:ext>
              </a:extLst>
            </p:cNvPr>
            <p:cNvSpPr/>
            <p:nvPr/>
          </p:nvSpPr>
          <p:spPr>
            <a:xfrm>
              <a:off x="1503950" y="1330200"/>
              <a:ext cx="19850" cy="10575"/>
            </a:xfrm>
            <a:custGeom>
              <a:avLst/>
              <a:gdLst/>
              <a:ahLst/>
              <a:cxnLst/>
              <a:rect l="l" t="t" r="r" b="b"/>
              <a:pathLst>
                <a:path w="794" h="423" extrusionOk="0">
                  <a:moveTo>
                    <a:pt x="21" y="0"/>
                  </a:moveTo>
                  <a:cubicBezTo>
                    <a:pt x="16" y="0"/>
                    <a:pt x="10" y="2"/>
                    <a:pt x="5" y="8"/>
                  </a:cubicBezTo>
                  <a:cubicBezTo>
                    <a:pt x="1" y="17"/>
                    <a:pt x="1" y="26"/>
                    <a:pt x="5" y="35"/>
                  </a:cubicBezTo>
                  <a:lnTo>
                    <a:pt x="32" y="62"/>
                  </a:lnTo>
                  <a:lnTo>
                    <a:pt x="63" y="89"/>
                  </a:lnTo>
                  <a:cubicBezTo>
                    <a:pt x="77" y="102"/>
                    <a:pt x="90" y="116"/>
                    <a:pt x="104" y="125"/>
                  </a:cubicBezTo>
                  <a:lnTo>
                    <a:pt x="158" y="165"/>
                  </a:lnTo>
                  <a:cubicBezTo>
                    <a:pt x="180" y="179"/>
                    <a:pt x="198" y="192"/>
                    <a:pt x="221" y="205"/>
                  </a:cubicBezTo>
                  <a:cubicBezTo>
                    <a:pt x="266" y="228"/>
                    <a:pt x="311" y="255"/>
                    <a:pt x="360" y="277"/>
                  </a:cubicBezTo>
                  <a:cubicBezTo>
                    <a:pt x="446" y="318"/>
                    <a:pt x="536" y="354"/>
                    <a:pt x="630" y="385"/>
                  </a:cubicBezTo>
                  <a:cubicBezTo>
                    <a:pt x="702" y="408"/>
                    <a:pt x="756" y="421"/>
                    <a:pt x="756" y="421"/>
                  </a:cubicBezTo>
                  <a:cubicBezTo>
                    <a:pt x="759" y="422"/>
                    <a:pt x="762" y="423"/>
                    <a:pt x="765" y="423"/>
                  </a:cubicBezTo>
                  <a:cubicBezTo>
                    <a:pt x="786" y="423"/>
                    <a:pt x="794" y="393"/>
                    <a:pt x="770" y="385"/>
                  </a:cubicBezTo>
                  <a:lnTo>
                    <a:pt x="648" y="327"/>
                  </a:lnTo>
                  <a:cubicBezTo>
                    <a:pt x="612" y="313"/>
                    <a:pt x="576" y="291"/>
                    <a:pt x="531" y="273"/>
                  </a:cubicBezTo>
                  <a:cubicBezTo>
                    <a:pt x="486" y="255"/>
                    <a:pt x="437" y="228"/>
                    <a:pt x="392" y="205"/>
                  </a:cubicBezTo>
                  <a:cubicBezTo>
                    <a:pt x="347" y="187"/>
                    <a:pt x="297" y="161"/>
                    <a:pt x="257" y="138"/>
                  </a:cubicBezTo>
                  <a:cubicBezTo>
                    <a:pt x="234" y="129"/>
                    <a:pt x="216" y="116"/>
                    <a:pt x="198" y="107"/>
                  </a:cubicBezTo>
                  <a:lnTo>
                    <a:pt x="140" y="75"/>
                  </a:lnTo>
                  <a:cubicBezTo>
                    <a:pt x="126" y="66"/>
                    <a:pt x="108" y="57"/>
                    <a:pt x="95" y="48"/>
                  </a:cubicBezTo>
                  <a:lnTo>
                    <a:pt x="63" y="21"/>
                  </a:lnTo>
                  <a:lnTo>
                    <a:pt x="32" y="3"/>
                  </a:lnTo>
                  <a:cubicBezTo>
                    <a:pt x="28" y="1"/>
                    <a:pt x="25" y="0"/>
                    <a:pt x="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6;p32">
              <a:extLst>
                <a:ext uri="{FF2B5EF4-FFF2-40B4-BE49-F238E27FC236}">
                  <a16:creationId xmlns:a16="http://schemas.microsoft.com/office/drawing/2014/main" id="{A4178893-DBE2-4DDC-31ED-654C42BC6990}"/>
                </a:ext>
              </a:extLst>
            </p:cNvPr>
            <p:cNvSpPr/>
            <p:nvPr/>
          </p:nvSpPr>
          <p:spPr>
            <a:xfrm>
              <a:off x="1586375" y="1321025"/>
              <a:ext cx="18825" cy="12975"/>
            </a:xfrm>
            <a:custGeom>
              <a:avLst/>
              <a:gdLst/>
              <a:ahLst/>
              <a:cxnLst/>
              <a:rect l="l" t="t" r="r" b="b"/>
              <a:pathLst>
                <a:path w="753" h="519" extrusionOk="0">
                  <a:moveTo>
                    <a:pt x="710" y="0"/>
                  </a:moveTo>
                  <a:cubicBezTo>
                    <a:pt x="695" y="0"/>
                    <a:pt x="679" y="9"/>
                    <a:pt x="671" y="28"/>
                  </a:cubicBezTo>
                  <a:cubicBezTo>
                    <a:pt x="671" y="28"/>
                    <a:pt x="667" y="42"/>
                    <a:pt x="658" y="69"/>
                  </a:cubicBezTo>
                  <a:cubicBezTo>
                    <a:pt x="644" y="109"/>
                    <a:pt x="626" y="145"/>
                    <a:pt x="608" y="181"/>
                  </a:cubicBezTo>
                  <a:cubicBezTo>
                    <a:pt x="586" y="231"/>
                    <a:pt x="554" y="276"/>
                    <a:pt x="518" y="312"/>
                  </a:cubicBezTo>
                  <a:cubicBezTo>
                    <a:pt x="500" y="330"/>
                    <a:pt x="482" y="343"/>
                    <a:pt x="460" y="352"/>
                  </a:cubicBezTo>
                  <a:cubicBezTo>
                    <a:pt x="451" y="357"/>
                    <a:pt x="437" y="361"/>
                    <a:pt x="428" y="366"/>
                  </a:cubicBezTo>
                  <a:lnTo>
                    <a:pt x="392" y="366"/>
                  </a:lnTo>
                  <a:cubicBezTo>
                    <a:pt x="338" y="361"/>
                    <a:pt x="289" y="343"/>
                    <a:pt x="248" y="312"/>
                  </a:cubicBezTo>
                  <a:cubicBezTo>
                    <a:pt x="208" y="280"/>
                    <a:pt x="176" y="240"/>
                    <a:pt x="149" y="195"/>
                  </a:cubicBezTo>
                  <a:cubicBezTo>
                    <a:pt x="131" y="159"/>
                    <a:pt x="113" y="127"/>
                    <a:pt x="100" y="87"/>
                  </a:cubicBezTo>
                  <a:cubicBezTo>
                    <a:pt x="86" y="60"/>
                    <a:pt x="82" y="46"/>
                    <a:pt x="82" y="46"/>
                  </a:cubicBezTo>
                  <a:lnTo>
                    <a:pt x="82" y="37"/>
                  </a:lnTo>
                  <a:cubicBezTo>
                    <a:pt x="74" y="18"/>
                    <a:pt x="58" y="9"/>
                    <a:pt x="43" y="9"/>
                  </a:cubicBezTo>
                  <a:cubicBezTo>
                    <a:pt x="22" y="9"/>
                    <a:pt x="1" y="25"/>
                    <a:pt x="1" y="51"/>
                  </a:cubicBezTo>
                  <a:cubicBezTo>
                    <a:pt x="1" y="69"/>
                    <a:pt x="1" y="91"/>
                    <a:pt x="1" y="109"/>
                  </a:cubicBezTo>
                  <a:cubicBezTo>
                    <a:pt x="5" y="154"/>
                    <a:pt x="19" y="199"/>
                    <a:pt x="32" y="244"/>
                  </a:cubicBezTo>
                  <a:cubicBezTo>
                    <a:pt x="59" y="312"/>
                    <a:pt x="100" y="375"/>
                    <a:pt x="149" y="420"/>
                  </a:cubicBezTo>
                  <a:cubicBezTo>
                    <a:pt x="217" y="483"/>
                    <a:pt x="298" y="514"/>
                    <a:pt x="388" y="519"/>
                  </a:cubicBezTo>
                  <a:lnTo>
                    <a:pt x="419" y="519"/>
                  </a:lnTo>
                  <a:cubicBezTo>
                    <a:pt x="433" y="514"/>
                    <a:pt x="446" y="514"/>
                    <a:pt x="455" y="514"/>
                  </a:cubicBezTo>
                  <a:cubicBezTo>
                    <a:pt x="482" y="505"/>
                    <a:pt x="505" y="501"/>
                    <a:pt x="527" y="492"/>
                  </a:cubicBezTo>
                  <a:cubicBezTo>
                    <a:pt x="563" y="469"/>
                    <a:pt x="599" y="442"/>
                    <a:pt x="626" y="411"/>
                  </a:cubicBezTo>
                  <a:cubicBezTo>
                    <a:pt x="671" y="357"/>
                    <a:pt x="703" y="298"/>
                    <a:pt x="721" y="231"/>
                  </a:cubicBezTo>
                  <a:cubicBezTo>
                    <a:pt x="734" y="186"/>
                    <a:pt x="743" y="141"/>
                    <a:pt x="752" y="96"/>
                  </a:cubicBezTo>
                  <a:cubicBezTo>
                    <a:pt x="752" y="78"/>
                    <a:pt x="752" y="60"/>
                    <a:pt x="752" y="42"/>
                  </a:cubicBezTo>
                  <a:cubicBezTo>
                    <a:pt x="752" y="16"/>
                    <a:pt x="732" y="0"/>
                    <a:pt x="7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7;p32">
              <a:extLst>
                <a:ext uri="{FF2B5EF4-FFF2-40B4-BE49-F238E27FC236}">
                  <a16:creationId xmlns:a16="http://schemas.microsoft.com/office/drawing/2014/main" id="{4A90AC11-1C9F-4A42-72BC-93EFC695543F}"/>
                </a:ext>
              </a:extLst>
            </p:cNvPr>
            <p:cNvSpPr/>
            <p:nvPr/>
          </p:nvSpPr>
          <p:spPr>
            <a:xfrm>
              <a:off x="1601900" y="1325200"/>
              <a:ext cx="8700" cy="3225"/>
            </a:xfrm>
            <a:custGeom>
              <a:avLst/>
              <a:gdLst/>
              <a:ahLst/>
              <a:cxnLst/>
              <a:rect l="l" t="t" r="r" b="b"/>
              <a:pathLst>
                <a:path w="348" h="129" extrusionOk="0">
                  <a:moveTo>
                    <a:pt x="68" y="0"/>
                  </a:moveTo>
                  <a:cubicBezTo>
                    <a:pt x="65" y="0"/>
                    <a:pt x="62" y="0"/>
                    <a:pt x="59" y="1"/>
                  </a:cubicBezTo>
                  <a:cubicBezTo>
                    <a:pt x="1" y="10"/>
                    <a:pt x="41" y="100"/>
                    <a:pt x="41" y="100"/>
                  </a:cubicBezTo>
                  <a:cubicBezTo>
                    <a:pt x="76" y="120"/>
                    <a:pt x="116" y="128"/>
                    <a:pt x="155" y="128"/>
                  </a:cubicBezTo>
                  <a:cubicBezTo>
                    <a:pt x="254" y="128"/>
                    <a:pt x="348" y="77"/>
                    <a:pt x="338" y="41"/>
                  </a:cubicBezTo>
                  <a:cubicBezTo>
                    <a:pt x="336" y="35"/>
                    <a:pt x="330" y="33"/>
                    <a:pt x="321" y="33"/>
                  </a:cubicBezTo>
                  <a:cubicBezTo>
                    <a:pt x="304" y="33"/>
                    <a:pt x="276" y="40"/>
                    <a:pt x="237" y="40"/>
                  </a:cubicBezTo>
                  <a:cubicBezTo>
                    <a:pt x="222" y="40"/>
                    <a:pt x="207" y="39"/>
                    <a:pt x="190" y="37"/>
                  </a:cubicBezTo>
                  <a:cubicBezTo>
                    <a:pt x="127" y="24"/>
                    <a:pt x="103" y="0"/>
                    <a:pt x="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8;p32">
              <a:extLst>
                <a:ext uri="{FF2B5EF4-FFF2-40B4-BE49-F238E27FC236}">
                  <a16:creationId xmlns:a16="http://schemas.microsoft.com/office/drawing/2014/main" id="{B96FAB18-FD7A-3EBC-886B-D2E32D3C9666}"/>
                </a:ext>
              </a:extLst>
            </p:cNvPr>
            <p:cNvSpPr/>
            <p:nvPr/>
          </p:nvSpPr>
          <p:spPr>
            <a:xfrm>
              <a:off x="1600250" y="1328525"/>
              <a:ext cx="7525" cy="4500"/>
            </a:xfrm>
            <a:custGeom>
              <a:avLst/>
              <a:gdLst/>
              <a:ahLst/>
              <a:cxnLst/>
              <a:rect l="l" t="t" r="r" b="b"/>
              <a:pathLst>
                <a:path w="301" h="180" extrusionOk="0">
                  <a:moveTo>
                    <a:pt x="44" y="0"/>
                  </a:moveTo>
                  <a:cubicBezTo>
                    <a:pt x="0" y="0"/>
                    <a:pt x="4" y="84"/>
                    <a:pt x="4" y="84"/>
                  </a:cubicBezTo>
                  <a:cubicBezTo>
                    <a:pt x="52" y="153"/>
                    <a:pt x="145" y="179"/>
                    <a:pt x="214" y="179"/>
                  </a:cubicBezTo>
                  <a:cubicBezTo>
                    <a:pt x="261" y="179"/>
                    <a:pt x="296" y="167"/>
                    <a:pt x="296" y="147"/>
                  </a:cubicBezTo>
                  <a:cubicBezTo>
                    <a:pt x="301" y="124"/>
                    <a:pt x="247" y="133"/>
                    <a:pt x="166" y="84"/>
                  </a:cubicBezTo>
                  <a:cubicBezTo>
                    <a:pt x="107" y="48"/>
                    <a:pt x="98" y="12"/>
                    <a:pt x="58" y="3"/>
                  </a:cubicBezTo>
                  <a:cubicBezTo>
                    <a:pt x="53" y="1"/>
                    <a:pt x="48" y="0"/>
                    <a:pt x="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9;p32">
              <a:extLst>
                <a:ext uri="{FF2B5EF4-FFF2-40B4-BE49-F238E27FC236}">
                  <a16:creationId xmlns:a16="http://schemas.microsoft.com/office/drawing/2014/main" id="{EED3B6CA-60E1-8296-AFE2-16FAB5CAB253}"/>
                </a:ext>
              </a:extLst>
            </p:cNvPr>
            <p:cNvSpPr/>
            <p:nvPr/>
          </p:nvSpPr>
          <p:spPr>
            <a:xfrm>
              <a:off x="1533750" y="1320600"/>
              <a:ext cx="18925" cy="13075"/>
            </a:xfrm>
            <a:custGeom>
              <a:avLst/>
              <a:gdLst/>
              <a:ahLst/>
              <a:cxnLst/>
              <a:rect l="l" t="t" r="r" b="b"/>
              <a:pathLst>
                <a:path w="757" h="523" extrusionOk="0">
                  <a:moveTo>
                    <a:pt x="46" y="0"/>
                  </a:moveTo>
                  <a:cubicBezTo>
                    <a:pt x="23" y="0"/>
                    <a:pt x="1" y="18"/>
                    <a:pt x="1" y="41"/>
                  </a:cubicBezTo>
                  <a:cubicBezTo>
                    <a:pt x="1" y="41"/>
                    <a:pt x="1" y="63"/>
                    <a:pt x="5" y="95"/>
                  </a:cubicBezTo>
                  <a:cubicBezTo>
                    <a:pt x="10" y="140"/>
                    <a:pt x="19" y="185"/>
                    <a:pt x="32" y="230"/>
                  </a:cubicBezTo>
                  <a:cubicBezTo>
                    <a:pt x="50" y="297"/>
                    <a:pt x="86" y="360"/>
                    <a:pt x="131" y="414"/>
                  </a:cubicBezTo>
                  <a:cubicBezTo>
                    <a:pt x="158" y="446"/>
                    <a:pt x="194" y="473"/>
                    <a:pt x="230" y="495"/>
                  </a:cubicBezTo>
                  <a:cubicBezTo>
                    <a:pt x="253" y="504"/>
                    <a:pt x="275" y="513"/>
                    <a:pt x="302" y="518"/>
                  </a:cubicBezTo>
                  <a:cubicBezTo>
                    <a:pt x="311" y="518"/>
                    <a:pt x="325" y="522"/>
                    <a:pt x="338" y="522"/>
                  </a:cubicBezTo>
                  <a:lnTo>
                    <a:pt x="370" y="522"/>
                  </a:lnTo>
                  <a:cubicBezTo>
                    <a:pt x="459" y="518"/>
                    <a:pt x="540" y="486"/>
                    <a:pt x="608" y="428"/>
                  </a:cubicBezTo>
                  <a:cubicBezTo>
                    <a:pt x="657" y="378"/>
                    <a:pt x="698" y="315"/>
                    <a:pt x="720" y="252"/>
                  </a:cubicBezTo>
                  <a:cubicBezTo>
                    <a:pt x="738" y="207"/>
                    <a:pt x="747" y="158"/>
                    <a:pt x="752" y="113"/>
                  </a:cubicBezTo>
                  <a:cubicBezTo>
                    <a:pt x="752" y="95"/>
                    <a:pt x="752" y="77"/>
                    <a:pt x="752" y="59"/>
                  </a:cubicBezTo>
                  <a:lnTo>
                    <a:pt x="756" y="59"/>
                  </a:lnTo>
                  <a:cubicBezTo>
                    <a:pt x="754" y="33"/>
                    <a:pt x="733" y="19"/>
                    <a:pt x="712" y="19"/>
                  </a:cubicBezTo>
                  <a:cubicBezTo>
                    <a:pt x="697" y="19"/>
                    <a:pt x="681" y="28"/>
                    <a:pt x="675" y="45"/>
                  </a:cubicBezTo>
                  <a:lnTo>
                    <a:pt x="657" y="86"/>
                  </a:lnTo>
                  <a:cubicBezTo>
                    <a:pt x="644" y="126"/>
                    <a:pt x="626" y="162"/>
                    <a:pt x="608" y="194"/>
                  </a:cubicBezTo>
                  <a:cubicBezTo>
                    <a:pt x="581" y="239"/>
                    <a:pt x="549" y="279"/>
                    <a:pt x="509" y="311"/>
                  </a:cubicBezTo>
                  <a:cubicBezTo>
                    <a:pt x="468" y="342"/>
                    <a:pt x="419" y="360"/>
                    <a:pt x="365" y="365"/>
                  </a:cubicBezTo>
                  <a:lnTo>
                    <a:pt x="329" y="365"/>
                  </a:lnTo>
                  <a:cubicBezTo>
                    <a:pt x="316" y="360"/>
                    <a:pt x="307" y="360"/>
                    <a:pt x="298" y="356"/>
                  </a:cubicBezTo>
                  <a:cubicBezTo>
                    <a:pt x="275" y="347"/>
                    <a:pt x="253" y="329"/>
                    <a:pt x="235" y="315"/>
                  </a:cubicBezTo>
                  <a:cubicBezTo>
                    <a:pt x="199" y="275"/>
                    <a:pt x="172" y="230"/>
                    <a:pt x="149" y="185"/>
                  </a:cubicBezTo>
                  <a:cubicBezTo>
                    <a:pt x="127" y="140"/>
                    <a:pt x="109" y="99"/>
                    <a:pt x="100" y="72"/>
                  </a:cubicBezTo>
                  <a:lnTo>
                    <a:pt x="82" y="27"/>
                  </a:lnTo>
                  <a:cubicBezTo>
                    <a:pt x="77" y="14"/>
                    <a:pt x="64" y="0"/>
                    <a:pt x="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20;p32">
              <a:extLst>
                <a:ext uri="{FF2B5EF4-FFF2-40B4-BE49-F238E27FC236}">
                  <a16:creationId xmlns:a16="http://schemas.microsoft.com/office/drawing/2014/main" id="{1455DC4E-B9AD-1863-5900-990B626081FB}"/>
                </a:ext>
              </a:extLst>
            </p:cNvPr>
            <p:cNvSpPr/>
            <p:nvPr/>
          </p:nvSpPr>
          <p:spPr>
            <a:xfrm>
              <a:off x="1528375" y="1324750"/>
              <a:ext cx="8775" cy="3175"/>
            </a:xfrm>
            <a:custGeom>
              <a:avLst/>
              <a:gdLst/>
              <a:ahLst/>
              <a:cxnLst/>
              <a:rect l="l" t="t" r="r" b="b"/>
              <a:pathLst>
                <a:path w="351" h="127" extrusionOk="0">
                  <a:moveTo>
                    <a:pt x="279" y="0"/>
                  </a:moveTo>
                  <a:cubicBezTo>
                    <a:pt x="243" y="0"/>
                    <a:pt x="220" y="24"/>
                    <a:pt x="157" y="32"/>
                  </a:cubicBezTo>
                  <a:cubicBezTo>
                    <a:pt x="135" y="37"/>
                    <a:pt x="116" y="38"/>
                    <a:pt x="99" y="38"/>
                  </a:cubicBezTo>
                  <a:cubicBezTo>
                    <a:pt x="66" y="38"/>
                    <a:pt x="42" y="33"/>
                    <a:pt x="28" y="33"/>
                  </a:cubicBezTo>
                  <a:cubicBezTo>
                    <a:pt x="20" y="33"/>
                    <a:pt x="14" y="35"/>
                    <a:pt x="13" y="41"/>
                  </a:cubicBezTo>
                  <a:cubicBezTo>
                    <a:pt x="1" y="76"/>
                    <a:pt x="93" y="127"/>
                    <a:pt x="189" y="127"/>
                  </a:cubicBezTo>
                  <a:cubicBezTo>
                    <a:pt x="230" y="127"/>
                    <a:pt x="271" y="118"/>
                    <a:pt x="306" y="95"/>
                  </a:cubicBezTo>
                  <a:cubicBezTo>
                    <a:pt x="306" y="95"/>
                    <a:pt x="351" y="5"/>
                    <a:pt x="288" y="1"/>
                  </a:cubicBezTo>
                  <a:cubicBezTo>
                    <a:pt x="285" y="0"/>
                    <a:pt x="282" y="0"/>
                    <a:pt x="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21;p32">
              <a:extLst>
                <a:ext uri="{FF2B5EF4-FFF2-40B4-BE49-F238E27FC236}">
                  <a16:creationId xmlns:a16="http://schemas.microsoft.com/office/drawing/2014/main" id="{EFF1ABAB-7F53-DED1-C027-B5B3E28EB934}"/>
                </a:ext>
              </a:extLst>
            </p:cNvPr>
            <p:cNvSpPr/>
            <p:nvPr/>
          </p:nvSpPr>
          <p:spPr>
            <a:xfrm>
              <a:off x="1531175" y="1327950"/>
              <a:ext cx="7525" cy="4575"/>
            </a:xfrm>
            <a:custGeom>
              <a:avLst/>
              <a:gdLst/>
              <a:ahLst/>
              <a:cxnLst/>
              <a:rect l="l" t="t" r="r" b="b"/>
              <a:pathLst>
                <a:path w="301" h="183" extrusionOk="0">
                  <a:moveTo>
                    <a:pt x="256" y="1"/>
                  </a:moveTo>
                  <a:cubicBezTo>
                    <a:pt x="252" y="1"/>
                    <a:pt x="248" y="2"/>
                    <a:pt x="243" y="3"/>
                  </a:cubicBezTo>
                  <a:cubicBezTo>
                    <a:pt x="207" y="17"/>
                    <a:pt x="194" y="48"/>
                    <a:pt x="135" y="84"/>
                  </a:cubicBezTo>
                  <a:cubicBezTo>
                    <a:pt x="59" y="134"/>
                    <a:pt x="0" y="125"/>
                    <a:pt x="5" y="152"/>
                  </a:cubicBezTo>
                  <a:cubicBezTo>
                    <a:pt x="6" y="171"/>
                    <a:pt x="40" y="183"/>
                    <a:pt x="84" y="183"/>
                  </a:cubicBezTo>
                  <a:cubicBezTo>
                    <a:pt x="153" y="183"/>
                    <a:pt x="248" y="155"/>
                    <a:pt x="297" y="84"/>
                  </a:cubicBezTo>
                  <a:cubicBezTo>
                    <a:pt x="297" y="84"/>
                    <a:pt x="301" y="1"/>
                    <a:pt x="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22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10" name="Picture 4" descr="IMG_6717">
            <a:extLst>
              <a:ext uri="{FF2B5EF4-FFF2-40B4-BE49-F238E27FC236}">
                <a16:creationId xmlns:a16="http://schemas.microsoft.com/office/drawing/2014/main" id="{66AF05B7-272F-8C97-F1B6-9A9068C50874}"/>
              </a:ext>
            </a:extLst>
          </p:cNvPr>
          <p:cNvPicPr>
            <a:picLocks noChangeAspect="1" noChangeArrowheads="1"/>
          </p:cNvPicPr>
          <p:nvPr/>
        </p:nvPicPr>
        <p:blipFill>
          <a:blip r:embed="rId3" cstate="print"/>
          <a:srcRect/>
          <a:stretch>
            <a:fillRect/>
          </a:stretch>
        </p:blipFill>
        <p:spPr bwMode="auto">
          <a:xfrm rot="21330525">
            <a:off x="-68871" y="276920"/>
            <a:ext cx="5631768" cy="4527246"/>
          </a:xfrm>
          <a:prstGeom prst="rect">
            <a:avLst/>
          </a:prstGeom>
          <a:ln>
            <a:noFill/>
          </a:ln>
          <a:effectLst>
            <a:outerShdw blurRad="292100" dist="139700" dir="2700000" algn="tl" rotWithShape="0">
              <a:srgbClr val="333333">
                <a:alpha val="65000"/>
              </a:srgbClr>
            </a:outerShdw>
          </a:effectLst>
        </p:spPr>
      </p:pic>
      <p:sp>
        <p:nvSpPr>
          <p:cNvPr id="9" name="Google Shape;316;p30">
            <a:extLst>
              <a:ext uri="{FF2B5EF4-FFF2-40B4-BE49-F238E27FC236}">
                <a16:creationId xmlns:a16="http://schemas.microsoft.com/office/drawing/2014/main" id="{FE1068D9-B83D-7E84-C236-344566A89BF6}"/>
              </a:ext>
            </a:extLst>
          </p:cNvPr>
          <p:cNvSpPr txBox="1">
            <a:spLocks/>
          </p:cNvSpPr>
          <p:nvPr/>
        </p:nvSpPr>
        <p:spPr>
          <a:xfrm rot="227916">
            <a:off x="5589583" y="238773"/>
            <a:ext cx="3484709" cy="2219985"/>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a:solidFill>
                  <a:schemeClr val="accent6">
                    <a:lumMod val="50000"/>
                  </a:schemeClr>
                </a:solidFill>
                <a:latin typeface="UTM Avo" panose="02040603050506020204" pitchFamily="18" charset="0"/>
              </a:rPr>
              <a:t>Sắp xếp bức tranh thành 3 câu chuyện. </a:t>
            </a:r>
            <a:r>
              <a:rPr lang="nl-NL" sz="2000" b="1">
                <a:solidFill>
                  <a:srgbClr val="002060"/>
                </a:solidFill>
                <a:effectLst/>
                <a:latin typeface="UTM Avo" panose="02040603050506020204" pitchFamily="18" charset="0"/>
                <a:ea typeface="Times New Roman" panose="02020603050405020304" pitchFamily="18" charset="0"/>
              </a:rPr>
              <a:t>Mỗi câu chuyện gồm 3 tranh thể hiện Hùng lúc khỏe, Hùng lúc bị bệnh, Hùng lúc được chữa bệnh</a:t>
            </a:r>
            <a:r>
              <a:rPr lang="nl-NL" sz="2000" b="1">
                <a:effectLst/>
                <a:latin typeface="UTM Avo" panose="02040603050506020204" pitchFamily="18" charset="0"/>
                <a:ea typeface="Times New Roman" panose="02020603050405020304" pitchFamily="18" charset="0"/>
              </a:rPr>
              <a:t>. </a:t>
            </a:r>
            <a:endParaRPr lang="en-US" sz="2000" b="1">
              <a:effectLst/>
              <a:latin typeface="UTM Avo" panose="02040603050506020204" pitchFamily="18" charset="0"/>
              <a:ea typeface="Times New Roman" panose="02020603050405020304" pitchFamily="18" charset="0"/>
            </a:endParaRPr>
          </a:p>
          <a:p>
            <a:pPr algn="ctr"/>
            <a:endParaRPr lang="en-US" sz="2000">
              <a:solidFill>
                <a:schemeClr val="accent6">
                  <a:lumMod val="50000"/>
                </a:schemeClr>
              </a:solidFill>
              <a:latin typeface="UTM Guanine" panose="02040603050506020204" pitchFamily="18" charset="0"/>
            </a:endParaRPr>
          </a:p>
        </p:txBody>
      </p:sp>
      <p:sp>
        <p:nvSpPr>
          <p:cNvPr id="12" name="Google Shape;426;p33">
            <a:extLst>
              <a:ext uri="{FF2B5EF4-FFF2-40B4-BE49-F238E27FC236}">
                <a16:creationId xmlns:a16="http://schemas.microsoft.com/office/drawing/2014/main" id="{FF34B4F3-23EB-DAA9-46B9-842399F54796}"/>
              </a:ext>
            </a:extLst>
          </p:cNvPr>
          <p:cNvSpPr txBox="1">
            <a:spLocks/>
          </p:cNvSpPr>
          <p:nvPr/>
        </p:nvSpPr>
        <p:spPr>
          <a:xfrm rot="21039379">
            <a:off x="5798466" y="2549302"/>
            <a:ext cx="3323848" cy="2056320"/>
          </a:xfrm>
          <a:prstGeom prst="rect">
            <a:avLst/>
          </a:prstGeom>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nl-NL" sz="2000" b="1">
                <a:latin typeface="UTM Avo" panose="02040603050506020204" pitchFamily="18" charset="0"/>
                <a:ea typeface="Times New Roman" panose="02020603050405020304" pitchFamily="18" charset="0"/>
              </a:rPr>
              <a:t>Kể lại câu chuyện cho mọi người nghe với nội dung mô tả những dấu hiệu cho em biết khi Hùng khoẻ và khi Hùng bị bệnh. </a:t>
            </a:r>
            <a:endParaRPr lang="en-US" sz="2000" b="1">
              <a:latin typeface="UTM Avo" panose="020406030505060202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49;p32">
            <a:extLst>
              <a:ext uri="{FF2B5EF4-FFF2-40B4-BE49-F238E27FC236}">
                <a16:creationId xmlns:a16="http://schemas.microsoft.com/office/drawing/2014/main" id="{2620F29C-0297-7E85-2360-18911EF9F93E}"/>
              </a:ext>
            </a:extLst>
          </p:cNvPr>
          <p:cNvSpPr txBox="1">
            <a:spLocks/>
          </p:cNvSpPr>
          <p:nvPr/>
        </p:nvSpPr>
        <p:spPr>
          <a:xfrm>
            <a:off x="2021243" y="83055"/>
            <a:ext cx="5101514" cy="551462"/>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Lexend Deca"/>
              <a:buNone/>
              <a:defRPr sz="1400" b="0" i="0" u="none" strike="noStrike" cap="none">
                <a:solidFill>
                  <a:schemeClr val="lt1"/>
                </a:solidFill>
                <a:latin typeface="Lexend Deca"/>
                <a:ea typeface="Lexend Deca"/>
                <a:cs typeface="Lexend Deca"/>
                <a:sym typeface="Lexend Deca"/>
              </a:defRPr>
            </a:lvl1pPr>
            <a:lvl2pPr marR="0" lvl="1"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2pPr>
            <a:lvl3pPr marR="0" lvl="2"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3pPr>
            <a:lvl4pPr marR="0" lvl="3"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4pPr>
            <a:lvl5pPr marR="0" lvl="4"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5pPr>
            <a:lvl6pPr marR="0" lvl="5"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6pPr>
            <a:lvl7pPr marR="0" lvl="6"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7pPr>
            <a:lvl8pPr marR="0" lvl="7"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8pPr>
            <a:lvl9pPr marR="0" lvl="8" algn="ctr" rtl="0">
              <a:lnSpc>
                <a:spcPct val="100000"/>
              </a:lnSpc>
              <a:spcBef>
                <a:spcPts val="0"/>
              </a:spcBef>
              <a:spcAft>
                <a:spcPts val="0"/>
              </a:spcAft>
              <a:buClr>
                <a:schemeClr val="dk1"/>
              </a:buClr>
              <a:buSzPts val="2800"/>
              <a:buFont typeface="Arial"/>
              <a:buNone/>
              <a:defRPr sz="1400" b="0" i="0" u="none" strike="noStrike" cap="none">
                <a:solidFill>
                  <a:schemeClr val="lt1"/>
                </a:solidFill>
                <a:latin typeface="Roboto Slab Light"/>
                <a:ea typeface="Roboto Slab Light"/>
                <a:cs typeface="Roboto Slab Light"/>
                <a:sym typeface="Roboto Slab Light"/>
              </a:defRPr>
            </a:lvl9pPr>
          </a:lstStyle>
          <a:p>
            <a:pPr algn="ctr"/>
            <a:r>
              <a:rPr lang="en-US" sz="2400" b="1">
                <a:solidFill>
                  <a:schemeClr val="accent6">
                    <a:lumMod val="75000"/>
                  </a:schemeClr>
                </a:solidFill>
                <a:latin typeface="UTM Avo" panose="02040603050506020204" pitchFamily="18" charset="0"/>
              </a:rPr>
              <a:t>Câu chuyện thứ nhất</a:t>
            </a:r>
          </a:p>
        </p:txBody>
      </p:sp>
      <p:pic>
        <p:nvPicPr>
          <p:cNvPr id="5" name="Picture 3" descr="4">
            <a:extLst>
              <a:ext uri="{FF2B5EF4-FFF2-40B4-BE49-F238E27FC236}">
                <a16:creationId xmlns:a16="http://schemas.microsoft.com/office/drawing/2014/main" id="{3F40E2E2-C08E-F299-754B-87244E45B768}"/>
              </a:ext>
            </a:extLst>
          </p:cNvPr>
          <p:cNvPicPr>
            <a:picLocks noChangeAspect="1" noChangeArrowheads="1"/>
          </p:cNvPicPr>
          <p:nvPr/>
        </p:nvPicPr>
        <p:blipFill>
          <a:blip r:embed="rId2"/>
          <a:srcRect r="9616"/>
          <a:stretch>
            <a:fillRect/>
          </a:stretch>
        </p:blipFill>
        <p:spPr bwMode="auto">
          <a:xfrm rot="272561">
            <a:off x="149308" y="747188"/>
            <a:ext cx="2923625" cy="1977746"/>
          </a:xfrm>
          <a:prstGeom prst="rect">
            <a:avLst/>
          </a:prstGeom>
          <a:ln>
            <a:noFill/>
          </a:ln>
          <a:effectLst>
            <a:outerShdw blurRad="292100" dist="139700" dir="2700000" algn="tl" rotWithShape="0">
              <a:srgbClr val="333333">
                <a:alpha val="65000"/>
              </a:srgbClr>
            </a:outerShdw>
          </a:effectLst>
        </p:spPr>
      </p:pic>
      <p:pic>
        <p:nvPicPr>
          <p:cNvPr id="6" name="Picture 4" descr="8">
            <a:extLst>
              <a:ext uri="{FF2B5EF4-FFF2-40B4-BE49-F238E27FC236}">
                <a16:creationId xmlns:a16="http://schemas.microsoft.com/office/drawing/2014/main" id="{EF0ABF6D-6B03-508C-0AC9-D8C96A0B8B86}"/>
              </a:ext>
            </a:extLst>
          </p:cNvPr>
          <p:cNvPicPr>
            <a:picLocks noChangeAspect="1" noChangeArrowheads="1"/>
          </p:cNvPicPr>
          <p:nvPr/>
        </p:nvPicPr>
        <p:blipFill rotWithShape="1">
          <a:blip r:embed="rId3"/>
          <a:srcRect l="2821" t="1726" r="9700" b="2646"/>
          <a:stretch/>
        </p:blipFill>
        <p:spPr bwMode="auto">
          <a:xfrm rot="253141">
            <a:off x="3165106" y="2561642"/>
            <a:ext cx="2813787" cy="2404047"/>
          </a:xfrm>
          <a:prstGeom prst="rect">
            <a:avLst/>
          </a:prstGeom>
          <a:ln>
            <a:noFill/>
          </a:ln>
          <a:effectLst>
            <a:outerShdw blurRad="292100" dist="139700" dir="2700000" algn="tl" rotWithShape="0">
              <a:srgbClr val="333333">
                <a:alpha val="65000"/>
              </a:srgbClr>
            </a:outerShdw>
          </a:effectLst>
        </p:spPr>
      </p:pic>
      <p:pic>
        <p:nvPicPr>
          <p:cNvPr id="7" name="Picture 5" descr="3">
            <a:extLst>
              <a:ext uri="{FF2B5EF4-FFF2-40B4-BE49-F238E27FC236}">
                <a16:creationId xmlns:a16="http://schemas.microsoft.com/office/drawing/2014/main" id="{463F5521-0F46-6CB8-4E24-1104FE88607C}"/>
              </a:ext>
            </a:extLst>
          </p:cNvPr>
          <p:cNvPicPr>
            <a:picLocks noChangeAspect="1" noChangeArrowheads="1"/>
          </p:cNvPicPr>
          <p:nvPr/>
        </p:nvPicPr>
        <p:blipFill>
          <a:blip r:embed="rId4"/>
          <a:srcRect/>
          <a:stretch>
            <a:fillRect/>
          </a:stretch>
        </p:blipFill>
        <p:spPr bwMode="auto">
          <a:xfrm rot="21304856">
            <a:off x="5932922" y="863246"/>
            <a:ext cx="3044750" cy="2157699"/>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1B798655-4E07-95F7-BEE3-38B8BB3E433A}"/>
              </a:ext>
            </a:extLst>
          </p:cNvPr>
          <p:cNvSpPr txBox="1"/>
          <p:nvPr/>
        </p:nvSpPr>
        <p:spPr>
          <a:xfrm>
            <a:off x="300142" y="3049586"/>
            <a:ext cx="2623812" cy="1820525"/>
          </a:xfrm>
          <a:custGeom>
            <a:avLst/>
            <a:gdLst>
              <a:gd name="connsiteX0" fmla="*/ 0 w 2623812"/>
              <a:gd name="connsiteY0" fmla="*/ 327585 h 1820525"/>
              <a:gd name="connsiteX1" fmla="*/ 327585 w 2623812"/>
              <a:gd name="connsiteY1" fmla="*/ 0 h 1820525"/>
              <a:gd name="connsiteX2" fmla="*/ 819746 w 2623812"/>
              <a:gd name="connsiteY2" fmla="*/ 0 h 1820525"/>
              <a:gd name="connsiteX3" fmla="*/ 1292220 w 2623812"/>
              <a:gd name="connsiteY3" fmla="*/ 0 h 1820525"/>
              <a:gd name="connsiteX4" fmla="*/ 1745007 w 2623812"/>
              <a:gd name="connsiteY4" fmla="*/ 0 h 1820525"/>
              <a:gd name="connsiteX5" fmla="*/ 2296227 w 2623812"/>
              <a:gd name="connsiteY5" fmla="*/ 0 h 1820525"/>
              <a:gd name="connsiteX6" fmla="*/ 2623812 w 2623812"/>
              <a:gd name="connsiteY6" fmla="*/ 327585 h 1820525"/>
              <a:gd name="connsiteX7" fmla="*/ 2623812 w 2623812"/>
              <a:gd name="connsiteY7" fmla="*/ 921916 h 1820525"/>
              <a:gd name="connsiteX8" fmla="*/ 2623812 w 2623812"/>
              <a:gd name="connsiteY8" fmla="*/ 1492940 h 1820525"/>
              <a:gd name="connsiteX9" fmla="*/ 2296227 w 2623812"/>
              <a:gd name="connsiteY9" fmla="*/ 1820525 h 1820525"/>
              <a:gd name="connsiteX10" fmla="*/ 1843439 w 2623812"/>
              <a:gd name="connsiteY10" fmla="*/ 1820525 h 1820525"/>
              <a:gd name="connsiteX11" fmla="*/ 1351279 w 2623812"/>
              <a:gd name="connsiteY11" fmla="*/ 1820525 h 1820525"/>
              <a:gd name="connsiteX12" fmla="*/ 819746 w 2623812"/>
              <a:gd name="connsiteY12" fmla="*/ 1820525 h 1820525"/>
              <a:gd name="connsiteX13" fmla="*/ 327585 w 2623812"/>
              <a:gd name="connsiteY13" fmla="*/ 1820525 h 1820525"/>
              <a:gd name="connsiteX14" fmla="*/ 0 w 2623812"/>
              <a:gd name="connsiteY14" fmla="*/ 1492940 h 1820525"/>
              <a:gd name="connsiteX15" fmla="*/ 0 w 2623812"/>
              <a:gd name="connsiteY15" fmla="*/ 910263 h 1820525"/>
              <a:gd name="connsiteX16" fmla="*/ 0 w 2623812"/>
              <a:gd name="connsiteY16" fmla="*/ 327585 h 182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23812" h="1820525" fill="none" extrusionOk="0">
                <a:moveTo>
                  <a:pt x="0" y="327585"/>
                </a:moveTo>
                <a:cubicBezTo>
                  <a:pt x="17214" y="107541"/>
                  <a:pt x="153550" y="-26756"/>
                  <a:pt x="327585" y="0"/>
                </a:cubicBezTo>
                <a:cubicBezTo>
                  <a:pt x="543623" y="-7902"/>
                  <a:pt x="629812" y="53338"/>
                  <a:pt x="819746" y="0"/>
                </a:cubicBezTo>
                <a:cubicBezTo>
                  <a:pt x="1009680" y="-53338"/>
                  <a:pt x="1183807" y="19899"/>
                  <a:pt x="1292220" y="0"/>
                </a:cubicBezTo>
                <a:cubicBezTo>
                  <a:pt x="1400633" y="-19899"/>
                  <a:pt x="1535872" y="22026"/>
                  <a:pt x="1745007" y="0"/>
                </a:cubicBezTo>
                <a:cubicBezTo>
                  <a:pt x="1954142" y="-22026"/>
                  <a:pt x="2113667" y="65716"/>
                  <a:pt x="2296227" y="0"/>
                </a:cubicBezTo>
                <a:cubicBezTo>
                  <a:pt x="2447084" y="-18072"/>
                  <a:pt x="2637166" y="116493"/>
                  <a:pt x="2623812" y="327585"/>
                </a:cubicBezTo>
                <a:cubicBezTo>
                  <a:pt x="2694714" y="562747"/>
                  <a:pt x="2577146" y="765212"/>
                  <a:pt x="2623812" y="921916"/>
                </a:cubicBezTo>
                <a:cubicBezTo>
                  <a:pt x="2670478" y="1078620"/>
                  <a:pt x="2623234" y="1248029"/>
                  <a:pt x="2623812" y="1492940"/>
                </a:cubicBezTo>
                <a:cubicBezTo>
                  <a:pt x="2599449" y="1631841"/>
                  <a:pt x="2486792" y="1843353"/>
                  <a:pt x="2296227" y="1820525"/>
                </a:cubicBezTo>
                <a:cubicBezTo>
                  <a:pt x="2143357" y="1865895"/>
                  <a:pt x="2041479" y="1802456"/>
                  <a:pt x="1843439" y="1820525"/>
                </a:cubicBezTo>
                <a:cubicBezTo>
                  <a:pt x="1645399" y="1838594"/>
                  <a:pt x="1503127" y="1771848"/>
                  <a:pt x="1351279" y="1820525"/>
                </a:cubicBezTo>
                <a:cubicBezTo>
                  <a:pt x="1199431" y="1869202"/>
                  <a:pt x="988843" y="1764655"/>
                  <a:pt x="819746" y="1820525"/>
                </a:cubicBezTo>
                <a:cubicBezTo>
                  <a:pt x="650649" y="1876395"/>
                  <a:pt x="493785" y="1777559"/>
                  <a:pt x="327585" y="1820525"/>
                </a:cubicBezTo>
                <a:cubicBezTo>
                  <a:pt x="176442" y="1865339"/>
                  <a:pt x="-25068" y="1627611"/>
                  <a:pt x="0" y="1492940"/>
                </a:cubicBezTo>
                <a:cubicBezTo>
                  <a:pt x="-21215" y="1239547"/>
                  <a:pt x="106" y="1065545"/>
                  <a:pt x="0" y="910263"/>
                </a:cubicBezTo>
                <a:cubicBezTo>
                  <a:pt x="-106" y="754981"/>
                  <a:pt x="4490" y="535111"/>
                  <a:pt x="0" y="327585"/>
                </a:cubicBezTo>
                <a:close/>
              </a:path>
              <a:path w="2623812" h="1820525" stroke="0" extrusionOk="0">
                <a:moveTo>
                  <a:pt x="0" y="327585"/>
                </a:moveTo>
                <a:cubicBezTo>
                  <a:pt x="18671" y="111080"/>
                  <a:pt x="108769" y="-29257"/>
                  <a:pt x="327585" y="0"/>
                </a:cubicBezTo>
                <a:cubicBezTo>
                  <a:pt x="448398" y="-11256"/>
                  <a:pt x="685777" y="387"/>
                  <a:pt x="800059" y="0"/>
                </a:cubicBezTo>
                <a:cubicBezTo>
                  <a:pt x="914341" y="-387"/>
                  <a:pt x="1080904" y="46810"/>
                  <a:pt x="1292220" y="0"/>
                </a:cubicBezTo>
                <a:cubicBezTo>
                  <a:pt x="1503536" y="-46810"/>
                  <a:pt x="1635157" y="53719"/>
                  <a:pt x="1745007" y="0"/>
                </a:cubicBezTo>
                <a:cubicBezTo>
                  <a:pt x="1854857" y="-53719"/>
                  <a:pt x="2056767" y="57442"/>
                  <a:pt x="2296227" y="0"/>
                </a:cubicBezTo>
                <a:cubicBezTo>
                  <a:pt x="2499455" y="6943"/>
                  <a:pt x="2578775" y="168712"/>
                  <a:pt x="2623812" y="327585"/>
                </a:cubicBezTo>
                <a:cubicBezTo>
                  <a:pt x="2667733" y="579050"/>
                  <a:pt x="2580348" y="694793"/>
                  <a:pt x="2623812" y="886955"/>
                </a:cubicBezTo>
                <a:cubicBezTo>
                  <a:pt x="2667276" y="1079117"/>
                  <a:pt x="2589807" y="1310463"/>
                  <a:pt x="2623812" y="1492940"/>
                </a:cubicBezTo>
                <a:cubicBezTo>
                  <a:pt x="2647902" y="1683066"/>
                  <a:pt x="2479219" y="1799137"/>
                  <a:pt x="2296227" y="1820525"/>
                </a:cubicBezTo>
                <a:cubicBezTo>
                  <a:pt x="2203251" y="1827402"/>
                  <a:pt x="2043768" y="1809709"/>
                  <a:pt x="1863126" y="1820525"/>
                </a:cubicBezTo>
                <a:cubicBezTo>
                  <a:pt x="1682484" y="1831341"/>
                  <a:pt x="1525132" y="1788241"/>
                  <a:pt x="1390652" y="1820525"/>
                </a:cubicBezTo>
                <a:cubicBezTo>
                  <a:pt x="1256172" y="1852809"/>
                  <a:pt x="1049057" y="1776606"/>
                  <a:pt x="898491" y="1820525"/>
                </a:cubicBezTo>
                <a:cubicBezTo>
                  <a:pt x="747925" y="1864444"/>
                  <a:pt x="537890" y="1803204"/>
                  <a:pt x="327585" y="1820525"/>
                </a:cubicBezTo>
                <a:cubicBezTo>
                  <a:pt x="157759" y="1812226"/>
                  <a:pt x="-52032" y="1683458"/>
                  <a:pt x="0" y="1492940"/>
                </a:cubicBezTo>
                <a:cubicBezTo>
                  <a:pt x="-37828" y="1273061"/>
                  <a:pt x="54735" y="1137290"/>
                  <a:pt x="0" y="933570"/>
                </a:cubicBezTo>
                <a:cubicBezTo>
                  <a:pt x="-54735" y="729850"/>
                  <a:pt x="18470" y="542328"/>
                  <a:pt x="0" y="327585"/>
                </a:cubicBezTo>
                <a:close/>
              </a:path>
            </a:pathLst>
          </a:custGeom>
          <a:solidFill>
            <a:schemeClr val="bg1"/>
          </a:solidFill>
          <a:ln w="28575">
            <a:solidFill>
              <a:schemeClr val="accent5"/>
            </a:solidFill>
            <a:prstDash val="solid"/>
            <a:extLst>
              <a:ext uri="{C807C97D-BFC1-408E-A445-0C87EB9F89A2}">
                <ask:lineSketchStyleProps xmlns:ask="http://schemas.microsoft.com/office/drawing/2018/sketchyshapes" xmlns="" sd="1315777453">
                  <a:prstGeom prst="roundRect">
                    <a:avLst>
                      <a:gd name="adj" fmla="val 17994"/>
                    </a:avLst>
                  </a:prstGeom>
                  <ask:type>
                    <ask:lineSketchScribble/>
                  </ask:type>
                </ask:lineSketchStyleProps>
              </a:ext>
            </a:extLst>
          </a:ln>
        </p:spPr>
        <p:txBody>
          <a:bodyPr wrap="square" rtlCol="0">
            <a:spAutoFit/>
          </a:bodyPr>
          <a:lstStyle/>
          <a:p>
            <a:pPr algn="just"/>
            <a:r>
              <a:rPr lang="en-US" altLang="en-US" sz="2000" b="1">
                <a:solidFill>
                  <a:srgbClr val="002060"/>
                </a:solidFill>
                <a:latin typeface="UTM Avo" panose="02040603050506020204" pitchFamily="18" charset="0"/>
                <a:cs typeface="Times New Roman" panose="02020603050405020304" pitchFamily="18" charset="0"/>
              </a:rPr>
              <a:t>Hùng dùng </a:t>
            </a:r>
            <a:r>
              <a:rPr lang="en-US" altLang="en-US" sz="2000" b="1" dirty="0">
                <a:solidFill>
                  <a:srgbClr val="002060"/>
                </a:solidFill>
                <a:latin typeface="UTM Avo" panose="02040603050506020204" pitchFamily="18" charset="0"/>
                <a:cs typeface="Times New Roman" panose="02020603050405020304" pitchFamily="18" charset="0"/>
              </a:rPr>
              <a:t>răng để xước mía vì cậu thấy răng mình rất khỏe, không bị sâu</a:t>
            </a:r>
            <a:r>
              <a:rPr lang="en-US" altLang="en-US" sz="2000" b="1">
                <a:solidFill>
                  <a:srgbClr val="002060"/>
                </a:solidFill>
                <a:latin typeface="UTM Avo" panose="02040603050506020204" pitchFamily="18" charset="0"/>
                <a:cs typeface="Times New Roman" panose="02020603050405020304" pitchFamily="18" charset="0"/>
              </a:rPr>
              <a:t>. </a:t>
            </a:r>
            <a:endParaRPr lang="en-US" altLang="en-US" sz="2000" b="1" dirty="0">
              <a:solidFill>
                <a:srgbClr val="002060"/>
              </a:solidFill>
              <a:latin typeface="UTM Avo" panose="0204060305050602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4BD97E3-7C83-7009-1E5D-7AB606205B69}"/>
              </a:ext>
            </a:extLst>
          </p:cNvPr>
          <p:cNvSpPr txBox="1"/>
          <p:nvPr/>
        </p:nvSpPr>
        <p:spPr>
          <a:xfrm>
            <a:off x="3205124" y="882204"/>
            <a:ext cx="2582432" cy="1477030"/>
          </a:xfrm>
          <a:custGeom>
            <a:avLst/>
            <a:gdLst>
              <a:gd name="connsiteX0" fmla="*/ 0 w 2582432"/>
              <a:gd name="connsiteY0" fmla="*/ 265777 h 1477030"/>
              <a:gd name="connsiteX1" fmla="*/ 265777 w 2582432"/>
              <a:gd name="connsiteY1" fmla="*/ 0 h 1477030"/>
              <a:gd name="connsiteX2" fmla="*/ 819514 w 2582432"/>
              <a:gd name="connsiteY2" fmla="*/ 0 h 1477030"/>
              <a:gd name="connsiteX3" fmla="*/ 1311725 w 2582432"/>
              <a:gd name="connsiteY3" fmla="*/ 0 h 1477030"/>
              <a:gd name="connsiteX4" fmla="*/ 1844953 w 2582432"/>
              <a:gd name="connsiteY4" fmla="*/ 0 h 1477030"/>
              <a:gd name="connsiteX5" fmla="*/ 2316655 w 2582432"/>
              <a:gd name="connsiteY5" fmla="*/ 0 h 1477030"/>
              <a:gd name="connsiteX6" fmla="*/ 2582432 w 2582432"/>
              <a:gd name="connsiteY6" fmla="*/ 265777 h 1477030"/>
              <a:gd name="connsiteX7" fmla="*/ 2582432 w 2582432"/>
              <a:gd name="connsiteY7" fmla="*/ 738515 h 1477030"/>
              <a:gd name="connsiteX8" fmla="*/ 2582432 w 2582432"/>
              <a:gd name="connsiteY8" fmla="*/ 1211253 h 1477030"/>
              <a:gd name="connsiteX9" fmla="*/ 2316655 w 2582432"/>
              <a:gd name="connsiteY9" fmla="*/ 1477030 h 1477030"/>
              <a:gd name="connsiteX10" fmla="*/ 1865462 w 2582432"/>
              <a:gd name="connsiteY10" fmla="*/ 1477030 h 1477030"/>
              <a:gd name="connsiteX11" fmla="*/ 1373251 w 2582432"/>
              <a:gd name="connsiteY11" fmla="*/ 1477030 h 1477030"/>
              <a:gd name="connsiteX12" fmla="*/ 901549 w 2582432"/>
              <a:gd name="connsiteY12" fmla="*/ 1477030 h 1477030"/>
              <a:gd name="connsiteX13" fmla="*/ 265777 w 2582432"/>
              <a:gd name="connsiteY13" fmla="*/ 1477030 h 1477030"/>
              <a:gd name="connsiteX14" fmla="*/ 0 w 2582432"/>
              <a:gd name="connsiteY14" fmla="*/ 1211253 h 1477030"/>
              <a:gd name="connsiteX15" fmla="*/ 0 w 2582432"/>
              <a:gd name="connsiteY15" fmla="*/ 766879 h 1477030"/>
              <a:gd name="connsiteX16" fmla="*/ 0 w 2582432"/>
              <a:gd name="connsiteY16" fmla="*/ 265777 h 147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82432" h="1477030" fill="none" extrusionOk="0">
                <a:moveTo>
                  <a:pt x="0" y="265777"/>
                </a:moveTo>
                <a:cubicBezTo>
                  <a:pt x="471" y="111380"/>
                  <a:pt x="114198" y="-14545"/>
                  <a:pt x="265777" y="0"/>
                </a:cubicBezTo>
                <a:cubicBezTo>
                  <a:pt x="464123" y="-7099"/>
                  <a:pt x="655131" y="30237"/>
                  <a:pt x="819514" y="0"/>
                </a:cubicBezTo>
                <a:cubicBezTo>
                  <a:pt x="983897" y="-30237"/>
                  <a:pt x="1132724" y="23286"/>
                  <a:pt x="1311725" y="0"/>
                </a:cubicBezTo>
                <a:cubicBezTo>
                  <a:pt x="1490726" y="-23286"/>
                  <a:pt x="1738249" y="30726"/>
                  <a:pt x="1844953" y="0"/>
                </a:cubicBezTo>
                <a:cubicBezTo>
                  <a:pt x="1951657" y="-30726"/>
                  <a:pt x="2086314" y="12159"/>
                  <a:pt x="2316655" y="0"/>
                </a:cubicBezTo>
                <a:cubicBezTo>
                  <a:pt x="2500513" y="-21681"/>
                  <a:pt x="2600904" y="136943"/>
                  <a:pt x="2582432" y="265777"/>
                </a:cubicBezTo>
                <a:cubicBezTo>
                  <a:pt x="2614873" y="413234"/>
                  <a:pt x="2560455" y="527777"/>
                  <a:pt x="2582432" y="738515"/>
                </a:cubicBezTo>
                <a:cubicBezTo>
                  <a:pt x="2604409" y="949253"/>
                  <a:pt x="2553645" y="1001224"/>
                  <a:pt x="2582432" y="1211253"/>
                </a:cubicBezTo>
                <a:cubicBezTo>
                  <a:pt x="2591436" y="1382824"/>
                  <a:pt x="2449410" y="1441313"/>
                  <a:pt x="2316655" y="1477030"/>
                </a:cubicBezTo>
                <a:cubicBezTo>
                  <a:pt x="2116400" y="1494918"/>
                  <a:pt x="2002396" y="1424381"/>
                  <a:pt x="1865462" y="1477030"/>
                </a:cubicBezTo>
                <a:cubicBezTo>
                  <a:pt x="1728528" y="1529679"/>
                  <a:pt x="1545332" y="1449286"/>
                  <a:pt x="1373251" y="1477030"/>
                </a:cubicBezTo>
                <a:cubicBezTo>
                  <a:pt x="1201170" y="1504774"/>
                  <a:pt x="1094755" y="1468862"/>
                  <a:pt x="901549" y="1477030"/>
                </a:cubicBezTo>
                <a:cubicBezTo>
                  <a:pt x="708343" y="1485198"/>
                  <a:pt x="490820" y="1416500"/>
                  <a:pt x="265777" y="1477030"/>
                </a:cubicBezTo>
                <a:cubicBezTo>
                  <a:pt x="121054" y="1497045"/>
                  <a:pt x="3469" y="1316880"/>
                  <a:pt x="0" y="1211253"/>
                </a:cubicBezTo>
                <a:cubicBezTo>
                  <a:pt x="-51440" y="1054647"/>
                  <a:pt x="30003" y="912377"/>
                  <a:pt x="0" y="766879"/>
                </a:cubicBezTo>
                <a:cubicBezTo>
                  <a:pt x="-30003" y="621381"/>
                  <a:pt x="41111" y="411089"/>
                  <a:pt x="0" y="265777"/>
                </a:cubicBezTo>
                <a:close/>
              </a:path>
              <a:path w="2582432" h="1477030" stroke="0" extrusionOk="0">
                <a:moveTo>
                  <a:pt x="0" y="265777"/>
                </a:moveTo>
                <a:cubicBezTo>
                  <a:pt x="3094" y="104597"/>
                  <a:pt x="110757" y="30473"/>
                  <a:pt x="265777" y="0"/>
                </a:cubicBezTo>
                <a:cubicBezTo>
                  <a:pt x="516769" y="-10211"/>
                  <a:pt x="643248" y="55413"/>
                  <a:pt x="799005" y="0"/>
                </a:cubicBezTo>
                <a:cubicBezTo>
                  <a:pt x="954762" y="-55413"/>
                  <a:pt x="1171882" y="16592"/>
                  <a:pt x="1311725" y="0"/>
                </a:cubicBezTo>
                <a:cubicBezTo>
                  <a:pt x="1451568" y="-16592"/>
                  <a:pt x="1632690" y="30866"/>
                  <a:pt x="1783427" y="0"/>
                </a:cubicBezTo>
                <a:cubicBezTo>
                  <a:pt x="1934164" y="-30866"/>
                  <a:pt x="2203696" y="21618"/>
                  <a:pt x="2316655" y="0"/>
                </a:cubicBezTo>
                <a:cubicBezTo>
                  <a:pt x="2504891" y="-8336"/>
                  <a:pt x="2571045" y="112497"/>
                  <a:pt x="2582432" y="265777"/>
                </a:cubicBezTo>
                <a:cubicBezTo>
                  <a:pt x="2598876" y="423897"/>
                  <a:pt x="2578883" y="579473"/>
                  <a:pt x="2582432" y="719605"/>
                </a:cubicBezTo>
                <a:cubicBezTo>
                  <a:pt x="2585981" y="859737"/>
                  <a:pt x="2573444" y="1060071"/>
                  <a:pt x="2582432" y="1211253"/>
                </a:cubicBezTo>
                <a:cubicBezTo>
                  <a:pt x="2596888" y="1343111"/>
                  <a:pt x="2494655" y="1449436"/>
                  <a:pt x="2316655" y="1477030"/>
                </a:cubicBezTo>
                <a:cubicBezTo>
                  <a:pt x="2135810" y="1503370"/>
                  <a:pt x="1981273" y="1454413"/>
                  <a:pt x="1824444" y="1477030"/>
                </a:cubicBezTo>
                <a:cubicBezTo>
                  <a:pt x="1667615" y="1499647"/>
                  <a:pt x="1441565" y="1436791"/>
                  <a:pt x="1291216" y="1477030"/>
                </a:cubicBezTo>
                <a:cubicBezTo>
                  <a:pt x="1140867" y="1517269"/>
                  <a:pt x="919527" y="1448959"/>
                  <a:pt x="819514" y="1477030"/>
                </a:cubicBezTo>
                <a:cubicBezTo>
                  <a:pt x="719501" y="1505101"/>
                  <a:pt x="413021" y="1468481"/>
                  <a:pt x="265777" y="1477030"/>
                </a:cubicBezTo>
                <a:cubicBezTo>
                  <a:pt x="122103" y="1497818"/>
                  <a:pt x="-13464" y="1337426"/>
                  <a:pt x="0" y="1211253"/>
                </a:cubicBezTo>
                <a:cubicBezTo>
                  <a:pt x="-31222" y="994571"/>
                  <a:pt x="53201" y="965280"/>
                  <a:pt x="0" y="719605"/>
                </a:cubicBezTo>
                <a:cubicBezTo>
                  <a:pt x="-53201" y="473930"/>
                  <a:pt x="10414" y="397691"/>
                  <a:pt x="0" y="265777"/>
                </a:cubicBezTo>
                <a:close/>
              </a:path>
            </a:pathLst>
          </a:custGeom>
          <a:solidFill>
            <a:schemeClr val="bg1"/>
          </a:solidFill>
          <a:ln w="28575">
            <a:solidFill>
              <a:schemeClr val="accent5"/>
            </a:solidFill>
            <a:prstDash val="solid"/>
            <a:extLst>
              <a:ext uri="{C807C97D-BFC1-408E-A445-0C87EB9F89A2}">
                <ask:lineSketchStyleProps xmlns:ask="http://schemas.microsoft.com/office/drawing/2018/sketchyshapes" xmlns="" sd="1013528905">
                  <a:prstGeom prst="roundRect">
                    <a:avLst>
                      <a:gd name="adj" fmla="val 17994"/>
                    </a:avLst>
                  </a:prstGeom>
                  <ask:type>
                    <ask:lineSketchScribble/>
                  </ask:type>
                </ask:lineSketchStyleProps>
              </a:ext>
            </a:extLst>
          </a:ln>
        </p:spPr>
        <p:txBody>
          <a:bodyPr wrap="square" rtlCol="0">
            <a:spAutoFit/>
          </a:bodyPr>
          <a:lstStyle/>
          <a:p>
            <a:pPr algn="ctr"/>
            <a:r>
              <a:rPr lang="en-US" altLang="en-US" sz="2000" b="1">
                <a:solidFill>
                  <a:srgbClr val="C00000"/>
                </a:solidFill>
                <a:latin typeface="UTM Avo" panose="02040603050506020204" pitchFamily="18" charset="0"/>
                <a:cs typeface="Times New Roman" panose="02020603050405020304" pitchFamily="18" charset="0"/>
              </a:rPr>
              <a:t>Ngày </a:t>
            </a:r>
            <a:r>
              <a:rPr lang="en-US" altLang="en-US" sz="2000" b="1" dirty="0">
                <a:solidFill>
                  <a:srgbClr val="C00000"/>
                </a:solidFill>
                <a:latin typeface="UTM Avo" panose="02040603050506020204" pitchFamily="18" charset="0"/>
                <a:cs typeface="Times New Roman" panose="02020603050405020304" pitchFamily="18" charset="0"/>
              </a:rPr>
              <a:t>hôm sau, cậu thấy răng đau, lợi sưng </a:t>
            </a:r>
            <a:r>
              <a:rPr lang="en-US" altLang="en-US" sz="2000" b="1">
                <a:solidFill>
                  <a:srgbClr val="C00000"/>
                </a:solidFill>
                <a:latin typeface="UTM Avo" panose="02040603050506020204" pitchFamily="18" charset="0"/>
                <a:cs typeface="Times New Roman" panose="02020603050405020304" pitchFamily="18" charset="0"/>
              </a:rPr>
              <a:t>phồng lên.</a:t>
            </a:r>
            <a:endParaRPr lang="en-US" altLang="en-US" sz="2000" b="1" dirty="0">
              <a:solidFill>
                <a:srgbClr val="C00000"/>
              </a:solidFill>
              <a:latin typeface="UTM Avo" panose="020406030505060202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50AEE52E-DD9D-A9D1-7270-ED4E18DF4080}"/>
              </a:ext>
            </a:extLst>
          </p:cNvPr>
          <p:cNvSpPr txBox="1"/>
          <p:nvPr/>
        </p:nvSpPr>
        <p:spPr>
          <a:xfrm>
            <a:off x="6500338" y="3393081"/>
            <a:ext cx="2431012" cy="1477030"/>
          </a:xfrm>
          <a:custGeom>
            <a:avLst/>
            <a:gdLst>
              <a:gd name="connsiteX0" fmla="*/ 0 w 2431012"/>
              <a:gd name="connsiteY0" fmla="*/ 265777 h 1477030"/>
              <a:gd name="connsiteX1" fmla="*/ 265777 w 2431012"/>
              <a:gd name="connsiteY1" fmla="*/ 0 h 1477030"/>
              <a:gd name="connsiteX2" fmla="*/ 759636 w 2431012"/>
              <a:gd name="connsiteY2" fmla="*/ 0 h 1477030"/>
              <a:gd name="connsiteX3" fmla="*/ 1272490 w 2431012"/>
              <a:gd name="connsiteY3" fmla="*/ 0 h 1477030"/>
              <a:gd name="connsiteX4" fmla="*/ 1690371 w 2431012"/>
              <a:gd name="connsiteY4" fmla="*/ 0 h 1477030"/>
              <a:gd name="connsiteX5" fmla="*/ 2165235 w 2431012"/>
              <a:gd name="connsiteY5" fmla="*/ 0 h 1477030"/>
              <a:gd name="connsiteX6" fmla="*/ 2431012 w 2431012"/>
              <a:gd name="connsiteY6" fmla="*/ 265777 h 1477030"/>
              <a:gd name="connsiteX7" fmla="*/ 2431012 w 2431012"/>
              <a:gd name="connsiteY7" fmla="*/ 747970 h 1477030"/>
              <a:gd name="connsiteX8" fmla="*/ 2431012 w 2431012"/>
              <a:gd name="connsiteY8" fmla="*/ 1211253 h 1477030"/>
              <a:gd name="connsiteX9" fmla="*/ 2165235 w 2431012"/>
              <a:gd name="connsiteY9" fmla="*/ 1477030 h 1477030"/>
              <a:gd name="connsiteX10" fmla="*/ 1652381 w 2431012"/>
              <a:gd name="connsiteY10" fmla="*/ 1477030 h 1477030"/>
              <a:gd name="connsiteX11" fmla="*/ 1158522 w 2431012"/>
              <a:gd name="connsiteY11" fmla="*/ 1477030 h 1477030"/>
              <a:gd name="connsiteX12" fmla="*/ 702652 w 2431012"/>
              <a:gd name="connsiteY12" fmla="*/ 1477030 h 1477030"/>
              <a:gd name="connsiteX13" fmla="*/ 265777 w 2431012"/>
              <a:gd name="connsiteY13" fmla="*/ 1477030 h 1477030"/>
              <a:gd name="connsiteX14" fmla="*/ 0 w 2431012"/>
              <a:gd name="connsiteY14" fmla="*/ 1211253 h 1477030"/>
              <a:gd name="connsiteX15" fmla="*/ 0 w 2431012"/>
              <a:gd name="connsiteY15" fmla="*/ 719605 h 1477030"/>
              <a:gd name="connsiteX16" fmla="*/ 0 w 2431012"/>
              <a:gd name="connsiteY16" fmla="*/ 265777 h 1477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31012" h="1477030" fill="none" extrusionOk="0">
                <a:moveTo>
                  <a:pt x="0" y="265777"/>
                </a:moveTo>
                <a:cubicBezTo>
                  <a:pt x="29628" y="129215"/>
                  <a:pt x="92057" y="-10851"/>
                  <a:pt x="265777" y="0"/>
                </a:cubicBezTo>
                <a:cubicBezTo>
                  <a:pt x="499049" y="-53934"/>
                  <a:pt x="566405" y="46588"/>
                  <a:pt x="759636" y="0"/>
                </a:cubicBezTo>
                <a:cubicBezTo>
                  <a:pt x="952867" y="-46588"/>
                  <a:pt x="1081160" y="42706"/>
                  <a:pt x="1272490" y="0"/>
                </a:cubicBezTo>
                <a:cubicBezTo>
                  <a:pt x="1463820" y="-42706"/>
                  <a:pt x="1488428" y="34724"/>
                  <a:pt x="1690371" y="0"/>
                </a:cubicBezTo>
                <a:cubicBezTo>
                  <a:pt x="1892314" y="-34724"/>
                  <a:pt x="1965014" y="55862"/>
                  <a:pt x="2165235" y="0"/>
                </a:cubicBezTo>
                <a:cubicBezTo>
                  <a:pt x="2290875" y="-31672"/>
                  <a:pt x="2415048" y="127112"/>
                  <a:pt x="2431012" y="265777"/>
                </a:cubicBezTo>
                <a:cubicBezTo>
                  <a:pt x="2441286" y="404564"/>
                  <a:pt x="2422022" y="558091"/>
                  <a:pt x="2431012" y="747970"/>
                </a:cubicBezTo>
                <a:cubicBezTo>
                  <a:pt x="2440002" y="937849"/>
                  <a:pt x="2395662" y="1099599"/>
                  <a:pt x="2431012" y="1211253"/>
                </a:cubicBezTo>
                <a:cubicBezTo>
                  <a:pt x="2410108" y="1352030"/>
                  <a:pt x="2306758" y="1444539"/>
                  <a:pt x="2165235" y="1477030"/>
                </a:cubicBezTo>
                <a:cubicBezTo>
                  <a:pt x="1987067" y="1514447"/>
                  <a:pt x="1861762" y="1451248"/>
                  <a:pt x="1652381" y="1477030"/>
                </a:cubicBezTo>
                <a:cubicBezTo>
                  <a:pt x="1443000" y="1502812"/>
                  <a:pt x="1404566" y="1449507"/>
                  <a:pt x="1158522" y="1477030"/>
                </a:cubicBezTo>
                <a:cubicBezTo>
                  <a:pt x="912478" y="1504553"/>
                  <a:pt x="794564" y="1467277"/>
                  <a:pt x="702652" y="1477030"/>
                </a:cubicBezTo>
                <a:cubicBezTo>
                  <a:pt x="610740" y="1486783"/>
                  <a:pt x="441385" y="1452149"/>
                  <a:pt x="265777" y="1477030"/>
                </a:cubicBezTo>
                <a:cubicBezTo>
                  <a:pt x="115200" y="1498258"/>
                  <a:pt x="-17882" y="1349444"/>
                  <a:pt x="0" y="1211253"/>
                </a:cubicBezTo>
                <a:cubicBezTo>
                  <a:pt x="-48750" y="1079431"/>
                  <a:pt x="4512" y="874758"/>
                  <a:pt x="0" y="719605"/>
                </a:cubicBezTo>
                <a:cubicBezTo>
                  <a:pt x="-4512" y="564452"/>
                  <a:pt x="35368" y="410727"/>
                  <a:pt x="0" y="265777"/>
                </a:cubicBezTo>
                <a:close/>
              </a:path>
              <a:path w="2431012" h="1477030" stroke="0" extrusionOk="0">
                <a:moveTo>
                  <a:pt x="0" y="265777"/>
                </a:moveTo>
                <a:cubicBezTo>
                  <a:pt x="-4987" y="122470"/>
                  <a:pt x="129094" y="13517"/>
                  <a:pt x="265777" y="0"/>
                </a:cubicBezTo>
                <a:cubicBezTo>
                  <a:pt x="390642" y="-12131"/>
                  <a:pt x="548662" y="24859"/>
                  <a:pt x="683658" y="0"/>
                </a:cubicBezTo>
                <a:cubicBezTo>
                  <a:pt x="818654" y="-24859"/>
                  <a:pt x="1013138" y="54684"/>
                  <a:pt x="1139528" y="0"/>
                </a:cubicBezTo>
                <a:cubicBezTo>
                  <a:pt x="1265918" y="-54684"/>
                  <a:pt x="1437451" y="18585"/>
                  <a:pt x="1595398" y="0"/>
                </a:cubicBezTo>
                <a:cubicBezTo>
                  <a:pt x="1753345" y="-18585"/>
                  <a:pt x="1923636" y="41353"/>
                  <a:pt x="2165235" y="0"/>
                </a:cubicBezTo>
                <a:cubicBezTo>
                  <a:pt x="2337022" y="13935"/>
                  <a:pt x="2429332" y="98960"/>
                  <a:pt x="2431012" y="265777"/>
                </a:cubicBezTo>
                <a:cubicBezTo>
                  <a:pt x="2482486" y="416021"/>
                  <a:pt x="2407905" y="563501"/>
                  <a:pt x="2431012" y="729060"/>
                </a:cubicBezTo>
                <a:cubicBezTo>
                  <a:pt x="2454119" y="894619"/>
                  <a:pt x="2410164" y="1019622"/>
                  <a:pt x="2431012" y="1211253"/>
                </a:cubicBezTo>
                <a:cubicBezTo>
                  <a:pt x="2415407" y="1384283"/>
                  <a:pt x="2300038" y="1505858"/>
                  <a:pt x="2165235" y="1477030"/>
                </a:cubicBezTo>
                <a:cubicBezTo>
                  <a:pt x="1992981" y="1524136"/>
                  <a:pt x="1869079" y="1425947"/>
                  <a:pt x="1709365" y="1477030"/>
                </a:cubicBezTo>
                <a:cubicBezTo>
                  <a:pt x="1549651" y="1528113"/>
                  <a:pt x="1372618" y="1445534"/>
                  <a:pt x="1272490" y="1477030"/>
                </a:cubicBezTo>
                <a:cubicBezTo>
                  <a:pt x="1172363" y="1508526"/>
                  <a:pt x="1027375" y="1439289"/>
                  <a:pt x="797625" y="1477030"/>
                </a:cubicBezTo>
                <a:cubicBezTo>
                  <a:pt x="567875" y="1514771"/>
                  <a:pt x="453775" y="1427235"/>
                  <a:pt x="265777" y="1477030"/>
                </a:cubicBezTo>
                <a:cubicBezTo>
                  <a:pt x="108500" y="1465639"/>
                  <a:pt x="468" y="1326230"/>
                  <a:pt x="0" y="1211253"/>
                </a:cubicBezTo>
                <a:cubicBezTo>
                  <a:pt x="-10235" y="1047881"/>
                  <a:pt x="11881" y="874170"/>
                  <a:pt x="0" y="747970"/>
                </a:cubicBezTo>
                <a:cubicBezTo>
                  <a:pt x="-11881" y="621770"/>
                  <a:pt x="40010" y="406164"/>
                  <a:pt x="0" y="265777"/>
                </a:cubicBezTo>
                <a:close/>
              </a:path>
            </a:pathLst>
          </a:custGeom>
          <a:solidFill>
            <a:schemeClr val="bg1"/>
          </a:solidFill>
          <a:ln w="28575">
            <a:solidFill>
              <a:schemeClr val="accent5"/>
            </a:solidFill>
            <a:prstDash val="solid"/>
            <a:extLst>
              <a:ext uri="{C807C97D-BFC1-408E-A445-0C87EB9F89A2}">
                <ask:lineSketchStyleProps xmlns:ask="http://schemas.microsoft.com/office/drawing/2018/sketchyshapes" xmlns="" sd="4266950307">
                  <a:prstGeom prst="roundRect">
                    <a:avLst>
                      <a:gd name="adj" fmla="val 17994"/>
                    </a:avLst>
                  </a:prstGeom>
                  <ask:type>
                    <ask:lineSketchScribble/>
                  </ask:type>
                </ask:lineSketchStyleProps>
              </a:ext>
            </a:extLst>
          </a:ln>
        </p:spPr>
        <p:txBody>
          <a:bodyPr wrap="square" rtlCol="0">
            <a:spAutoFit/>
          </a:bodyPr>
          <a:lstStyle/>
          <a:p>
            <a:pPr algn="ctr"/>
            <a:r>
              <a:rPr lang="en-US" altLang="en-US" sz="2000" b="1">
                <a:solidFill>
                  <a:srgbClr val="00B050"/>
                </a:solidFill>
                <a:latin typeface="UTM Avo" panose="02040603050506020204" pitchFamily="18" charset="0"/>
                <a:cs typeface="Times New Roman" panose="02020603050405020304" pitchFamily="18" charset="0"/>
              </a:rPr>
              <a:t>Hùng </a:t>
            </a:r>
            <a:r>
              <a:rPr lang="en-US" altLang="en-US" sz="2000" b="1" dirty="0">
                <a:solidFill>
                  <a:srgbClr val="00B050"/>
                </a:solidFill>
                <a:latin typeface="UTM Avo" panose="02040603050506020204" pitchFamily="18" charset="0"/>
                <a:cs typeface="Times New Roman" panose="02020603050405020304" pitchFamily="18" charset="0"/>
              </a:rPr>
              <a:t>nói với mẹ và mẹ đưa cậu đến nha sĩ để </a:t>
            </a:r>
            <a:r>
              <a:rPr lang="en-US" altLang="en-US" sz="2000" b="1">
                <a:solidFill>
                  <a:srgbClr val="00B050"/>
                </a:solidFill>
                <a:latin typeface="UTM Avo" panose="02040603050506020204" pitchFamily="18" charset="0"/>
                <a:cs typeface="Times New Roman" panose="02020603050405020304" pitchFamily="18" charset="0"/>
              </a:rPr>
              <a:t>chữa.</a:t>
            </a:r>
            <a:endParaRPr lang="en-US" altLang="en-US" sz="2000" b="1" dirty="0">
              <a:solidFill>
                <a:srgbClr val="00B05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96657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9" presetClass="entr" presetSubtype="0" accel="10000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000" fill="hold"/>
                                        <p:tgtEl>
                                          <p:spTgt spid="12"/>
                                        </p:tgtEl>
                                        <p:attrNameLst>
                                          <p:attrName>ppt_w</p:attrName>
                                        </p:attrNameLst>
                                      </p:cBhvr>
                                      <p:tavLst>
                                        <p:tav tm="0">
                                          <p:val>
                                            <p:fltVal val="0"/>
                                          </p:val>
                                        </p:tav>
                                        <p:tav tm="100000">
                                          <p:val>
                                            <p:strVal val="#ppt_w"/>
                                          </p:val>
                                        </p:tav>
                                      </p:tavLst>
                                    </p:anim>
                                    <p:anim calcmode="lin" valueType="num">
                                      <p:cBhvr>
                                        <p:cTn id="42" dur="1000" fill="hold"/>
                                        <p:tgtEl>
                                          <p:spTgt spid="12"/>
                                        </p:tgtEl>
                                        <p:attrNameLst>
                                          <p:attrName>ppt_h</p:attrName>
                                        </p:attrNameLst>
                                      </p:cBhvr>
                                      <p:tavLst>
                                        <p:tav tm="0">
                                          <p:val>
                                            <p:fltVal val="0"/>
                                          </p:val>
                                        </p:tav>
                                        <p:tav tm="100000">
                                          <p:val>
                                            <p:strVal val="#ppt_h"/>
                                          </p:val>
                                        </p:tav>
                                      </p:tavLst>
                                    </p:anim>
                                    <p:anim calcmode="lin" valueType="num">
                                      <p:cBhvr>
                                        <p:cTn id="4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9" name="Google Shape;349;p32"/>
          <p:cNvSpPr txBox="1">
            <a:spLocks noGrp="1"/>
          </p:cNvSpPr>
          <p:nvPr>
            <p:ph type="ctrTitle"/>
          </p:nvPr>
        </p:nvSpPr>
        <p:spPr>
          <a:xfrm>
            <a:off x="-10633" y="83197"/>
            <a:ext cx="5101514" cy="551462"/>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accent6">
                    <a:lumMod val="75000"/>
                  </a:schemeClr>
                </a:solidFill>
                <a:latin typeface="UTM Avo" panose="02040603050506020204" pitchFamily="18" charset="0"/>
              </a:rPr>
              <a:t>C</a:t>
            </a:r>
            <a:r>
              <a:rPr lang="en" b="1">
                <a:solidFill>
                  <a:schemeClr val="accent6">
                    <a:lumMod val="75000"/>
                  </a:schemeClr>
                </a:solidFill>
                <a:latin typeface="UTM Avo" panose="02040603050506020204" pitchFamily="18" charset="0"/>
              </a:rPr>
              <a:t>âu chuyện thứ hai</a:t>
            </a:r>
            <a:endParaRPr sz="2800" b="1">
              <a:solidFill>
                <a:schemeClr val="accent6">
                  <a:lumMod val="75000"/>
                </a:schemeClr>
              </a:solidFill>
              <a:latin typeface="UTM Avo" panose="02040603050506020204" pitchFamily="18" charset="0"/>
            </a:endParaRPr>
          </a:p>
        </p:txBody>
      </p:sp>
      <p:grpSp>
        <p:nvGrpSpPr>
          <p:cNvPr id="85" name="Group 15">
            <a:extLst>
              <a:ext uri="{FF2B5EF4-FFF2-40B4-BE49-F238E27FC236}">
                <a16:creationId xmlns:a16="http://schemas.microsoft.com/office/drawing/2014/main" id="{A88FCC9F-3579-6A35-13B0-A1AD25B6DD72}"/>
              </a:ext>
            </a:extLst>
          </p:cNvPr>
          <p:cNvGrpSpPr/>
          <p:nvPr/>
        </p:nvGrpSpPr>
        <p:grpSpPr>
          <a:xfrm>
            <a:off x="276665" y="3446585"/>
            <a:ext cx="11915335" cy="7302394"/>
            <a:chOff x="7158973" y="526767"/>
            <a:chExt cx="48452474" cy="14324818"/>
          </a:xfrm>
        </p:grpSpPr>
        <p:sp>
          <p:nvSpPr>
            <p:cNvPr id="86" name="TextBox 85">
              <a:extLst>
                <a:ext uri="{FF2B5EF4-FFF2-40B4-BE49-F238E27FC236}">
                  <a16:creationId xmlns:a16="http://schemas.microsoft.com/office/drawing/2014/main" id="{CEBFA3FF-1776-4671-DC50-119335D630A8}"/>
                </a:ext>
              </a:extLst>
            </p:cNvPr>
            <p:cNvSpPr txBox="1"/>
            <p:nvPr/>
          </p:nvSpPr>
          <p:spPr>
            <a:xfrm>
              <a:off x="7158973" y="7776462"/>
              <a:ext cx="48452474" cy="7075123"/>
            </a:xfrm>
            <a:prstGeom prst="roundRect">
              <a:avLst>
                <a:gd name="adj" fmla="val 17994"/>
              </a:avLst>
            </a:prstGeom>
            <a:solidFill>
              <a:schemeClr val="bg1"/>
            </a:solidFill>
            <a:ln w="38100">
              <a:solidFill>
                <a:srgbClr val="FF7D93"/>
              </a:solidFill>
              <a:prstDash val="lgDash"/>
            </a:ln>
          </p:spPr>
          <p:txBody>
            <a:bodyPr wrap="square" rtlCol="0">
              <a:spAutoFit/>
            </a:bodyPr>
            <a:lstStyle/>
            <a:p>
              <a:r>
                <a:rPr lang="en-US" altLang="en-US" sz="3600" b="1" dirty="0">
                  <a:solidFill>
                    <a:srgbClr val="C00000"/>
                  </a:solidFill>
                  <a:latin typeface="Times New Roman" panose="02020603050405020304" pitchFamily="18" charset="0"/>
                  <a:cs typeface="Times New Roman" panose="02020603050405020304" pitchFamily="18" charset="0"/>
                </a:rPr>
                <a:t>Hùng đi học về , thấy có mấy khúc mía mẹ vừa mua để trên bàn. Cậu ta dùng răng để xước mía vì cậu thấy răng mình rất khỏe, không bị sâu. Ngày hôm sau, cậu thấy răng đau, lợi sưng phồng lên, không ăn không nói được. Hùng nói với mẹ và mẹ đưa cậu đến nha sĩ để chữa.</a:t>
              </a:r>
            </a:p>
            <a:p>
              <a:r>
                <a:rPr lang="en-US" sz="2400" b="1" dirty="0">
                  <a:solidFill>
                    <a:srgbClr val="C00000"/>
                  </a:solidFill>
                  <a:latin typeface="Times New Roman" panose="02020603050405020304" pitchFamily="18" charset="0"/>
                  <a:cs typeface="Times New Roman" panose="02020603050405020304" pitchFamily="18" charset="0"/>
                </a:rPr>
                <a:t>      </a:t>
              </a:r>
            </a:p>
          </p:txBody>
        </p:sp>
        <p:sp>
          <p:nvSpPr>
            <p:cNvPr id="87" name="弧形 53">
              <a:extLst>
                <a:ext uri="{FF2B5EF4-FFF2-40B4-BE49-F238E27FC236}">
                  <a16:creationId xmlns:a16="http://schemas.microsoft.com/office/drawing/2014/main" id="{8A783B47-E6F0-6ACB-C90D-202C0D9CF644}"/>
                </a:ext>
              </a:extLst>
            </p:cNvPr>
            <p:cNvSpPr/>
            <p:nvPr/>
          </p:nvSpPr>
          <p:spPr>
            <a:xfrm rot="13934496">
              <a:off x="9927350" y="526767"/>
              <a:ext cx="196365" cy="196365"/>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88" name="Picture 3" descr="7">
            <a:extLst>
              <a:ext uri="{FF2B5EF4-FFF2-40B4-BE49-F238E27FC236}">
                <a16:creationId xmlns:a16="http://schemas.microsoft.com/office/drawing/2014/main" id="{AF0CCAAA-C500-3CF3-1DE9-032E7ABF362B}"/>
              </a:ext>
            </a:extLst>
          </p:cNvPr>
          <p:cNvPicPr>
            <a:picLocks noChangeAspect="1" noChangeArrowheads="1"/>
          </p:cNvPicPr>
          <p:nvPr/>
        </p:nvPicPr>
        <p:blipFill>
          <a:blip r:embed="rId3"/>
          <a:srcRect l="17857"/>
          <a:stretch>
            <a:fillRect/>
          </a:stretch>
        </p:blipFill>
        <p:spPr bwMode="auto">
          <a:xfrm rot="275553">
            <a:off x="276665" y="2882878"/>
            <a:ext cx="2633003" cy="2110297"/>
          </a:xfrm>
          <a:prstGeom prst="rect">
            <a:avLst/>
          </a:prstGeom>
          <a:ln>
            <a:noFill/>
          </a:ln>
          <a:effectLst>
            <a:outerShdw blurRad="292100" dist="139700" dir="2700000" algn="tl" rotWithShape="0">
              <a:srgbClr val="333333">
                <a:alpha val="65000"/>
              </a:srgbClr>
            </a:outerShdw>
          </a:effectLst>
        </p:spPr>
      </p:pic>
      <p:pic>
        <p:nvPicPr>
          <p:cNvPr id="89" name="Picture 4" descr="9">
            <a:extLst>
              <a:ext uri="{FF2B5EF4-FFF2-40B4-BE49-F238E27FC236}">
                <a16:creationId xmlns:a16="http://schemas.microsoft.com/office/drawing/2014/main" id="{6CD68CC0-3BDF-C360-5959-48C6B4C5B575}"/>
              </a:ext>
            </a:extLst>
          </p:cNvPr>
          <p:cNvPicPr>
            <a:picLocks noChangeAspect="1" noChangeArrowheads="1"/>
          </p:cNvPicPr>
          <p:nvPr/>
        </p:nvPicPr>
        <p:blipFill>
          <a:blip r:embed="rId4" cstate="print"/>
          <a:srcRect/>
          <a:stretch>
            <a:fillRect/>
          </a:stretch>
        </p:blipFill>
        <p:spPr bwMode="auto">
          <a:xfrm rot="21313056">
            <a:off x="3044874" y="750615"/>
            <a:ext cx="3054252" cy="2249647"/>
          </a:xfrm>
          <a:prstGeom prst="rect">
            <a:avLst/>
          </a:prstGeom>
          <a:ln>
            <a:noFill/>
          </a:ln>
          <a:effectLst>
            <a:outerShdw blurRad="292100" dist="139700" dir="2700000" algn="tl" rotWithShape="0">
              <a:srgbClr val="333333">
                <a:alpha val="65000"/>
              </a:srgbClr>
            </a:outerShdw>
          </a:effectLst>
        </p:spPr>
      </p:pic>
      <p:pic>
        <p:nvPicPr>
          <p:cNvPr id="90" name="Picture 5" descr="6">
            <a:extLst>
              <a:ext uri="{FF2B5EF4-FFF2-40B4-BE49-F238E27FC236}">
                <a16:creationId xmlns:a16="http://schemas.microsoft.com/office/drawing/2014/main" id="{0A566388-9493-D76B-5012-5A1E7C089558}"/>
              </a:ext>
            </a:extLst>
          </p:cNvPr>
          <p:cNvPicPr>
            <a:picLocks noChangeAspect="1" noChangeArrowheads="1"/>
          </p:cNvPicPr>
          <p:nvPr/>
        </p:nvPicPr>
        <p:blipFill>
          <a:blip r:embed="rId5"/>
          <a:srcRect l="15790"/>
          <a:stretch>
            <a:fillRect/>
          </a:stretch>
        </p:blipFill>
        <p:spPr bwMode="auto">
          <a:xfrm rot="269450">
            <a:off x="6270051" y="2656925"/>
            <a:ext cx="2706136" cy="2212431"/>
          </a:xfrm>
          <a:prstGeom prst="rect">
            <a:avLst/>
          </a:prstGeom>
          <a:ln>
            <a:noFill/>
          </a:ln>
          <a:effectLst>
            <a:outerShdw blurRad="292100" dist="139700" dir="2700000" algn="tl" rotWithShape="0">
              <a:srgbClr val="333333">
                <a:alpha val="65000"/>
              </a:srgbClr>
            </a:outerShdw>
          </a:effectLst>
        </p:spPr>
      </p:pic>
      <p:sp>
        <p:nvSpPr>
          <p:cNvPr id="92" name="TextBox 91">
            <a:extLst>
              <a:ext uri="{FF2B5EF4-FFF2-40B4-BE49-F238E27FC236}">
                <a16:creationId xmlns:a16="http://schemas.microsoft.com/office/drawing/2014/main" id="{1A78A682-7407-BC4A-A7C5-A5BBB4C35FBD}"/>
              </a:ext>
            </a:extLst>
          </p:cNvPr>
          <p:cNvSpPr txBox="1"/>
          <p:nvPr/>
        </p:nvSpPr>
        <p:spPr>
          <a:xfrm>
            <a:off x="117071" y="926526"/>
            <a:ext cx="2839341" cy="1751826"/>
          </a:xfrm>
          <a:custGeom>
            <a:avLst/>
            <a:gdLst>
              <a:gd name="connsiteX0" fmla="*/ 0 w 2839341"/>
              <a:gd name="connsiteY0" fmla="*/ 315224 h 1751826"/>
              <a:gd name="connsiteX1" fmla="*/ 315224 w 2839341"/>
              <a:gd name="connsiteY1" fmla="*/ 0 h 1751826"/>
              <a:gd name="connsiteX2" fmla="*/ 911625 w 2839341"/>
              <a:gd name="connsiteY2" fmla="*/ 0 h 1751826"/>
              <a:gd name="connsiteX3" fmla="*/ 1463848 w 2839341"/>
              <a:gd name="connsiteY3" fmla="*/ 0 h 1751826"/>
              <a:gd name="connsiteX4" fmla="*/ 1949805 w 2839341"/>
              <a:gd name="connsiteY4" fmla="*/ 0 h 1751826"/>
              <a:gd name="connsiteX5" fmla="*/ 2524117 w 2839341"/>
              <a:gd name="connsiteY5" fmla="*/ 0 h 1751826"/>
              <a:gd name="connsiteX6" fmla="*/ 2839341 w 2839341"/>
              <a:gd name="connsiteY6" fmla="*/ 315224 h 1751826"/>
              <a:gd name="connsiteX7" fmla="*/ 2839341 w 2839341"/>
              <a:gd name="connsiteY7" fmla="*/ 875913 h 1751826"/>
              <a:gd name="connsiteX8" fmla="*/ 2839341 w 2839341"/>
              <a:gd name="connsiteY8" fmla="*/ 1436602 h 1751826"/>
              <a:gd name="connsiteX9" fmla="*/ 2524117 w 2839341"/>
              <a:gd name="connsiteY9" fmla="*/ 1751826 h 1751826"/>
              <a:gd name="connsiteX10" fmla="*/ 1993983 w 2839341"/>
              <a:gd name="connsiteY10" fmla="*/ 1751826 h 1751826"/>
              <a:gd name="connsiteX11" fmla="*/ 1419671 w 2839341"/>
              <a:gd name="connsiteY11" fmla="*/ 1751826 h 1751826"/>
              <a:gd name="connsiteX12" fmla="*/ 867447 w 2839341"/>
              <a:gd name="connsiteY12" fmla="*/ 1751826 h 1751826"/>
              <a:gd name="connsiteX13" fmla="*/ 315224 w 2839341"/>
              <a:gd name="connsiteY13" fmla="*/ 1751826 h 1751826"/>
              <a:gd name="connsiteX14" fmla="*/ 0 w 2839341"/>
              <a:gd name="connsiteY14" fmla="*/ 1436602 h 1751826"/>
              <a:gd name="connsiteX15" fmla="*/ 0 w 2839341"/>
              <a:gd name="connsiteY15" fmla="*/ 875913 h 1751826"/>
              <a:gd name="connsiteX16" fmla="*/ 0 w 2839341"/>
              <a:gd name="connsiteY16" fmla="*/ 315224 h 175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39341" h="1751826" fill="none" extrusionOk="0">
                <a:moveTo>
                  <a:pt x="0" y="315224"/>
                </a:moveTo>
                <a:cubicBezTo>
                  <a:pt x="26831" y="134976"/>
                  <a:pt x="148778" y="2996"/>
                  <a:pt x="315224" y="0"/>
                </a:cubicBezTo>
                <a:cubicBezTo>
                  <a:pt x="473840" y="-71288"/>
                  <a:pt x="626029" y="9700"/>
                  <a:pt x="911625" y="0"/>
                </a:cubicBezTo>
                <a:cubicBezTo>
                  <a:pt x="1197221" y="-9700"/>
                  <a:pt x="1225585" y="26338"/>
                  <a:pt x="1463848" y="0"/>
                </a:cubicBezTo>
                <a:cubicBezTo>
                  <a:pt x="1702111" y="-26338"/>
                  <a:pt x="1738747" y="10514"/>
                  <a:pt x="1949805" y="0"/>
                </a:cubicBezTo>
                <a:cubicBezTo>
                  <a:pt x="2160863" y="-10514"/>
                  <a:pt x="2244923" y="21772"/>
                  <a:pt x="2524117" y="0"/>
                </a:cubicBezTo>
                <a:cubicBezTo>
                  <a:pt x="2688972" y="11466"/>
                  <a:pt x="2871152" y="117009"/>
                  <a:pt x="2839341" y="315224"/>
                </a:cubicBezTo>
                <a:cubicBezTo>
                  <a:pt x="2871682" y="546493"/>
                  <a:pt x="2816659" y="707737"/>
                  <a:pt x="2839341" y="875913"/>
                </a:cubicBezTo>
                <a:cubicBezTo>
                  <a:pt x="2862023" y="1044089"/>
                  <a:pt x="2806945" y="1305103"/>
                  <a:pt x="2839341" y="1436602"/>
                </a:cubicBezTo>
                <a:cubicBezTo>
                  <a:pt x="2808977" y="1598562"/>
                  <a:pt x="2725631" y="1771676"/>
                  <a:pt x="2524117" y="1751826"/>
                </a:cubicBezTo>
                <a:cubicBezTo>
                  <a:pt x="2328259" y="1811158"/>
                  <a:pt x="2235042" y="1711329"/>
                  <a:pt x="1993983" y="1751826"/>
                </a:cubicBezTo>
                <a:cubicBezTo>
                  <a:pt x="1752924" y="1792323"/>
                  <a:pt x="1578045" y="1737097"/>
                  <a:pt x="1419671" y="1751826"/>
                </a:cubicBezTo>
                <a:cubicBezTo>
                  <a:pt x="1261297" y="1766555"/>
                  <a:pt x="1060970" y="1711154"/>
                  <a:pt x="867447" y="1751826"/>
                </a:cubicBezTo>
                <a:cubicBezTo>
                  <a:pt x="673924" y="1792498"/>
                  <a:pt x="579601" y="1742202"/>
                  <a:pt x="315224" y="1751826"/>
                </a:cubicBezTo>
                <a:cubicBezTo>
                  <a:pt x="89942" y="1753091"/>
                  <a:pt x="-1558" y="1639180"/>
                  <a:pt x="0" y="1436602"/>
                </a:cubicBezTo>
                <a:cubicBezTo>
                  <a:pt x="-52651" y="1298523"/>
                  <a:pt x="59136" y="1051749"/>
                  <a:pt x="0" y="875913"/>
                </a:cubicBezTo>
                <a:cubicBezTo>
                  <a:pt x="-59136" y="700077"/>
                  <a:pt x="7473" y="579495"/>
                  <a:pt x="0" y="315224"/>
                </a:cubicBezTo>
                <a:close/>
              </a:path>
              <a:path w="2839341" h="1751826" stroke="0" extrusionOk="0">
                <a:moveTo>
                  <a:pt x="0" y="315224"/>
                </a:moveTo>
                <a:cubicBezTo>
                  <a:pt x="-19859" y="115238"/>
                  <a:pt x="148257" y="7048"/>
                  <a:pt x="315224" y="0"/>
                </a:cubicBezTo>
                <a:cubicBezTo>
                  <a:pt x="554530" y="-58900"/>
                  <a:pt x="633056" y="14685"/>
                  <a:pt x="889536" y="0"/>
                </a:cubicBezTo>
                <a:cubicBezTo>
                  <a:pt x="1146016" y="-14685"/>
                  <a:pt x="1245567" y="25274"/>
                  <a:pt x="1419671" y="0"/>
                </a:cubicBezTo>
                <a:cubicBezTo>
                  <a:pt x="1593775" y="-25274"/>
                  <a:pt x="1705692" y="27381"/>
                  <a:pt x="1927716" y="0"/>
                </a:cubicBezTo>
                <a:cubicBezTo>
                  <a:pt x="2149740" y="-27381"/>
                  <a:pt x="2326118" y="16226"/>
                  <a:pt x="2524117" y="0"/>
                </a:cubicBezTo>
                <a:cubicBezTo>
                  <a:pt x="2702358" y="17506"/>
                  <a:pt x="2847833" y="166873"/>
                  <a:pt x="2839341" y="315224"/>
                </a:cubicBezTo>
                <a:cubicBezTo>
                  <a:pt x="2871972" y="502711"/>
                  <a:pt x="2818610" y="734041"/>
                  <a:pt x="2839341" y="864699"/>
                </a:cubicBezTo>
                <a:cubicBezTo>
                  <a:pt x="2860072" y="995357"/>
                  <a:pt x="2799670" y="1248358"/>
                  <a:pt x="2839341" y="1436602"/>
                </a:cubicBezTo>
                <a:cubicBezTo>
                  <a:pt x="2833577" y="1626385"/>
                  <a:pt x="2708523" y="1739923"/>
                  <a:pt x="2524117" y="1751826"/>
                </a:cubicBezTo>
                <a:cubicBezTo>
                  <a:pt x="2258393" y="1797907"/>
                  <a:pt x="2169010" y="1703568"/>
                  <a:pt x="1949805" y="1751826"/>
                </a:cubicBezTo>
                <a:cubicBezTo>
                  <a:pt x="1730600" y="1800084"/>
                  <a:pt x="1633529" y="1734459"/>
                  <a:pt x="1397582" y="1751826"/>
                </a:cubicBezTo>
                <a:cubicBezTo>
                  <a:pt x="1161635" y="1769193"/>
                  <a:pt x="1101988" y="1737635"/>
                  <a:pt x="823269" y="1751826"/>
                </a:cubicBezTo>
                <a:cubicBezTo>
                  <a:pt x="544550" y="1766017"/>
                  <a:pt x="534221" y="1747834"/>
                  <a:pt x="315224" y="1751826"/>
                </a:cubicBezTo>
                <a:cubicBezTo>
                  <a:pt x="180764" y="1756530"/>
                  <a:pt x="14971" y="1608128"/>
                  <a:pt x="0" y="1436602"/>
                </a:cubicBezTo>
                <a:cubicBezTo>
                  <a:pt x="-52673" y="1263178"/>
                  <a:pt x="57924" y="1078891"/>
                  <a:pt x="0" y="909554"/>
                </a:cubicBezTo>
                <a:cubicBezTo>
                  <a:pt x="-57924" y="740217"/>
                  <a:pt x="33035" y="477090"/>
                  <a:pt x="0" y="315224"/>
                </a:cubicBezTo>
                <a:close/>
              </a:path>
            </a:pathLst>
          </a:custGeom>
          <a:solidFill>
            <a:schemeClr val="bg1"/>
          </a:solidFill>
          <a:ln w="38100">
            <a:solidFill>
              <a:schemeClr val="accent5"/>
            </a:solidFill>
            <a:prstDash val="sysDot"/>
            <a:extLst>
              <a:ext uri="{C807C97D-BFC1-408E-A445-0C87EB9F89A2}">
                <ask:lineSketchStyleProps xmlns:ask="http://schemas.microsoft.com/office/drawing/2018/sketchyshapes" xmlns="" sd="3401164945">
                  <a:prstGeom prst="roundRect">
                    <a:avLst>
                      <a:gd name="adj" fmla="val 17994"/>
                    </a:avLst>
                  </a:prstGeom>
                  <ask:type>
                    <ask:lineSketchScribble/>
                  </ask:type>
                </ask:lineSketchStyleProps>
              </a:ext>
            </a:extLst>
          </a:ln>
        </p:spPr>
        <p:txBody>
          <a:bodyPr wrap="square" rtlCol="0">
            <a:spAutoFit/>
          </a:bodyPr>
          <a:lstStyle/>
          <a:p>
            <a:pPr algn="ctr"/>
            <a:r>
              <a:rPr lang="en-US" altLang="en-US" sz="2400" b="1">
                <a:solidFill>
                  <a:srgbClr val="C00000"/>
                </a:solidFill>
                <a:latin typeface="UTM Avo" panose="02040603050506020204" pitchFamily="18" charset="0"/>
                <a:cs typeface="Times New Roman" panose="02020603050405020304" pitchFamily="18" charset="0"/>
              </a:rPr>
              <a:t>Hùng ăn hộp trái cây mẹ vừa mua về và chưa rửa sạch</a:t>
            </a:r>
            <a:endParaRPr lang="en-US" sz="2400" b="1" dirty="0">
              <a:solidFill>
                <a:srgbClr val="C00000"/>
              </a:solidFill>
              <a:latin typeface="UTM Avo" panose="02040603050506020204" pitchFamily="18" charset="0"/>
              <a:cs typeface="Times New Roman" panose="02020603050405020304" pitchFamily="18" charset="0"/>
            </a:endParaRPr>
          </a:p>
        </p:txBody>
      </p:sp>
      <p:sp>
        <p:nvSpPr>
          <p:cNvPr id="93" name="弧形 53">
            <a:extLst>
              <a:ext uri="{FF2B5EF4-FFF2-40B4-BE49-F238E27FC236}">
                <a16:creationId xmlns:a16="http://schemas.microsoft.com/office/drawing/2014/main" id="{126EE08D-A5E7-3F5E-DB7A-2E7140024C98}"/>
              </a:ext>
            </a:extLst>
          </p:cNvPr>
          <p:cNvSpPr/>
          <p:nvPr/>
        </p:nvSpPr>
        <p:spPr>
          <a:xfrm rot="13934496">
            <a:off x="901908" y="3427485"/>
            <a:ext cx="121088" cy="48290"/>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94" name="TextBox 93">
            <a:extLst>
              <a:ext uri="{FF2B5EF4-FFF2-40B4-BE49-F238E27FC236}">
                <a16:creationId xmlns:a16="http://schemas.microsoft.com/office/drawing/2014/main" id="{D1A0A5DC-BEDF-DCEC-7BD6-54DA1ED0D129}"/>
              </a:ext>
            </a:extLst>
          </p:cNvPr>
          <p:cNvSpPr txBox="1"/>
          <p:nvPr/>
        </p:nvSpPr>
        <p:spPr>
          <a:xfrm>
            <a:off x="3196966" y="3233519"/>
            <a:ext cx="2793521" cy="1751826"/>
          </a:xfrm>
          <a:custGeom>
            <a:avLst/>
            <a:gdLst>
              <a:gd name="connsiteX0" fmla="*/ 0 w 2793521"/>
              <a:gd name="connsiteY0" fmla="*/ 315224 h 1751826"/>
              <a:gd name="connsiteX1" fmla="*/ 315224 w 2793521"/>
              <a:gd name="connsiteY1" fmla="*/ 0 h 1751826"/>
              <a:gd name="connsiteX2" fmla="*/ 899254 w 2793521"/>
              <a:gd name="connsiteY2" fmla="*/ 0 h 1751826"/>
              <a:gd name="connsiteX3" fmla="*/ 1418391 w 2793521"/>
              <a:gd name="connsiteY3" fmla="*/ 0 h 1751826"/>
              <a:gd name="connsiteX4" fmla="*/ 1959159 w 2793521"/>
              <a:gd name="connsiteY4" fmla="*/ 0 h 1751826"/>
              <a:gd name="connsiteX5" fmla="*/ 2478297 w 2793521"/>
              <a:gd name="connsiteY5" fmla="*/ 0 h 1751826"/>
              <a:gd name="connsiteX6" fmla="*/ 2793521 w 2793521"/>
              <a:gd name="connsiteY6" fmla="*/ 315224 h 1751826"/>
              <a:gd name="connsiteX7" fmla="*/ 2793521 w 2793521"/>
              <a:gd name="connsiteY7" fmla="*/ 842272 h 1751826"/>
              <a:gd name="connsiteX8" fmla="*/ 2793521 w 2793521"/>
              <a:gd name="connsiteY8" fmla="*/ 1436602 h 1751826"/>
              <a:gd name="connsiteX9" fmla="*/ 2478297 w 2793521"/>
              <a:gd name="connsiteY9" fmla="*/ 1751826 h 1751826"/>
              <a:gd name="connsiteX10" fmla="*/ 1959159 w 2793521"/>
              <a:gd name="connsiteY10" fmla="*/ 1751826 h 1751826"/>
              <a:gd name="connsiteX11" fmla="*/ 1483283 w 2793521"/>
              <a:gd name="connsiteY11" fmla="*/ 1751826 h 1751826"/>
              <a:gd name="connsiteX12" fmla="*/ 899254 w 2793521"/>
              <a:gd name="connsiteY12" fmla="*/ 1751826 h 1751826"/>
              <a:gd name="connsiteX13" fmla="*/ 315224 w 2793521"/>
              <a:gd name="connsiteY13" fmla="*/ 1751826 h 1751826"/>
              <a:gd name="connsiteX14" fmla="*/ 0 w 2793521"/>
              <a:gd name="connsiteY14" fmla="*/ 1436602 h 1751826"/>
              <a:gd name="connsiteX15" fmla="*/ 0 w 2793521"/>
              <a:gd name="connsiteY15" fmla="*/ 864699 h 1751826"/>
              <a:gd name="connsiteX16" fmla="*/ 0 w 2793521"/>
              <a:gd name="connsiteY16" fmla="*/ 315224 h 175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3521" h="1751826" fill="none" extrusionOk="0">
                <a:moveTo>
                  <a:pt x="0" y="315224"/>
                </a:moveTo>
                <a:cubicBezTo>
                  <a:pt x="3071" y="136726"/>
                  <a:pt x="146303" y="-20699"/>
                  <a:pt x="315224" y="0"/>
                </a:cubicBezTo>
                <a:cubicBezTo>
                  <a:pt x="550713" y="-11351"/>
                  <a:pt x="665326" y="66362"/>
                  <a:pt x="899254" y="0"/>
                </a:cubicBezTo>
                <a:cubicBezTo>
                  <a:pt x="1133182" y="-66362"/>
                  <a:pt x="1276250" y="3214"/>
                  <a:pt x="1418391" y="0"/>
                </a:cubicBezTo>
                <a:cubicBezTo>
                  <a:pt x="1560532" y="-3214"/>
                  <a:pt x="1711081" y="24276"/>
                  <a:pt x="1959159" y="0"/>
                </a:cubicBezTo>
                <a:cubicBezTo>
                  <a:pt x="2207237" y="-24276"/>
                  <a:pt x="2262119" y="12800"/>
                  <a:pt x="2478297" y="0"/>
                </a:cubicBezTo>
                <a:cubicBezTo>
                  <a:pt x="2659544" y="48322"/>
                  <a:pt x="2786737" y="180766"/>
                  <a:pt x="2793521" y="315224"/>
                </a:cubicBezTo>
                <a:cubicBezTo>
                  <a:pt x="2809724" y="546296"/>
                  <a:pt x="2766082" y="649845"/>
                  <a:pt x="2793521" y="842272"/>
                </a:cubicBezTo>
                <a:cubicBezTo>
                  <a:pt x="2820960" y="1034699"/>
                  <a:pt x="2727668" y="1164587"/>
                  <a:pt x="2793521" y="1436602"/>
                </a:cubicBezTo>
                <a:cubicBezTo>
                  <a:pt x="2823525" y="1580700"/>
                  <a:pt x="2648178" y="1752237"/>
                  <a:pt x="2478297" y="1751826"/>
                </a:cubicBezTo>
                <a:cubicBezTo>
                  <a:pt x="2282107" y="1810213"/>
                  <a:pt x="2114697" y="1748077"/>
                  <a:pt x="1959159" y="1751826"/>
                </a:cubicBezTo>
                <a:cubicBezTo>
                  <a:pt x="1803621" y="1755575"/>
                  <a:pt x="1700471" y="1718460"/>
                  <a:pt x="1483283" y="1751826"/>
                </a:cubicBezTo>
                <a:cubicBezTo>
                  <a:pt x="1266095" y="1785192"/>
                  <a:pt x="1144798" y="1710494"/>
                  <a:pt x="899254" y="1751826"/>
                </a:cubicBezTo>
                <a:cubicBezTo>
                  <a:pt x="653710" y="1793158"/>
                  <a:pt x="604804" y="1698403"/>
                  <a:pt x="315224" y="1751826"/>
                </a:cubicBezTo>
                <a:cubicBezTo>
                  <a:pt x="172929" y="1712502"/>
                  <a:pt x="7608" y="1618023"/>
                  <a:pt x="0" y="1436602"/>
                </a:cubicBezTo>
                <a:cubicBezTo>
                  <a:pt x="-48323" y="1182178"/>
                  <a:pt x="22482" y="1117440"/>
                  <a:pt x="0" y="864699"/>
                </a:cubicBezTo>
                <a:cubicBezTo>
                  <a:pt x="-22482" y="611958"/>
                  <a:pt x="21927" y="434043"/>
                  <a:pt x="0" y="315224"/>
                </a:cubicBezTo>
                <a:close/>
              </a:path>
              <a:path w="2793521" h="1751826" stroke="0" extrusionOk="0">
                <a:moveTo>
                  <a:pt x="0" y="315224"/>
                </a:moveTo>
                <a:cubicBezTo>
                  <a:pt x="-9094" y="145108"/>
                  <a:pt x="126390" y="3350"/>
                  <a:pt x="315224" y="0"/>
                </a:cubicBezTo>
                <a:cubicBezTo>
                  <a:pt x="460991" y="-43860"/>
                  <a:pt x="643255" y="43955"/>
                  <a:pt x="791100" y="0"/>
                </a:cubicBezTo>
                <a:cubicBezTo>
                  <a:pt x="938945" y="-43955"/>
                  <a:pt x="1193699" y="37833"/>
                  <a:pt x="1375130" y="0"/>
                </a:cubicBezTo>
                <a:cubicBezTo>
                  <a:pt x="1556561" y="-37833"/>
                  <a:pt x="1688576" y="13375"/>
                  <a:pt x="1851006" y="0"/>
                </a:cubicBezTo>
                <a:cubicBezTo>
                  <a:pt x="2013436" y="-13375"/>
                  <a:pt x="2352828" y="66048"/>
                  <a:pt x="2478297" y="0"/>
                </a:cubicBezTo>
                <a:cubicBezTo>
                  <a:pt x="2649501" y="4983"/>
                  <a:pt x="2784913" y="132024"/>
                  <a:pt x="2793521" y="315224"/>
                </a:cubicBezTo>
                <a:cubicBezTo>
                  <a:pt x="2795071" y="487688"/>
                  <a:pt x="2743225" y="621962"/>
                  <a:pt x="2793521" y="875913"/>
                </a:cubicBezTo>
                <a:cubicBezTo>
                  <a:pt x="2843817" y="1129864"/>
                  <a:pt x="2764006" y="1225247"/>
                  <a:pt x="2793521" y="1436602"/>
                </a:cubicBezTo>
                <a:cubicBezTo>
                  <a:pt x="2798246" y="1588228"/>
                  <a:pt x="2608630" y="1757100"/>
                  <a:pt x="2478297" y="1751826"/>
                </a:cubicBezTo>
                <a:cubicBezTo>
                  <a:pt x="2241515" y="1801597"/>
                  <a:pt x="2224144" y="1695375"/>
                  <a:pt x="1980790" y="1751826"/>
                </a:cubicBezTo>
                <a:cubicBezTo>
                  <a:pt x="1737436" y="1808277"/>
                  <a:pt x="1588685" y="1730981"/>
                  <a:pt x="1483283" y="1751826"/>
                </a:cubicBezTo>
                <a:cubicBezTo>
                  <a:pt x="1377881" y="1772671"/>
                  <a:pt x="1127448" y="1750254"/>
                  <a:pt x="964146" y="1751826"/>
                </a:cubicBezTo>
                <a:cubicBezTo>
                  <a:pt x="800844" y="1753398"/>
                  <a:pt x="447217" y="1731648"/>
                  <a:pt x="315224" y="1751826"/>
                </a:cubicBezTo>
                <a:cubicBezTo>
                  <a:pt x="162178" y="1756371"/>
                  <a:pt x="16627" y="1629769"/>
                  <a:pt x="0" y="1436602"/>
                </a:cubicBezTo>
                <a:cubicBezTo>
                  <a:pt x="-4346" y="1229699"/>
                  <a:pt x="16403" y="1022985"/>
                  <a:pt x="0" y="853485"/>
                </a:cubicBezTo>
                <a:cubicBezTo>
                  <a:pt x="-16403" y="683985"/>
                  <a:pt x="11471" y="488656"/>
                  <a:pt x="0" y="315224"/>
                </a:cubicBezTo>
                <a:close/>
              </a:path>
            </a:pathLst>
          </a:custGeom>
          <a:solidFill>
            <a:schemeClr val="bg1"/>
          </a:solidFill>
          <a:ln w="38100">
            <a:solidFill>
              <a:schemeClr val="accent5"/>
            </a:solidFill>
            <a:prstDash val="sysDot"/>
            <a:extLst>
              <a:ext uri="{C807C97D-BFC1-408E-A445-0C87EB9F89A2}">
                <ask:lineSketchStyleProps xmlns:ask="http://schemas.microsoft.com/office/drawing/2018/sketchyshapes" xmlns="" sd="2340709058">
                  <a:prstGeom prst="roundRect">
                    <a:avLst>
                      <a:gd name="adj" fmla="val 17994"/>
                    </a:avLst>
                  </a:prstGeom>
                  <ask:type>
                    <ask:lineSketchScribble/>
                  </ask:type>
                </ask:lineSketchStyleProps>
              </a:ext>
            </a:extLst>
          </a:ln>
        </p:spPr>
        <p:txBody>
          <a:bodyPr wrap="square" rtlCol="0">
            <a:spAutoFit/>
          </a:bodyPr>
          <a:lstStyle/>
          <a:p>
            <a:pPr algn="ctr"/>
            <a:r>
              <a:rPr lang="en-US" altLang="en-US" sz="2400" b="1">
                <a:solidFill>
                  <a:srgbClr val="00B050"/>
                </a:solidFill>
                <a:latin typeface="UTM Avo" panose="02040603050506020204" pitchFamily="18" charset="0"/>
                <a:cs typeface="Times New Roman" panose="02020603050405020304" pitchFamily="18" charset="0"/>
              </a:rPr>
              <a:t>Tối đến Hùng </a:t>
            </a:r>
            <a:r>
              <a:rPr lang="en-US" altLang="en-US" sz="2400" b="1" dirty="0">
                <a:solidFill>
                  <a:srgbClr val="00B050"/>
                </a:solidFill>
                <a:latin typeface="UTM Avo" panose="02040603050506020204" pitchFamily="18" charset="0"/>
                <a:cs typeface="Times New Roman" panose="02020603050405020304" pitchFamily="18" charset="0"/>
              </a:rPr>
              <a:t>thấy đau bụng dữ dội và bị tiêu chảy</a:t>
            </a:r>
            <a:r>
              <a:rPr lang="en-US" altLang="en-US" sz="2400" b="1">
                <a:solidFill>
                  <a:srgbClr val="00B050"/>
                </a:solidFill>
                <a:latin typeface="UTM Avo" panose="02040603050506020204" pitchFamily="18" charset="0"/>
                <a:cs typeface="Times New Roman" panose="02020603050405020304" pitchFamily="18" charset="0"/>
              </a:rPr>
              <a:t>. </a:t>
            </a:r>
            <a:endParaRPr lang="en-US" sz="2400" b="1" dirty="0">
              <a:solidFill>
                <a:srgbClr val="00B050"/>
              </a:solidFill>
              <a:latin typeface="UTM Avo" panose="02040603050506020204" pitchFamily="18" charset="0"/>
              <a:cs typeface="Times New Roman" panose="02020603050405020304" pitchFamily="18" charset="0"/>
            </a:endParaRPr>
          </a:p>
        </p:txBody>
      </p:sp>
      <p:sp>
        <p:nvSpPr>
          <p:cNvPr id="95" name="TextBox 94">
            <a:extLst>
              <a:ext uri="{FF2B5EF4-FFF2-40B4-BE49-F238E27FC236}">
                <a16:creationId xmlns:a16="http://schemas.microsoft.com/office/drawing/2014/main" id="{F69B9A99-5A3B-788A-2F72-F079A4E0F0A6}"/>
              </a:ext>
            </a:extLst>
          </p:cNvPr>
          <p:cNvSpPr txBox="1"/>
          <p:nvPr/>
        </p:nvSpPr>
        <p:spPr>
          <a:xfrm>
            <a:off x="6234332" y="514332"/>
            <a:ext cx="2871062" cy="1751826"/>
          </a:xfrm>
          <a:custGeom>
            <a:avLst/>
            <a:gdLst>
              <a:gd name="connsiteX0" fmla="*/ 0 w 2871062"/>
              <a:gd name="connsiteY0" fmla="*/ 315224 h 1751826"/>
              <a:gd name="connsiteX1" fmla="*/ 315224 w 2871062"/>
              <a:gd name="connsiteY1" fmla="*/ 0 h 1751826"/>
              <a:gd name="connsiteX2" fmla="*/ 920190 w 2871062"/>
              <a:gd name="connsiteY2" fmla="*/ 0 h 1751826"/>
              <a:gd name="connsiteX3" fmla="*/ 1413125 w 2871062"/>
              <a:gd name="connsiteY3" fmla="*/ 0 h 1751826"/>
              <a:gd name="connsiteX4" fmla="*/ 1973278 w 2871062"/>
              <a:gd name="connsiteY4" fmla="*/ 0 h 1751826"/>
              <a:gd name="connsiteX5" fmla="*/ 2555838 w 2871062"/>
              <a:gd name="connsiteY5" fmla="*/ 0 h 1751826"/>
              <a:gd name="connsiteX6" fmla="*/ 2871062 w 2871062"/>
              <a:gd name="connsiteY6" fmla="*/ 315224 h 1751826"/>
              <a:gd name="connsiteX7" fmla="*/ 2871062 w 2871062"/>
              <a:gd name="connsiteY7" fmla="*/ 853485 h 1751826"/>
              <a:gd name="connsiteX8" fmla="*/ 2871062 w 2871062"/>
              <a:gd name="connsiteY8" fmla="*/ 1436602 h 1751826"/>
              <a:gd name="connsiteX9" fmla="*/ 2555838 w 2871062"/>
              <a:gd name="connsiteY9" fmla="*/ 1751826 h 1751826"/>
              <a:gd name="connsiteX10" fmla="*/ 2062903 w 2871062"/>
              <a:gd name="connsiteY10" fmla="*/ 1751826 h 1751826"/>
              <a:gd name="connsiteX11" fmla="*/ 1457937 w 2871062"/>
              <a:gd name="connsiteY11" fmla="*/ 1751826 h 1751826"/>
              <a:gd name="connsiteX12" fmla="*/ 852971 w 2871062"/>
              <a:gd name="connsiteY12" fmla="*/ 1751826 h 1751826"/>
              <a:gd name="connsiteX13" fmla="*/ 315224 w 2871062"/>
              <a:gd name="connsiteY13" fmla="*/ 1751826 h 1751826"/>
              <a:gd name="connsiteX14" fmla="*/ 0 w 2871062"/>
              <a:gd name="connsiteY14" fmla="*/ 1436602 h 1751826"/>
              <a:gd name="connsiteX15" fmla="*/ 0 w 2871062"/>
              <a:gd name="connsiteY15" fmla="*/ 875913 h 1751826"/>
              <a:gd name="connsiteX16" fmla="*/ 0 w 2871062"/>
              <a:gd name="connsiteY16" fmla="*/ 315224 h 175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71062" h="1751826" fill="none" extrusionOk="0">
                <a:moveTo>
                  <a:pt x="0" y="315224"/>
                </a:moveTo>
                <a:cubicBezTo>
                  <a:pt x="224" y="150097"/>
                  <a:pt x="107529" y="19399"/>
                  <a:pt x="315224" y="0"/>
                </a:cubicBezTo>
                <a:cubicBezTo>
                  <a:pt x="492076" y="-60655"/>
                  <a:pt x="672021" y="50256"/>
                  <a:pt x="920190" y="0"/>
                </a:cubicBezTo>
                <a:cubicBezTo>
                  <a:pt x="1168359" y="-50256"/>
                  <a:pt x="1229108" y="33111"/>
                  <a:pt x="1413125" y="0"/>
                </a:cubicBezTo>
                <a:cubicBezTo>
                  <a:pt x="1597143" y="-33111"/>
                  <a:pt x="1761648" y="49843"/>
                  <a:pt x="1973278" y="0"/>
                </a:cubicBezTo>
                <a:cubicBezTo>
                  <a:pt x="2184908" y="-49843"/>
                  <a:pt x="2354371" y="39252"/>
                  <a:pt x="2555838" y="0"/>
                </a:cubicBezTo>
                <a:cubicBezTo>
                  <a:pt x="2694322" y="-23773"/>
                  <a:pt x="2867832" y="181217"/>
                  <a:pt x="2871062" y="315224"/>
                </a:cubicBezTo>
                <a:cubicBezTo>
                  <a:pt x="2877290" y="437464"/>
                  <a:pt x="2809603" y="589821"/>
                  <a:pt x="2871062" y="853485"/>
                </a:cubicBezTo>
                <a:cubicBezTo>
                  <a:pt x="2932521" y="1117149"/>
                  <a:pt x="2822358" y="1286446"/>
                  <a:pt x="2871062" y="1436602"/>
                </a:cubicBezTo>
                <a:cubicBezTo>
                  <a:pt x="2892323" y="1605665"/>
                  <a:pt x="2735609" y="1788603"/>
                  <a:pt x="2555838" y="1751826"/>
                </a:cubicBezTo>
                <a:cubicBezTo>
                  <a:pt x="2421689" y="1768422"/>
                  <a:pt x="2304389" y="1748451"/>
                  <a:pt x="2062903" y="1751826"/>
                </a:cubicBezTo>
                <a:cubicBezTo>
                  <a:pt x="1821417" y="1755201"/>
                  <a:pt x="1752991" y="1721709"/>
                  <a:pt x="1457937" y="1751826"/>
                </a:cubicBezTo>
                <a:cubicBezTo>
                  <a:pt x="1162883" y="1781943"/>
                  <a:pt x="1073874" y="1725127"/>
                  <a:pt x="852971" y="1751826"/>
                </a:cubicBezTo>
                <a:cubicBezTo>
                  <a:pt x="632068" y="1778525"/>
                  <a:pt x="579397" y="1738733"/>
                  <a:pt x="315224" y="1751826"/>
                </a:cubicBezTo>
                <a:cubicBezTo>
                  <a:pt x="173401" y="1764283"/>
                  <a:pt x="-6140" y="1576115"/>
                  <a:pt x="0" y="1436602"/>
                </a:cubicBezTo>
                <a:cubicBezTo>
                  <a:pt x="-26276" y="1277309"/>
                  <a:pt x="4006" y="1048519"/>
                  <a:pt x="0" y="875913"/>
                </a:cubicBezTo>
                <a:cubicBezTo>
                  <a:pt x="-4006" y="703307"/>
                  <a:pt x="25420" y="553677"/>
                  <a:pt x="0" y="315224"/>
                </a:cubicBezTo>
                <a:close/>
              </a:path>
              <a:path w="2871062" h="1751826" stroke="0" extrusionOk="0">
                <a:moveTo>
                  <a:pt x="0" y="315224"/>
                </a:moveTo>
                <a:cubicBezTo>
                  <a:pt x="-1838" y="144513"/>
                  <a:pt x="131296" y="-44861"/>
                  <a:pt x="315224" y="0"/>
                </a:cubicBezTo>
                <a:cubicBezTo>
                  <a:pt x="554643" y="-20400"/>
                  <a:pt x="715644" y="9574"/>
                  <a:pt x="852971" y="0"/>
                </a:cubicBezTo>
                <a:cubicBezTo>
                  <a:pt x="990298" y="-9574"/>
                  <a:pt x="1185960" y="21640"/>
                  <a:pt x="1413125" y="0"/>
                </a:cubicBezTo>
                <a:cubicBezTo>
                  <a:pt x="1640290" y="-21640"/>
                  <a:pt x="1775803" y="35581"/>
                  <a:pt x="1995685" y="0"/>
                </a:cubicBezTo>
                <a:cubicBezTo>
                  <a:pt x="2215567" y="-35581"/>
                  <a:pt x="2308104" y="49169"/>
                  <a:pt x="2555838" y="0"/>
                </a:cubicBezTo>
                <a:cubicBezTo>
                  <a:pt x="2726389" y="-23075"/>
                  <a:pt x="2824902" y="146417"/>
                  <a:pt x="2871062" y="315224"/>
                </a:cubicBezTo>
                <a:cubicBezTo>
                  <a:pt x="2914895" y="517623"/>
                  <a:pt x="2815473" y="614213"/>
                  <a:pt x="2871062" y="887127"/>
                </a:cubicBezTo>
                <a:cubicBezTo>
                  <a:pt x="2926651" y="1160041"/>
                  <a:pt x="2862072" y="1308305"/>
                  <a:pt x="2871062" y="1436602"/>
                </a:cubicBezTo>
                <a:cubicBezTo>
                  <a:pt x="2883956" y="1578168"/>
                  <a:pt x="2756948" y="1749680"/>
                  <a:pt x="2555838" y="1751826"/>
                </a:cubicBezTo>
                <a:cubicBezTo>
                  <a:pt x="2433949" y="1810396"/>
                  <a:pt x="2096516" y="1724197"/>
                  <a:pt x="1973278" y="1751826"/>
                </a:cubicBezTo>
                <a:cubicBezTo>
                  <a:pt x="1850040" y="1779455"/>
                  <a:pt x="1565039" y="1711292"/>
                  <a:pt x="1435531" y="1751826"/>
                </a:cubicBezTo>
                <a:cubicBezTo>
                  <a:pt x="1306023" y="1792360"/>
                  <a:pt x="1095188" y="1686433"/>
                  <a:pt x="852971" y="1751826"/>
                </a:cubicBezTo>
                <a:cubicBezTo>
                  <a:pt x="610754" y="1817219"/>
                  <a:pt x="533316" y="1689033"/>
                  <a:pt x="315224" y="1751826"/>
                </a:cubicBezTo>
                <a:cubicBezTo>
                  <a:pt x="94892" y="1769701"/>
                  <a:pt x="13490" y="1611461"/>
                  <a:pt x="0" y="1436602"/>
                </a:cubicBezTo>
                <a:cubicBezTo>
                  <a:pt x="-3703" y="1204796"/>
                  <a:pt x="43092" y="1077993"/>
                  <a:pt x="0" y="909554"/>
                </a:cubicBezTo>
                <a:cubicBezTo>
                  <a:pt x="-43092" y="741115"/>
                  <a:pt x="43967" y="581031"/>
                  <a:pt x="0" y="315224"/>
                </a:cubicBezTo>
                <a:close/>
              </a:path>
            </a:pathLst>
          </a:custGeom>
          <a:solidFill>
            <a:schemeClr val="bg1"/>
          </a:solidFill>
          <a:ln w="38100">
            <a:solidFill>
              <a:schemeClr val="accent5"/>
            </a:solidFill>
            <a:prstDash val="sysDot"/>
            <a:extLst>
              <a:ext uri="{C807C97D-BFC1-408E-A445-0C87EB9F89A2}">
                <ask:lineSketchStyleProps xmlns:ask="http://schemas.microsoft.com/office/drawing/2018/sketchyshapes" xmlns="" sd="2075350473">
                  <a:prstGeom prst="roundRect">
                    <a:avLst>
                      <a:gd name="adj" fmla="val 17994"/>
                    </a:avLst>
                  </a:prstGeom>
                  <ask:type>
                    <ask:lineSketchScribble/>
                  </ask:type>
                </ask:lineSketchStyleProps>
              </a:ext>
            </a:extLst>
          </a:ln>
        </p:spPr>
        <p:txBody>
          <a:bodyPr wrap="square" rtlCol="0">
            <a:spAutoFit/>
          </a:bodyPr>
          <a:lstStyle/>
          <a:p>
            <a:pPr algn="ctr"/>
            <a:r>
              <a:rPr lang="en-US" altLang="en-US" sz="2400" b="1">
                <a:solidFill>
                  <a:srgbClr val="002060"/>
                </a:solidFill>
                <a:latin typeface="UTM Avo" panose="02040603050506020204" pitchFamily="18" charset="0"/>
                <a:cs typeface="Times New Roman" panose="02020603050405020304" pitchFamily="18" charset="0"/>
              </a:rPr>
              <a:t>Cậu </a:t>
            </a:r>
            <a:r>
              <a:rPr lang="en-US" altLang="en-US" sz="2400" b="1" dirty="0">
                <a:solidFill>
                  <a:srgbClr val="002060"/>
                </a:solidFill>
                <a:latin typeface="UTM Avo" panose="02040603050506020204" pitchFamily="18" charset="0"/>
                <a:cs typeface="Times New Roman" panose="02020603050405020304" pitchFamily="18" charset="0"/>
              </a:rPr>
              <a:t>liền bảo với mẹ. Mẹ đưa Hùng đến bác sĩ để </a:t>
            </a:r>
            <a:r>
              <a:rPr lang="en-US" altLang="en-US" sz="2400" b="1">
                <a:solidFill>
                  <a:srgbClr val="002060"/>
                </a:solidFill>
                <a:latin typeface="UTM Avo" panose="02040603050506020204" pitchFamily="18" charset="0"/>
                <a:cs typeface="Times New Roman" panose="02020603050405020304" pitchFamily="18" charset="0"/>
              </a:rPr>
              <a:t>khám.</a:t>
            </a:r>
            <a:r>
              <a:rPr lang="en-US" sz="2400" b="1">
                <a:solidFill>
                  <a:srgbClr val="002060"/>
                </a:solidFill>
                <a:latin typeface="UTM Avo" panose="02040603050506020204" pitchFamily="18" charset="0"/>
                <a:cs typeface="Times New Roman" panose="02020603050405020304" pitchFamily="18" charset="0"/>
              </a:rPr>
              <a:t>      </a:t>
            </a:r>
            <a:endParaRPr lang="en-US" sz="2400" b="1" dirty="0">
              <a:solidFill>
                <a:srgbClr val="002060"/>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barn(inVertical)">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1000" fill="hold"/>
                                        <p:tgtEl>
                                          <p:spTgt spid="88"/>
                                        </p:tgtEl>
                                        <p:attrNameLst>
                                          <p:attrName>ppt_w</p:attrName>
                                        </p:attrNameLst>
                                      </p:cBhvr>
                                      <p:tavLst>
                                        <p:tav tm="0">
                                          <p:val>
                                            <p:fltVal val="0"/>
                                          </p:val>
                                        </p:tav>
                                        <p:tav tm="100000">
                                          <p:val>
                                            <p:strVal val="#ppt_w"/>
                                          </p:val>
                                        </p:tav>
                                      </p:tavLst>
                                    </p:anim>
                                    <p:anim calcmode="lin" valueType="num">
                                      <p:cBhvr>
                                        <p:cTn id="13" dur="1000" fill="hold"/>
                                        <p:tgtEl>
                                          <p:spTgt spid="88"/>
                                        </p:tgtEl>
                                        <p:attrNameLst>
                                          <p:attrName>ppt_h</p:attrName>
                                        </p:attrNameLst>
                                      </p:cBhvr>
                                      <p:tavLst>
                                        <p:tav tm="0">
                                          <p:val>
                                            <p:fltVal val="0"/>
                                          </p:val>
                                        </p:tav>
                                        <p:tav tm="100000">
                                          <p:val>
                                            <p:strVal val="#ppt_h"/>
                                          </p:val>
                                        </p:tav>
                                      </p:tavLst>
                                    </p:anim>
                                    <p:anim calcmode="lin" valueType="num">
                                      <p:cBhvr>
                                        <p:cTn id="14"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15" presetClass="entr" presetSubtype="0" fill="hold" nodeType="afterEffect">
                                  <p:stCondLst>
                                    <p:cond delay="0"/>
                                  </p:stCondLst>
                                  <p:childTnLst>
                                    <p:set>
                                      <p:cBhvr>
                                        <p:cTn id="18" dur="1" fill="hold">
                                          <p:stCondLst>
                                            <p:cond delay="0"/>
                                          </p:stCondLst>
                                        </p:cTn>
                                        <p:tgtEl>
                                          <p:spTgt spid="89"/>
                                        </p:tgtEl>
                                        <p:attrNameLst>
                                          <p:attrName>style.visibility</p:attrName>
                                        </p:attrNameLst>
                                      </p:cBhvr>
                                      <p:to>
                                        <p:strVal val="visible"/>
                                      </p:to>
                                    </p:set>
                                    <p:anim calcmode="lin" valueType="num">
                                      <p:cBhvr>
                                        <p:cTn id="19" dur="1000" fill="hold"/>
                                        <p:tgtEl>
                                          <p:spTgt spid="89"/>
                                        </p:tgtEl>
                                        <p:attrNameLst>
                                          <p:attrName>ppt_w</p:attrName>
                                        </p:attrNameLst>
                                      </p:cBhvr>
                                      <p:tavLst>
                                        <p:tav tm="0">
                                          <p:val>
                                            <p:fltVal val="0"/>
                                          </p:val>
                                        </p:tav>
                                        <p:tav tm="100000">
                                          <p:val>
                                            <p:strVal val="#ppt_w"/>
                                          </p:val>
                                        </p:tav>
                                      </p:tavLst>
                                    </p:anim>
                                    <p:anim calcmode="lin" valueType="num">
                                      <p:cBhvr>
                                        <p:cTn id="20" dur="1000" fill="hold"/>
                                        <p:tgtEl>
                                          <p:spTgt spid="89"/>
                                        </p:tgtEl>
                                        <p:attrNameLst>
                                          <p:attrName>ppt_h</p:attrName>
                                        </p:attrNameLst>
                                      </p:cBhvr>
                                      <p:tavLst>
                                        <p:tav tm="0">
                                          <p:val>
                                            <p:fltVal val="0"/>
                                          </p:val>
                                        </p:tav>
                                        <p:tav tm="100000">
                                          <p:val>
                                            <p:strVal val="#ppt_h"/>
                                          </p:val>
                                        </p:tav>
                                      </p:tavLst>
                                    </p:anim>
                                    <p:anim calcmode="lin" valueType="num">
                                      <p:cBhvr>
                                        <p:cTn id="21" dur="1000" fill="hold"/>
                                        <p:tgtEl>
                                          <p:spTgt spid="8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89"/>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90"/>
                                        </p:tgtEl>
                                        <p:attrNameLst>
                                          <p:attrName>style.visibility</p:attrName>
                                        </p:attrNameLst>
                                      </p:cBhvr>
                                      <p:to>
                                        <p:strVal val="visible"/>
                                      </p:to>
                                    </p:set>
                                    <p:anim calcmode="lin" valueType="num">
                                      <p:cBhvr>
                                        <p:cTn id="26" dur="1000" fill="hold"/>
                                        <p:tgtEl>
                                          <p:spTgt spid="90"/>
                                        </p:tgtEl>
                                        <p:attrNameLst>
                                          <p:attrName>ppt_w</p:attrName>
                                        </p:attrNameLst>
                                      </p:cBhvr>
                                      <p:tavLst>
                                        <p:tav tm="0">
                                          <p:val>
                                            <p:fltVal val="0"/>
                                          </p:val>
                                        </p:tav>
                                        <p:tav tm="100000">
                                          <p:val>
                                            <p:strVal val="#ppt_w"/>
                                          </p:val>
                                        </p:tav>
                                      </p:tavLst>
                                    </p:anim>
                                    <p:anim calcmode="lin" valueType="num">
                                      <p:cBhvr>
                                        <p:cTn id="27" dur="1000" fill="hold"/>
                                        <p:tgtEl>
                                          <p:spTgt spid="90"/>
                                        </p:tgtEl>
                                        <p:attrNameLst>
                                          <p:attrName>ppt_h</p:attrName>
                                        </p:attrNameLst>
                                      </p:cBhvr>
                                      <p:tavLst>
                                        <p:tav tm="0">
                                          <p:val>
                                            <p:fltVal val="0"/>
                                          </p:val>
                                        </p:tav>
                                        <p:tav tm="100000">
                                          <p:val>
                                            <p:strVal val="#ppt_h"/>
                                          </p:val>
                                        </p:tav>
                                      </p:tavLst>
                                    </p:anim>
                                    <p:anim calcmode="lin" valueType="num">
                                      <p:cBhvr>
                                        <p:cTn id="28" dur="1000" fill="hold"/>
                                        <p:tgtEl>
                                          <p:spTgt spid="9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2"/>
                                        </p:tgtEl>
                                        <p:attrNameLst>
                                          <p:attrName>style.visibility</p:attrName>
                                        </p:attrNameLst>
                                      </p:cBhvr>
                                      <p:to>
                                        <p:strVal val="visible"/>
                                      </p:to>
                                    </p:set>
                                    <p:animEffect transition="in" filter="wipe(down)">
                                      <p:cBhvr>
                                        <p:cTn id="34" dur="500"/>
                                        <p:tgtEl>
                                          <p:spTgt spid="9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wipe(up)">
                                      <p:cBhvr>
                                        <p:cTn id="39" dur="500"/>
                                        <p:tgtEl>
                                          <p:spTgt spid="9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wipe(down)">
                                      <p:cBhvr>
                                        <p:cTn id="4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p:bldP spid="92" grpId="0" animBg="1"/>
      <p:bldP spid="94" grpId="0" animBg="1"/>
      <p:bldP spid="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
            <a:extLst>
              <a:ext uri="{FF2B5EF4-FFF2-40B4-BE49-F238E27FC236}">
                <a16:creationId xmlns:a16="http://schemas.microsoft.com/office/drawing/2014/main" id="{7D72EB1B-8AA3-2C55-2C4E-C3EECB9796F8}"/>
              </a:ext>
            </a:extLst>
          </p:cNvPr>
          <p:cNvPicPr>
            <a:picLocks noChangeAspect="1" noChangeArrowheads="1"/>
          </p:cNvPicPr>
          <p:nvPr/>
        </p:nvPicPr>
        <p:blipFill>
          <a:blip r:embed="rId2"/>
          <a:srcRect l="14221" r="12527"/>
          <a:stretch>
            <a:fillRect/>
          </a:stretch>
        </p:blipFill>
        <p:spPr bwMode="auto">
          <a:xfrm rot="21311248">
            <a:off x="187706" y="665325"/>
            <a:ext cx="2760671" cy="2181451"/>
          </a:xfrm>
          <a:prstGeom prst="rect">
            <a:avLst/>
          </a:prstGeom>
          <a:ln>
            <a:noFill/>
          </a:ln>
          <a:effectLst>
            <a:outerShdw blurRad="292100" dist="139700" dir="2700000" algn="tl" rotWithShape="0">
              <a:srgbClr val="333333">
                <a:alpha val="65000"/>
              </a:srgbClr>
            </a:outerShdw>
          </a:effectLst>
        </p:spPr>
      </p:pic>
      <p:pic>
        <p:nvPicPr>
          <p:cNvPr id="5" name="Picture 4" descr="5">
            <a:extLst>
              <a:ext uri="{FF2B5EF4-FFF2-40B4-BE49-F238E27FC236}">
                <a16:creationId xmlns:a16="http://schemas.microsoft.com/office/drawing/2014/main" id="{101B36E1-8797-1080-8A70-A6FB000BB627}"/>
              </a:ext>
            </a:extLst>
          </p:cNvPr>
          <p:cNvPicPr>
            <a:picLocks noChangeAspect="1" noChangeArrowheads="1"/>
          </p:cNvPicPr>
          <p:nvPr/>
        </p:nvPicPr>
        <p:blipFill>
          <a:blip r:embed="rId3"/>
          <a:srcRect/>
          <a:stretch>
            <a:fillRect/>
          </a:stretch>
        </p:blipFill>
        <p:spPr bwMode="auto">
          <a:xfrm rot="330699">
            <a:off x="6432101" y="706867"/>
            <a:ext cx="2613015" cy="2184816"/>
          </a:xfrm>
          <a:prstGeom prst="rect">
            <a:avLst/>
          </a:prstGeom>
          <a:ln>
            <a:noFill/>
          </a:ln>
          <a:effectLst>
            <a:outerShdw blurRad="292100" dist="139700" dir="2700000" algn="tl" rotWithShape="0">
              <a:srgbClr val="333333">
                <a:alpha val="65000"/>
              </a:srgbClr>
            </a:outerShdw>
          </a:effectLst>
        </p:spPr>
      </p:pic>
      <p:pic>
        <p:nvPicPr>
          <p:cNvPr id="6" name="Picture 5" descr="1">
            <a:extLst>
              <a:ext uri="{FF2B5EF4-FFF2-40B4-BE49-F238E27FC236}">
                <a16:creationId xmlns:a16="http://schemas.microsoft.com/office/drawing/2014/main" id="{845BBFA8-DED8-D500-3934-C1112BBF6945}"/>
              </a:ext>
            </a:extLst>
          </p:cNvPr>
          <p:cNvPicPr>
            <a:picLocks noChangeAspect="1" noChangeArrowheads="1"/>
          </p:cNvPicPr>
          <p:nvPr/>
        </p:nvPicPr>
        <p:blipFill rotWithShape="1">
          <a:blip r:embed="rId4" cstate="print"/>
          <a:srcRect l="13379" r="10305" b="19399"/>
          <a:stretch/>
        </p:blipFill>
        <p:spPr bwMode="auto">
          <a:xfrm>
            <a:off x="3035016" y="2768749"/>
            <a:ext cx="3287333" cy="216073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7FF0B0A2-4793-7F33-836B-8C2FC0739E9C}"/>
              </a:ext>
            </a:extLst>
          </p:cNvPr>
          <p:cNvSpPr txBox="1"/>
          <p:nvPr/>
        </p:nvSpPr>
        <p:spPr>
          <a:xfrm>
            <a:off x="265806" y="2950292"/>
            <a:ext cx="2604469" cy="2164020"/>
          </a:xfrm>
          <a:custGeom>
            <a:avLst/>
            <a:gdLst>
              <a:gd name="connsiteX0" fmla="*/ 0 w 2604469"/>
              <a:gd name="connsiteY0" fmla="*/ 389394 h 2164020"/>
              <a:gd name="connsiteX1" fmla="*/ 389394 w 2604469"/>
              <a:gd name="connsiteY1" fmla="*/ 0 h 2164020"/>
              <a:gd name="connsiteX2" fmla="*/ 2215075 w 2604469"/>
              <a:gd name="connsiteY2" fmla="*/ 0 h 2164020"/>
              <a:gd name="connsiteX3" fmla="*/ 2604469 w 2604469"/>
              <a:gd name="connsiteY3" fmla="*/ 389394 h 2164020"/>
              <a:gd name="connsiteX4" fmla="*/ 2604469 w 2604469"/>
              <a:gd name="connsiteY4" fmla="*/ 1774626 h 2164020"/>
              <a:gd name="connsiteX5" fmla="*/ 2215075 w 2604469"/>
              <a:gd name="connsiteY5" fmla="*/ 2164020 h 2164020"/>
              <a:gd name="connsiteX6" fmla="*/ 389394 w 2604469"/>
              <a:gd name="connsiteY6" fmla="*/ 2164020 h 2164020"/>
              <a:gd name="connsiteX7" fmla="*/ 0 w 2604469"/>
              <a:gd name="connsiteY7" fmla="*/ 1774626 h 2164020"/>
              <a:gd name="connsiteX8" fmla="*/ 0 w 2604469"/>
              <a:gd name="connsiteY8" fmla="*/ 389394 h 216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4469" h="2164020" fill="none" extrusionOk="0">
                <a:moveTo>
                  <a:pt x="0" y="389394"/>
                </a:moveTo>
                <a:cubicBezTo>
                  <a:pt x="-35860" y="175018"/>
                  <a:pt x="142874" y="16927"/>
                  <a:pt x="389394" y="0"/>
                </a:cubicBezTo>
                <a:cubicBezTo>
                  <a:pt x="622966" y="-117915"/>
                  <a:pt x="1642046" y="163122"/>
                  <a:pt x="2215075" y="0"/>
                </a:cubicBezTo>
                <a:cubicBezTo>
                  <a:pt x="2453744" y="-28622"/>
                  <a:pt x="2600294" y="155201"/>
                  <a:pt x="2604469" y="389394"/>
                </a:cubicBezTo>
                <a:cubicBezTo>
                  <a:pt x="2519091" y="968838"/>
                  <a:pt x="2700243" y="1467231"/>
                  <a:pt x="2604469" y="1774626"/>
                </a:cubicBezTo>
                <a:cubicBezTo>
                  <a:pt x="2594080" y="1969464"/>
                  <a:pt x="2413672" y="2191154"/>
                  <a:pt x="2215075" y="2164020"/>
                </a:cubicBezTo>
                <a:cubicBezTo>
                  <a:pt x="1749539" y="2305203"/>
                  <a:pt x="1224625" y="2236002"/>
                  <a:pt x="389394" y="2164020"/>
                </a:cubicBezTo>
                <a:cubicBezTo>
                  <a:pt x="189000" y="2189425"/>
                  <a:pt x="9836" y="1974553"/>
                  <a:pt x="0" y="1774626"/>
                </a:cubicBezTo>
                <a:cubicBezTo>
                  <a:pt x="74540" y="1308250"/>
                  <a:pt x="-42403" y="647310"/>
                  <a:pt x="0" y="389394"/>
                </a:cubicBezTo>
                <a:close/>
              </a:path>
              <a:path w="2604469" h="2164020" stroke="0" extrusionOk="0">
                <a:moveTo>
                  <a:pt x="0" y="389394"/>
                </a:moveTo>
                <a:cubicBezTo>
                  <a:pt x="-11645" y="165844"/>
                  <a:pt x="176232" y="23008"/>
                  <a:pt x="389394" y="0"/>
                </a:cubicBezTo>
                <a:cubicBezTo>
                  <a:pt x="583244" y="119902"/>
                  <a:pt x="1545936" y="136618"/>
                  <a:pt x="2215075" y="0"/>
                </a:cubicBezTo>
                <a:cubicBezTo>
                  <a:pt x="2439102" y="-17227"/>
                  <a:pt x="2597708" y="160191"/>
                  <a:pt x="2604469" y="389394"/>
                </a:cubicBezTo>
                <a:cubicBezTo>
                  <a:pt x="2582571" y="832776"/>
                  <a:pt x="2510433" y="1440438"/>
                  <a:pt x="2604469" y="1774626"/>
                </a:cubicBezTo>
                <a:cubicBezTo>
                  <a:pt x="2575337" y="2002422"/>
                  <a:pt x="2437434" y="2147110"/>
                  <a:pt x="2215075" y="2164020"/>
                </a:cubicBezTo>
                <a:cubicBezTo>
                  <a:pt x="1766837" y="2311555"/>
                  <a:pt x="1227755" y="2010011"/>
                  <a:pt x="389394" y="2164020"/>
                </a:cubicBezTo>
                <a:cubicBezTo>
                  <a:pt x="165984" y="2161666"/>
                  <a:pt x="23213" y="1971081"/>
                  <a:pt x="0" y="1774626"/>
                </a:cubicBezTo>
                <a:cubicBezTo>
                  <a:pt x="48931" y="1379558"/>
                  <a:pt x="-1217" y="826416"/>
                  <a:pt x="0" y="389394"/>
                </a:cubicBezTo>
                <a:close/>
              </a:path>
            </a:pathLst>
          </a:custGeom>
          <a:solidFill>
            <a:schemeClr val="bg1"/>
          </a:solidFill>
          <a:ln w="38100">
            <a:solidFill>
              <a:srgbClr val="002060"/>
            </a:solidFill>
            <a:prstDash val="solid"/>
            <a:extLst>
              <a:ext uri="{C807C97D-BFC1-408E-A445-0C87EB9F89A2}">
                <ask:lineSketchStyleProps xmlns:ask="http://schemas.microsoft.com/office/drawing/2018/sketchyshapes" xmlns="" sd="4277587778">
                  <a:prstGeom prst="roundRect">
                    <a:avLst>
                      <a:gd name="adj" fmla="val 17994"/>
                    </a:avLst>
                  </a:prstGeom>
                  <ask:type>
                    <ask:lineSketchCurved/>
                  </ask:type>
                </ask:lineSketchStyleProps>
              </a:ext>
            </a:extLst>
          </a:ln>
        </p:spPr>
        <p:txBody>
          <a:bodyPr wrap="square" rtlCol="0">
            <a:spAutoFit/>
          </a:bodyPr>
          <a:lstStyle/>
          <a:p>
            <a:pPr algn="ctr"/>
            <a:r>
              <a:rPr lang="en-US" altLang="en-US" sz="2400" b="1" dirty="0">
                <a:solidFill>
                  <a:srgbClr val="C83272"/>
                </a:solidFill>
                <a:latin typeface="UTM Avo" panose="02040603050506020204" pitchFamily="18" charset="0"/>
                <a:cs typeface="Times New Roman" panose="02020603050405020304" pitchFamily="18" charset="0"/>
              </a:rPr>
              <a:t>Chiều mùa hè oi bức, Hùng vừa đá bóng xong liền </a:t>
            </a:r>
            <a:r>
              <a:rPr lang="en-US" altLang="en-US" sz="2400" b="1">
                <a:solidFill>
                  <a:srgbClr val="C83272"/>
                </a:solidFill>
                <a:latin typeface="UTM Avo" panose="02040603050506020204" pitchFamily="18" charset="0"/>
                <a:cs typeface="Times New Roman" panose="02020603050405020304" pitchFamily="18" charset="0"/>
              </a:rPr>
              <a:t>đi bơi.</a:t>
            </a:r>
            <a:endParaRPr lang="en-US" altLang="en-US" sz="2400" b="1" dirty="0">
              <a:solidFill>
                <a:srgbClr val="C83272"/>
              </a:solidFill>
              <a:latin typeface="UTM Avo" panose="02040603050506020204" pitchFamily="18" charset="0"/>
              <a:cs typeface="Times New Roman" panose="02020603050405020304" pitchFamily="18" charset="0"/>
            </a:endParaRPr>
          </a:p>
        </p:txBody>
      </p:sp>
      <p:sp>
        <p:nvSpPr>
          <p:cNvPr id="9" name="弧形 53">
            <a:extLst>
              <a:ext uri="{FF2B5EF4-FFF2-40B4-BE49-F238E27FC236}">
                <a16:creationId xmlns:a16="http://schemas.microsoft.com/office/drawing/2014/main" id="{142CC96F-DB73-DF08-4DC9-8343BE6A2DD0}"/>
              </a:ext>
            </a:extLst>
          </p:cNvPr>
          <p:cNvSpPr/>
          <p:nvPr/>
        </p:nvSpPr>
        <p:spPr>
          <a:xfrm rot="13934496">
            <a:off x="597894" y="5179899"/>
            <a:ext cx="121088" cy="48290"/>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Google Shape;349;p32">
            <a:extLst>
              <a:ext uri="{FF2B5EF4-FFF2-40B4-BE49-F238E27FC236}">
                <a16:creationId xmlns:a16="http://schemas.microsoft.com/office/drawing/2014/main" id="{CC6C5239-555A-D12B-B6C0-C85A9FEF1EA4}"/>
              </a:ext>
            </a:extLst>
          </p:cNvPr>
          <p:cNvSpPr txBox="1">
            <a:spLocks noGrp="1"/>
          </p:cNvSpPr>
          <p:nvPr>
            <p:ph type="ctrTitle"/>
          </p:nvPr>
        </p:nvSpPr>
        <p:spPr>
          <a:xfrm>
            <a:off x="2127927" y="89236"/>
            <a:ext cx="5101514" cy="482314"/>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b" anchorCtr="0">
            <a:noAutofit/>
          </a:bodyPr>
          <a:lstStyle/>
          <a:p>
            <a:pPr marL="0" lvl="0" indent="0" algn="ctr" rtl="0">
              <a:spcBef>
                <a:spcPts val="0"/>
              </a:spcBef>
              <a:spcAft>
                <a:spcPts val="0"/>
              </a:spcAft>
              <a:buNone/>
            </a:pPr>
            <a:r>
              <a:rPr lang="en-US" b="1">
                <a:solidFill>
                  <a:schemeClr val="accent6">
                    <a:lumMod val="75000"/>
                  </a:schemeClr>
                </a:solidFill>
                <a:latin typeface="UTM Avo" panose="02040603050506020204" pitchFamily="18" charset="0"/>
              </a:rPr>
              <a:t>C</a:t>
            </a:r>
            <a:r>
              <a:rPr lang="en" b="1">
                <a:solidFill>
                  <a:schemeClr val="accent6">
                    <a:lumMod val="75000"/>
                  </a:schemeClr>
                </a:solidFill>
                <a:latin typeface="UTM Avo" panose="02040603050506020204" pitchFamily="18" charset="0"/>
              </a:rPr>
              <a:t>âu chuyện thứ ba</a:t>
            </a:r>
            <a:endParaRPr sz="2800" b="1">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B9D8858C-F3E0-DEEC-4CA7-4CD11285A7D0}"/>
              </a:ext>
            </a:extLst>
          </p:cNvPr>
          <p:cNvSpPr txBox="1"/>
          <p:nvPr/>
        </p:nvSpPr>
        <p:spPr>
          <a:xfrm>
            <a:off x="3266229" y="826658"/>
            <a:ext cx="2612058" cy="1745092"/>
          </a:xfrm>
          <a:custGeom>
            <a:avLst/>
            <a:gdLst>
              <a:gd name="connsiteX0" fmla="*/ 0 w 2612058"/>
              <a:gd name="connsiteY0" fmla="*/ 314012 h 1745092"/>
              <a:gd name="connsiteX1" fmla="*/ 314012 w 2612058"/>
              <a:gd name="connsiteY1" fmla="*/ 0 h 1745092"/>
              <a:gd name="connsiteX2" fmla="*/ 2298046 w 2612058"/>
              <a:gd name="connsiteY2" fmla="*/ 0 h 1745092"/>
              <a:gd name="connsiteX3" fmla="*/ 2612058 w 2612058"/>
              <a:gd name="connsiteY3" fmla="*/ 314012 h 1745092"/>
              <a:gd name="connsiteX4" fmla="*/ 2612058 w 2612058"/>
              <a:gd name="connsiteY4" fmla="*/ 1431080 h 1745092"/>
              <a:gd name="connsiteX5" fmla="*/ 2298046 w 2612058"/>
              <a:gd name="connsiteY5" fmla="*/ 1745092 h 1745092"/>
              <a:gd name="connsiteX6" fmla="*/ 314012 w 2612058"/>
              <a:gd name="connsiteY6" fmla="*/ 1745092 h 1745092"/>
              <a:gd name="connsiteX7" fmla="*/ 0 w 2612058"/>
              <a:gd name="connsiteY7" fmla="*/ 1431080 h 1745092"/>
              <a:gd name="connsiteX8" fmla="*/ 0 w 2612058"/>
              <a:gd name="connsiteY8" fmla="*/ 314012 h 174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2058" h="1745092" fill="none" extrusionOk="0">
                <a:moveTo>
                  <a:pt x="0" y="314012"/>
                </a:moveTo>
                <a:cubicBezTo>
                  <a:pt x="4571" y="140569"/>
                  <a:pt x="109143" y="-7720"/>
                  <a:pt x="314012" y="0"/>
                </a:cubicBezTo>
                <a:cubicBezTo>
                  <a:pt x="735648" y="-144644"/>
                  <a:pt x="1441336" y="-96312"/>
                  <a:pt x="2298046" y="0"/>
                </a:cubicBezTo>
                <a:cubicBezTo>
                  <a:pt x="2470072" y="-16719"/>
                  <a:pt x="2624515" y="139508"/>
                  <a:pt x="2612058" y="314012"/>
                </a:cubicBezTo>
                <a:cubicBezTo>
                  <a:pt x="2597582" y="465681"/>
                  <a:pt x="2700991" y="1264176"/>
                  <a:pt x="2612058" y="1431080"/>
                </a:cubicBezTo>
                <a:cubicBezTo>
                  <a:pt x="2636801" y="1591125"/>
                  <a:pt x="2480281" y="1742955"/>
                  <a:pt x="2298046" y="1745092"/>
                </a:cubicBezTo>
                <a:cubicBezTo>
                  <a:pt x="1680362" y="1823668"/>
                  <a:pt x="1090500" y="1803287"/>
                  <a:pt x="314012" y="1745092"/>
                </a:cubicBezTo>
                <a:cubicBezTo>
                  <a:pt x="121520" y="1742927"/>
                  <a:pt x="-11587" y="1632678"/>
                  <a:pt x="0" y="1431080"/>
                </a:cubicBezTo>
                <a:cubicBezTo>
                  <a:pt x="-34951" y="1092698"/>
                  <a:pt x="22692" y="523456"/>
                  <a:pt x="0" y="314012"/>
                </a:cubicBezTo>
                <a:close/>
              </a:path>
              <a:path w="2612058" h="1745092" stroke="0" extrusionOk="0">
                <a:moveTo>
                  <a:pt x="0" y="314012"/>
                </a:moveTo>
                <a:cubicBezTo>
                  <a:pt x="9517" y="137274"/>
                  <a:pt x="144870" y="-7780"/>
                  <a:pt x="314012" y="0"/>
                </a:cubicBezTo>
                <a:cubicBezTo>
                  <a:pt x="753153" y="-146984"/>
                  <a:pt x="1805317" y="-140459"/>
                  <a:pt x="2298046" y="0"/>
                </a:cubicBezTo>
                <a:cubicBezTo>
                  <a:pt x="2499458" y="1757"/>
                  <a:pt x="2604182" y="120360"/>
                  <a:pt x="2612058" y="314012"/>
                </a:cubicBezTo>
                <a:cubicBezTo>
                  <a:pt x="2669169" y="673562"/>
                  <a:pt x="2681067" y="1227012"/>
                  <a:pt x="2612058" y="1431080"/>
                </a:cubicBezTo>
                <a:cubicBezTo>
                  <a:pt x="2628328" y="1633168"/>
                  <a:pt x="2495643" y="1724061"/>
                  <a:pt x="2298046" y="1745092"/>
                </a:cubicBezTo>
                <a:cubicBezTo>
                  <a:pt x="1419935" y="1804579"/>
                  <a:pt x="1262137" y="1858843"/>
                  <a:pt x="314012" y="1745092"/>
                </a:cubicBezTo>
                <a:cubicBezTo>
                  <a:pt x="167546" y="1724997"/>
                  <a:pt x="4207" y="1597390"/>
                  <a:pt x="0" y="1431080"/>
                </a:cubicBezTo>
                <a:cubicBezTo>
                  <a:pt x="-30334" y="1251482"/>
                  <a:pt x="-78584" y="446520"/>
                  <a:pt x="0" y="314012"/>
                </a:cubicBezTo>
                <a:close/>
              </a:path>
            </a:pathLst>
          </a:custGeom>
          <a:solidFill>
            <a:schemeClr val="bg1"/>
          </a:solidFill>
          <a:ln w="38100">
            <a:solidFill>
              <a:srgbClr val="002060"/>
            </a:solidFill>
            <a:prstDash val="solid"/>
            <a:extLst>
              <a:ext uri="{C807C97D-BFC1-408E-A445-0C87EB9F89A2}">
                <ask:lineSketchStyleProps xmlns:ask="http://schemas.microsoft.com/office/drawing/2018/sketchyshapes" xmlns="" sd="1637295260">
                  <a:prstGeom prst="roundRect">
                    <a:avLst>
                      <a:gd name="adj" fmla="val 17994"/>
                    </a:avLst>
                  </a:prstGeom>
                  <ask:type>
                    <ask:lineSketchCurved/>
                  </ask:type>
                </ask:lineSketchStyleProps>
              </a:ext>
            </a:extLst>
          </a:ln>
        </p:spPr>
        <p:txBody>
          <a:bodyPr wrap="square" rtlCol="0">
            <a:spAutoFit/>
          </a:bodyPr>
          <a:lstStyle/>
          <a:p>
            <a:pPr algn="ctr"/>
            <a:r>
              <a:rPr lang="en-US" altLang="en-US" sz="2400" b="1">
                <a:solidFill>
                  <a:schemeClr val="accent4">
                    <a:lumMod val="10000"/>
                  </a:schemeClr>
                </a:solidFill>
                <a:latin typeface="UTM Avo" panose="02040603050506020204" pitchFamily="18" charset="0"/>
                <a:cs typeface="Times New Roman" panose="02020603050405020304" pitchFamily="18" charset="0"/>
              </a:rPr>
              <a:t>Tối </a:t>
            </a:r>
            <a:r>
              <a:rPr lang="en-US" altLang="en-US" sz="2400" b="1" dirty="0">
                <a:solidFill>
                  <a:schemeClr val="accent4">
                    <a:lumMod val="10000"/>
                  </a:schemeClr>
                </a:solidFill>
                <a:latin typeface="UTM Avo" panose="02040603050506020204" pitchFamily="18" charset="0"/>
                <a:cs typeface="Times New Roman" panose="02020603050405020304" pitchFamily="18" charset="0"/>
              </a:rPr>
              <a:t>đến cậu hắt hơi, </a:t>
            </a:r>
            <a:r>
              <a:rPr lang="en-US" altLang="en-US" sz="2400" b="1">
                <a:solidFill>
                  <a:schemeClr val="accent4">
                    <a:lumMod val="10000"/>
                  </a:schemeClr>
                </a:solidFill>
                <a:latin typeface="UTM Avo" panose="02040603050506020204" pitchFamily="18" charset="0"/>
                <a:cs typeface="Times New Roman" panose="02020603050405020304" pitchFamily="18" charset="0"/>
              </a:rPr>
              <a:t>sổ mũi, sốt </a:t>
            </a:r>
            <a:r>
              <a:rPr lang="en-US" altLang="en-US" sz="2400" b="1" dirty="0">
                <a:solidFill>
                  <a:schemeClr val="accent4">
                    <a:lumMod val="10000"/>
                  </a:schemeClr>
                </a:solidFill>
                <a:latin typeface="UTM Avo" panose="02040603050506020204" pitchFamily="18" charset="0"/>
                <a:cs typeface="Times New Roman" panose="02020603050405020304" pitchFamily="18" charset="0"/>
              </a:rPr>
              <a:t>rất cao</a:t>
            </a:r>
            <a:r>
              <a:rPr lang="en-US" altLang="en-US" sz="2400" b="1">
                <a:solidFill>
                  <a:schemeClr val="accent4">
                    <a:lumMod val="10000"/>
                  </a:schemeClr>
                </a:solidFill>
                <a:latin typeface="UTM Avo" panose="02040603050506020204" pitchFamily="18" charset="0"/>
                <a:cs typeface="Times New Roman" panose="02020603050405020304" pitchFamily="18" charset="0"/>
              </a:rPr>
              <a:t>. </a:t>
            </a:r>
            <a:endParaRPr lang="en-US" altLang="en-US" sz="2400" b="1" dirty="0">
              <a:solidFill>
                <a:schemeClr val="accent4">
                  <a:lumMod val="10000"/>
                </a:schemeClr>
              </a:solidFill>
              <a:latin typeface="UTM Avo" panose="0204060305050602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BE2D283B-5376-3B0D-F5AE-FBF4F3C5654A}"/>
              </a:ext>
            </a:extLst>
          </p:cNvPr>
          <p:cNvSpPr txBox="1"/>
          <p:nvPr/>
        </p:nvSpPr>
        <p:spPr>
          <a:xfrm>
            <a:off x="6557404" y="2920071"/>
            <a:ext cx="2426939" cy="2164020"/>
          </a:xfrm>
          <a:custGeom>
            <a:avLst/>
            <a:gdLst>
              <a:gd name="connsiteX0" fmla="*/ 0 w 2426939"/>
              <a:gd name="connsiteY0" fmla="*/ 389394 h 2164020"/>
              <a:gd name="connsiteX1" fmla="*/ 389394 w 2426939"/>
              <a:gd name="connsiteY1" fmla="*/ 0 h 2164020"/>
              <a:gd name="connsiteX2" fmla="*/ 2037545 w 2426939"/>
              <a:gd name="connsiteY2" fmla="*/ 0 h 2164020"/>
              <a:gd name="connsiteX3" fmla="*/ 2426939 w 2426939"/>
              <a:gd name="connsiteY3" fmla="*/ 389394 h 2164020"/>
              <a:gd name="connsiteX4" fmla="*/ 2426939 w 2426939"/>
              <a:gd name="connsiteY4" fmla="*/ 1774626 h 2164020"/>
              <a:gd name="connsiteX5" fmla="*/ 2037545 w 2426939"/>
              <a:gd name="connsiteY5" fmla="*/ 2164020 h 2164020"/>
              <a:gd name="connsiteX6" fmla="*/ 389394 w 2426939"/>
              <a:gd name="connsiteY6" fmla="*/ 2164020 h 2164020"/>
              <a:gd name="connsiteX7" fmla="*/ 0 w 2426939"/>
              <a:gd name="connsiteY7" fmla="*/ 1774626 h 2164020"/>
              <a:gd name="connsiteX8" fmla="*/ 0 w 2426939"/>
              <a:gd name="connsiteY8" fmla="*/ 389394 h 216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6939" h="2164020" fill="none" extrusionOk="0">
                <a:moveTo>
                  <a:pt x="0" y="389394"/>
                </a:moveTo>
                <a:cubicBezTo>
                  <a:pt x="40237" y="179974"/>
                  <a:pt x="196624" y="15288"/>
                  <a:pt x="389394" y="0"/>
                </a:cubicBezTo>
                <a:cubicBezTo>
                  <a:pt x="660243" y="-113581"/>
                  <a:pt x="1595986" y="-56084"/>
                  <a:pt x="2037545" y="0"/>
                </a:cubicBezTo>
                <a:cubicBezTo>
                  <a:pt x="2260174" y="3780"/>
                  <a:pt x="2449784" y="202329"/>
                  <a:pt x="2426939" y="389394"/>
                </a:cubicBezTo>
                <a:cubicBezTo>
                  <a:pt x="2357020" y="943355"/>
                  <a:pt x="2384227" y="1555325"/>
                  <a:pt x="2426939" y="1774626"/>
                </a:cubicBezTo>
                <a:cubicBezTo>
                  <a:pt x="2424656" y="1985931"/>
                  <a:pt x="2250825" y="2148331"/>
                  <a:pt x="2037545" y="2164020"/>
                </a:cubicBezTo>
                <a:cubicBezTo>
                  <a:pt x="1806885" y="2103200"/>
                  <a:pt x="925858" y="2102061"/>
                  <a:pt x="389394" y="2164020"/>
                </a:cubicBezTo>
                <a:cubicBezTo>
                  <a:pt x="181231" y="2150065"/>
                  <a:pt x="-3823" y="1992331"/>
                  <a:pt x="0" y="1774626"/>
                </a:cubicBezTo>
                <a:cubicBezTo>
                  <a:pt x="-19661" y="1266165"/>
                  <a:pt x="-63586" y="1006963"/>
                  <a:pt x="0" y="389394"/>
                </a:cubicBezTo>
                <a:close/>
              </a:path>
              <a:path w="2426939" h="2164020" stroke="0" extrusionOk="0">
                <a:moveTo>
                  <a:pt x="0" y="389394"/>
                </a:moveTo>
                <a:cubicBezTo>
                  <a:pt x="16600" y="173209"/>
                  <a:pt x="202689" y="-25991"/>
                  <a:pt x="389394" y="0"/>
                </a:cubicBezTo>
                <a:cubicBezTo>
                  <a:pt x="1022468" y="-70942"/>
                  <a:pt x="1253519" y="35037"/>
                  <a:pt x="2037545" y="0"/>
                </a:cubicBezTo>
                <a:cubicBezTo>
                  <a:pt x="2275717" y="27685"/>
                  <a:pt x="2424373" y="179966"/>
                  <a:pt x="2426939" y="389394"/>
                </a:cubicBezTo>
                <a:cubicBezTo>
                  <a:pt x="2335791" y="583319"/>
                  <a:pt x="2437621" y="1410540"/>
                  <a:pt x="2426939" y="1774626"/>
                </a:cubicBezTo>
                <a:cubicBezTo>
                  <a:pt x="2440166" y="1987032"/>
                  <a:pt x="2263144" y="2149474"/>
                  <a:pt x="2037545" y="2164020"/>
                </a:cubicBezTo>
                <a:cubicBezTo>
                  <a:pt x="1596498" y="2017032"/>
                  <a:pt x="593876" y="2151507"/>
                  <a:pt x="389394" y="2164020"/>
                </a:cubicBezTo>
                <a:cubicBezTo>
                  <a:pt x="185206" y="2134617"/>
                  <a:pt x="14656" y="1971108"/>
                  <a:pt x="0" y="1774626"/>
                </a:cubicBezTo>
                <a:cubicBezTo>
                  <a:pt x="-4794" y="1591673"/>
                  <a:pt x="67708" y="557460"/>
                  <a:pt x="0" y="389394"/>
                </a:cubicBezTo>
                <a:close/>
              </a:path>
            </a:pathLst>
          </a:custGeom>
          <a:solidFill>
            <a:schemeClr val="bg1"/>
          </a:solidFill>
          <a:ln w="38100">
            <a:solidFill>
              <a:srgbClr val="002060"/>
            </a:solidFill>
            <a:prstDash val="solid"/>
            <a:extLst>
              <a:ext uri="{C807C97D-BFC1-408E-A445-0C87EB9F89A2}">
                <ask:lineSketchStyleProps xmlns:ask="http://schemas.microsoft.com/office/drawing/2018/sketchyshapes" xmlns="" sd="163712132">
                  <a:prstGeom prst="roundRect">
                    <a:avLst>
                      <a:gd name="adj" fmla="val 17994"/>
                    </a:avLst>
                  </a:prstGeom>
                  <ask:type>
                    <ask:lineSketchCurved/>
                  </ask:type>
                </ask:lineSketchStyleProps>
              </a:ext>
            </a:extLst>
          </a:ln>
        </p:spPr>
        <p:txBody>
          <a:bodyPr wrap="square" rtlCol="0">
            <a:spAutoFit/>
          </a:bodyPr>
          <a:lstStyle/>
          <a:p>
            <a:pPr algn="ctr"/>
            <a:r>
              <a:rPr lang="en-US" altLang="en-US" sz="2400" b="1">
                <a:solidFill>
                  <a:srgbClr val="002060"/>
                </a:solidFill>
                <a:latin typeface="UTM Avo" panose="02040603050506020204" pitchFamily="18" charset="0"/>
                <a:cs typeface="Times New Roman" panose="02020603050405020304" pitchFamily="18" charset="0"/>
              </a:rPr>
              <a:t>Hùng </a:t>
            </a:r>
            <a:r>
              <a:rPr lang="en-US" altLang="en-US" sz="2400" b="1" dirty="0">
                <a:solidFill>
                  <a:srgbClr val="002060"/>
                </a:solidFill>
                <a:latin typeface="UTM Avo" panose="02040603050506020204" pitchFamily="18" charset="0"/>
                <a:cs typeface="Times New Roman" panose="02020603050405020304" pitchFamily="18" charset="0"/>
              </a:rPr>
              <a:t>được mẹ đưa đến bác sĩ để khám và chữa </a:t>
            </a:r>
            <a:r>
              <a:rPr lang="en-US" altLang="en-US" sz="2400" b="1">
                <a:solidFill>
                  <a:srgbClr val="002060"/>
                </a:solidFill>
                <a:latin typeface="UTM Avo" panose="02040603050506020204" pitchFamily="18" charset="0"/>
                <a:cs typeface="Times New Roman" panose="02020603050405020304" pitchFamily="18" charset="0"/>
              </a:rPr>
              <a:t>bệnh.</a:t>
            </a:r>
            <a:endParaRPr lang="en-US" altLang="en-US" sz="2400" b="1" dirty="0">
              <a:solidFill>
                <a:srgbClr val="00206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415225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3"/>
          <p:cNvSpPr txBox="1">
            <a:spLocks noGrp="1"/>
          </p:cNvSpPr>
          <p:nvPr>
            <p:ph type="title" idx="4294967295"/>
          </p:nvPr>
        </p:nvSpPr>
        <p:spPr>
          <a:xfrm>
            <a:off x="0" y="812800"/>
            <a:ext cx="5548313" cy="876300"/>
          </a:xfrm>
          <a:prstGeom prst="rect">
            <a:avLst/>
          </a:prstGeom>
        </p:spPr>
        <p:txBody>
          <a:bodyPr spcFirstLastPara="1" wrap="square" lIns="91425" tIns="91425" rIns="91425" bIns="91425" anchor="t" anchorCtr="0">
            <a:noAutofit/>
          </a:bodyPr>
          <a:lstStyle/>
          <a:p>
            <a:pPr algn="just">
              <a:lnSpc>
                <a:spcPct val="150000"/>
              </a:lnSpc>
            </a:pPr>
            <a:r>
              <a:rPr lang="en-US" altLang="en-US" sz="3000" b="1">
                <a:solidFill>
                  <a:schemeClr val="bg1"/>
                </a:solidFill>
                <a:latin typeface="UTM Avo" panose="02040603050506020204" pitchFamily="18" charset="0"/>
                <a:cs typeface="Times New Roman" panose="02020603050405020304" pitchFamily="18" charset="0"/>
              </a:rPr>
              <a:t>- Em đã từng mắc bệnh gì? </a:t>
            </a:r>
            <a:br>
              <a:rPr lang="en-US" altLang="en-US" sz="3000" b="1">
                <a:solidFill>
                  <a:schemeClr val="bg1"/>
                </a:solidFill>
                <a:latin typeface="UTM Avo" panose="02040603050506020204" pitchFamily="18" charset="0"/>
                <a:cs typeface="Times New Roman" panose="02020603050405020304" pitchFamily="18" charset="0"/>
              </a:rPr>
            </a:br>
            <a:r>
              <a:rPr lang="en-US" altLang="en-US" sz="3000" b="1">
                <a:solidFill>
                  <a:schemeClr val="accent5"/>
                </a:solidFill>
                <a:latin typeface="UTM Avo" panose="02040603050506020204" pitchFamily="18" charset="0"/>
                <a:cs typeface="Times New Roman" panose="02020603050405020304" pitchFamily="18" charset="0"/>
              </a:rPr>
              <a:t>- Khi mắc bệnh đó, em cảm thấy như thế nào? </a:t>
            </a:r>
            <a:r>
              <a:rPr lang="en-US" altLang="en-US" sz="3000" b="1">
                <a:solidFill>
                  <a:schemeClr val="bg1"/>
                </a:solidFill>
                <a:latin typeface="UTM Avo" panose="02040603050506020204" pitchFamily="18" charset="0"/>
                <a:cs typeface="Times New Roman" panose="02020603050405020304" pitchFamily="18" charset="0"/>
              </a:rPr>
              <a:t/>
            </a:r>
            <a:br>
              <a:rPr lang="en-US" altLang="en-US" sz="3000" b="1">
                <a:solidFill>
                  <a:schemeClr val="bg1"/>
                </a:solidFill>
                <a:latin typeface="UTM Avo" panose="02040603050506020204" pitchFamily="18" charset="0"/>
                <a:cs typeface="Times New Roman" panose="02020603050405020304" pitchFamily="18" charset="0"/>
              </a:rPr>
            </a:br>
            <a:r>
              <a:rPr lang="en-US" altLang="en-US" sz="3000" b="1">
                <a:solidFill>
                  <a:schemeClr val="bg1"/>
                </a:solidFill>
                <a:latin typeface="UTM Avo" panose="02040603050506020204" pitchFamily="18" charset="0"/>
                <a:cs typeface="Times New Roman" panose="02020603050405020304" pitchFamily="18" charset="0"/>
              </a:rPr>
              <a:t>- </a:t>
            </a:r>
            <a:r>
              <a:rPr lang="en-US" sz="3000" b="1">
                <a:solidFill>
                  <a:schemeClr val="bg1"/>
                </a:solidFill>
                <a:latin typeface="UTM Avo" panose="02040603050506020204" pitchFamily="18" charset="0"/>
                <a:cs typeface="Times New Roman" panose="02020603050405020304" pitchFamily="18" charset="0"/>
              </a:rPr>
              <a:t>Khi khỏe mạnh các em cảm thấy như thế nào?</a:t>
            </a:r>
            <a:endParaRPr lang="en-US" altLang="en-US" sz="3000" b="1" dirty="0">
              <a:solidFill>
                <a:schemeClr val="bg1"/>
              </a:solidFill>
              <a:latin typeface="UTM Avo" panose="0204060305050602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wipe(right)">
                                      <p:cBhvr>
                                        <p:cTn id="7"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oogle Shape;1103;p40">
            <a:extLst>
              <a:ext uri="{FF2B5EF4-FFF2-40B4-BE49-F238E27FC236}">
                <a16:creationId xmlns:a16="http://schemas.microsoft.com/office/drawing/2014/main" id="{EEFED496-D59A-83F0-4D4E-A94BB19419CC}"/>
              </a:ext>
            </a:extLst>
          </p:cNvPr>
          <p:cNvGrpSpPr/>
          <p:nvPr/>
        </p:nvGrpSpPr>
        <p:grpSpPr>
          <a:xfrm>
            <a:off x="-114421" y="1266671"/>
            <a:ext cx="3951502" cy="3788694"/>
            <a:chOff x="3290800" y="1306175"/>
            <a:chExt cx="301750" cy="299100"/>
          </a:xfrm>
        </p:grpSpPr>
        <p:sp>
          <p:nvSpPr>
            <p:cNvPr id="45" name="Google Shape;1104;p40">
              <a:extLst>
                <a:ext uri="{FF2B5EF4-FFF2-40B4-BE49-F238E27FC236}">
                  <a16:creationId xmlns:a16="http://schemas.microsoft.com/office/drawing/2014/main" id="{903E3EF5-1843-277E-AB09-FB86EE375421}"/>
                </a:ext>
              </a:extLst>
            </p:cNvPr>
            <p:cNvSpPr/>
            <p:nvPr/>
          </p:nvSpPr>
          <p:spPr>
            <a:xfrm>
              <a:off x="3290800" y="1314975"/>
              <a:ext cx="301750" cy="290300"/>
            </a:xfrm>
            <a:custGeom>
              <a:avLst/>
              <a:gdLst/>
              <a:ahLst/>
              <a:cxnLst/>
              <a:rect l="l" t="t" r="r" b="b"/>
              <a:pathLst>
                <a:path w="12070" h="11612" extrusionOk="0">
                  <a:moveTo>
                    <a:pt x="6262" y="225"/>
                  </a:moveTo>
                  <a:cubicBezTo>
                    <a:pt x="9344" y="230"/>
                    <a:pt x="11841" y="2726"/>
                    <a:pt x="11845" y="5808"/>
                  </a:cubicBezTo>
                  <a:cubicBezTo>
                    <a:pt x="11845" y="8062"/>
                    <a:pt x="10486" y="10100"/>
                    <a:pt x="8399" y="10963"/>
                  </a:cubicBezTo>
                  <a:cubicBezTo>
                    <a:pt x="7709" y="11249"/>
                    <a:pt x="6985" y="11388"/>
                    <a:pt x="6266" y="11388"/>
                  </a:cubicBezTo>
                  <a:cubicBezTo>
                    <a:pt x="4813" y="11388"/>
                    <a:pt x="3385" y="10821"/>
                    <a:pt x="2317" y="9753"/>
                  </a:cubicBezTo>
                  <a:cubicBezTo>
                    <a:pt x="720" y="8156"/>
                    <a:pt x="243" y="5754"/>
                    <a:pt x="1107" y="3671"/>
                  </a:cubicBezTo>
                  <a:cubicBezTo>
                    <a:pt x="1971" y="1584"/>
                    <a:pt x="4008" y="225"/>
                    <a:pt x="6262" y="225"/>
                  </a:cubicBezTo>
                  <a:close/>
                  <a:moveTo>
                    <a:pt x="6267" y="1"/>
                  </a:moveTo>
                  <a:cubicBezTo>
                    <a:pt x="4756" y="1"/>
                    <a:pt x="3270" y="590"/>
                    <a:pt x="2160" y="1701"/>
                  </a:cubicBezTo>
                  <a:cubicBezTo>
                    <a:pt x="500" y="3361"/>
                    <a:pt x="0" y="5857"/>
                    <a:pt x="900" y="8026"/>
                  </a:cubicBezTo>
                  <a:cubicBezTo>
                    <a:pt x="1800" y="10199"/>
                    <a:pt x="3914" y="11611"/>
                    <a:pt x="6262" y="11611"/>
                  </a:cubicBezTo>
                  <a:cubicBezTo>
                    <a:pt x="9470" y="11607"/>
                    <a:pt x="12065" y="9011"/>
                    <a:pt x="12070" y="5808"/>
                  </a:cubicBezTo>
                  <a:cubicBezTo>
                    <a:pt x="12070" y="3460"/>
                    <a:pt x="10653" y="1341"/>
                    <a:pt x="8485" y="441"/>
                  </a:cubicBezTo>
                  <a:cubicBezTo>
                    <a:pt x="7767" y="145"/>
                    <a:pt x="7014" y="1"/>
                    <a:pt x="6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105;p40">
              <a:extLst>
                <a:ext uri="{FF2B5EF4-FFF2-40B4-BE49-F238E27FC236}">
                  <a16:creationId xmlns:a16="http://schemas.microsoft.com/office/drawing/2014/main" id="{791A9F5B-B653-9311-F6FF-8F6E0E50C589}"/>
                </a:ext>
              </a:extLst>
            </p:cNvPr>
            <p:cNvSpPr/>
            <p:nvPr/>
          </p:nvSpPr>
          <p:spPr>
            <a:xfrm>
              <a:off x="3427225" y="1339725"/>
              <a:ext cx="55225" cy="35325"/>
            </a:xfrm>
            <a:custGeom>
              <a:avLst/>
              <a:gdLst/>
              <a:ahLst/>
              <a:cxnLst/>
              <a:rect l="l" t="t" r="r" b="b"/>
              <a:pathLst>
                <a:path w="2209" h="1413" extrusionOk="0">
                  <a:moveTo>
                    <a:pt x="1469" y="0"/>
                  </a:moveTo>
                  <a:cubicBezTo>
                    <a:pt x="1249" y="0"/>
                    <a:pt x="990" y="54"/>
                    <a:pt x="693" y="202"/>
                  </a:cubicBezTo>
                  <a:cubicBezTo>
                    <a:pt x="193" y="454"/>
                    <a:pt x="27" y="886"/>
                    <a:pt x="0" y="1413"/>
                  </a:cubicBezTo>
                  <a:cubicBezTo>
                    <a:pt x="51" y="1271"/>
                    <a:pt x="470" y="158"/>
                    <a:pt x="1638" y="158"/>
                  </a:cubicBezTo>
                  <a:cubicBezTo>
                    <a:pt x="1812" y="158"/>
                    <a:pt x="2001" y="183"/>
                    <a:pt x="2209" y="238"/>
                  </a:cubicBezTo>
                  <a:cubicBezTo>
                    <a:pt x="2066" y="134"/>
                    <a:pt x="1816" y="0"/>
                    <a:pt x="14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106;p40">
              <a:extLst>
                <a:ext uri="{FF2B5EF4-FFF2-40B4-BE49-F238E27FC236}">
                  <a16:creationId xmlns:a16="http://schemas.microsoft.com/office/drawing/2014/main" id="{6ED28248-276D-4190-0E54-5621082E0B99}"/>
                </a:ext>
              </a:extLst>
            </p:cNvPr>
            <p:cNvSpPr/>
            <p:nvPr/>
          </p:nvSpPr>
          <p:spPr>
            <a:xfrm>
              <a:off x="3332850" y="1306175"/>
              <a:ext cx="238350" cy="252775"/>
            </a:xfrm>
            <a:custGeom>
              <a:avLst/>
              <a:gdLst/>
              <a:ahLst/>
              <a:cxnLst/>
              <a:rect l="l" t="t" r="r" b="b"/>
              <a:pathLst>
                <a:path w="9534" h="10111" extrusionOk="0">
                  <a:moveTo>
                    <a:pt x="5061" y="0"/>
                  </a:moveTo>
                  <a:cubicBezTo>
                    <a:pt x="4972" y="0"/>
                    <a:pt x="4877" y="8"/>
                    <a:pt x="4778" y="24"/>
                  </a:cubicBezTo>
                  <a:cubicBezTo>
                    <a:pt x="3914" y="168"/>
                    <a:pt x="3235" y="1095"/>
                    <a:pt x="2812" y="1792"/>
                  </a:cubicBezTo>
                  <a:cubicBezTo>
                    <a:pt x="2569" y="2183"/>
                    <a:pt x="2358" y="2606"/>
                    <a:pt x="2241" y="3056"/>
                  </a:cubicBezTo>
                  <a:cubicBezTo>
                    <a:pt x="2097" y="3591"/>
                    <a:pt x="1962" y="3848"/>
                    <a:pt x="1341" y="3884"/>
                  </a:cubicBezTo>
                  <a:cubicBezTo>
                    <a:pt x="1022" y="3902"/>
                    <a:pt x="649" y="3929"/>
                    <a:pt x="478" y="4199"/>
                  </a:cubicBezTo>
                  <a:cubicBezTo>
                    <a:pt x="352" y="4392"/>
                    <a:pt x="388" y="4666"/>
                    <a:pt x="523" y="4851"/>
                  </a:cubicBezTo>
                  <a:cubicBezTo>
                    <a:pt x="658" y="5035"/>
                    <a:pt x="878" y="5148"/>
                    <a:pt x="1103" y="5202"/>
                  </a:cubicBezTo>
                  <a:cubicBezTo>
                    <a:pt x="819" y="5332"/>
                    <a:pt x="554" y="5503"/>
                    <a:pt x="316" y="5710"/>
                  </a:cubicBezTo>
                  <a:cubicBezTo>
                    <a:pt x="158" y="5845"/>
                    <a:pt x="1" y="6029"/>
                    <a:pt x="28" y="6241"/>
                  </a:cubicBezTo>
                  <a:cubicBezTo>
                    <a:pt x="73" y="6587"/>
                    <a:pt x="406" y="6524"/>
                    <a:pt x="622" y="6664"/>
                  </a:cubicBezTo>
                  <a:cubicBezTo>
                    <a:pt x="788" y="6772"/>
                    <a:pt x="770" y="6686"/>
                    <a:pt x="711" y="6929"/>
                  </a:cubicBezTo>
                  <a:cubicBezTo>
                    <a:pt x="680" y="7060"/>
                    <a:pt x="590" y="7186"/>
                    <a:pt x="536" y="7312"/>
                  </a:cubicBezTo>
                  <a:cubicBezTo>
                    <a:pt x="320" y="7811"/>
                    <a:pt x="554" y="8306"/>
                    <a:pt x="1035" y="8544"/>
                  </a:cubicBezTo>
                  <a:cubicBezTo>
                    <a:pt x="1258" y="8654"/>
                    <a:pt x="1505" y="8695"/>
                    <a:pt x="1755" y="8695"/>
                  </a:cubicBezTo>
                  <a:cubicBezTo>
                    <a:pt x="1885" y="8695"/>
                    <a:pt x="2015" y="8684"/>
                    <a:pt x="2142" y="8666"/>
                  </a:cubicBezTo>
                  <a:cubicBezTo>
                    <a:pt x="2181" y="8660"/>
                    <a:pt x="2222" y="8655"/>
                    <a:pt x="2262" y="8655"/>
                  </a:cubicBezTo>
                  <a:cubicBezTo>
                    <a:pt x="2320" y="8655"/>
                    <a:pt x="2375" y="8666"/>
                    <a:pt x="2412" y="8706"/>
                  </a:cubicBezTo>
                  <a:cubicBezTo>
                    <a:pt x="2448" y="8751"/>
                    <a:pt x="2466" y="8801"/>
                    <a:pt x="2475" y="8859"/>
                  </a:cubicBezTo>
                  <a:cubicBezTo>
                    <a:pt x="2641" y="9597"/>
                    <a:pt x="3289" y="9871"/>
                    <a:pt x="3946" y="10060"/>
                  </a:cubicBezTo>
                  <a:cubicBezTo>
                    <a:pt x="4069" y="10095"/>
                    <a:pt x="4172" y="10111"/>
                    <a:pt x="4259" y="10111"/>
                  </a:cubicBezTo>
                  <a:cubicBezTo>
                    <a:pt x="4925" y="10111"/>
                    <a:pt x="4625" y="9177"/>
                    <a:pt x="4585" y="8652"/>
                  </a:cubicBezTo>
                  <a:cubicBezTo>
                    <a:pt x="4544" y="8099"/>
                    <a:pt x="4540" y="7537"/>
                    <a:pt x="4585" y="6979"/>
                  </a:cubicBezTo>
                  <a:cubicBezTo>
                    <a:pt x="4463" y="6844"/>
                    <a:pt x="4373" y="6686"/>
                    <a:pt x="4306" y="6520"/>
                  </a:cubicBezTo>
                  <a:cubicBezTo>
                    <a:pt x="4229" y="6358"/>
                    <a:pt x="3995" y="5935"/>
                    <a:pt x="3910" y="5782"/>
                  </a:cubicBezTo>
                  <a:cubicBezTo>
                    <a:pt x="3964" y="5436"/>
                    <a:pt x="3977" y="5085"/>
                    <a:pt x="3946" y="4734"/>
                  </a:cubicBezTo>
                  <a:cubicBezTo>
                    <a:pt x="3887" y="4037"/>
                    <a:pt x="3748" y="3344"/>
                    <a:pt x="3775" y="2764"/>
                  </a:cubicBezTo>
                  <a:cubicBezTo>
                    <a:pt x="3775" y="2759"/>
                    <a:pt x="3775" y="2755"/>
                    <a:pt x="3775" y="2755"/>
                  </a:cubicBezTo>
                  <a:cubicBezTo>
                    <a:pt x="3802" y="2228"/>
                    <a:pt x="3968" y="1801"/>
                    <a:pt x="4468" y="1549"/>
                  </a:cubicBezTo>
                  <a:cubicBezTo>
                    <a:pt x="4765" y="1398"/>
                    <a:pt x="5026" y="1343"/>
                    <a:pt x="5248" y="1343"/>
                  </a:cubicBezTo>
                  <a:cubicBezTo>
                    <a:pt x="5594" y="1343"/>
                    <a:pt x="5846" y="1476"/>
                    <a:pt x="5988" y="1580"/>
                  </a:cubicBezTo>
                  <a:cubicBezTo>
                    <a:pt x="6033" y="1612"/>
                    <a:pt x="6078" y="1652"/>
                    <a:pt x="6123" y="1697"/>
                  </a:cubicBezTo>
                  <a:cubicBezTo>
                    <a:pt x="6123" y="1697"/>
                    <a:pt x="6443" y="2840"/>
                    <a:pt x="7378" y="3317"/>
                  </a:cubicBezTo>
                  <a:lnTo>
                    <a:pt x="7432" y="3321"/>
                  </a:lnTo>
                  <a:cubicBezTo>
                    <a:pt x="7450" y="3191"/>
                    <a:pt x="7509" y="3006"/>
                    <a:pt x="7684" y="2925"/>
                  </a:cubicBezTo>
                  <a:cubicBezTo>
                    <a:pt x="7759" y="2893"/>
                    <a:pt x="7829" y="2879"/>
                    <a:pt x="7894" y="2879"/>
                  </a:cubicBezTo>
                  <a:cubicBezTo>
                    <a:pt x="8178" y="2879"/>
                    <a:pt x="8373" y="3146"/>
                    <a:pt x="8436" y="3380"/>
                  </a:cubicBezTo>
                  <a:cubicBezTo>
                    <a:pt x="8508" y="3672"/>
                    <a:pt x="8404" y="4284"/>
                    <a:pt x="8008" y="4468"/>
                  </a:cubicBezTo>
                  <a:cubicBezTo>
                    <a:pt x="8008" y="4468"/>
                    <a:pt x="8107" y="5076"/>
                    <a:pt x="8004" y="5566"/>
                  </a:cubicBezTo>
                  <a:cubicBezTo>
                    <a:pt x="8301" y="5287"/>
                    <a:pt x="8679" y="5112"/>
                    <a:pt x="9083" y="5062"/>
                  </a:cubicBezTo>
                  <a:lnTo>
                    <a:pt x="9079" y="5013"/>
                  </a:lnTo>
                  <a:cubicBezTo>
                    <a:pt x="9533" y="2737"/>
                    <a:pt x="8845" y="1477"/>
                    <a:pt x="8197" y="906"/>
                  </a:cubicBezTo>
                  <a:cubicBezTo>
                    <a:pt x="7976" y="712"/>
                    <a:pt x="7705" y="648"/>
                    <a:pt x="7442" y="648"/>
                  </a:cubicBezTo>
                  <a:cubicBezTo>
                    <a:pt x="6930" y="648"/>
                    <a:pt x="6452" y="892"/>
                    <a:pt x="6452" y="892"/>
                  </a:cubicBezTo>
                  <a:cubicBezTo>
                    <a:pt x="6452" y="892"/>
                    <a:pt x="6044" y="0"/>
                    <a:pt x="50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107;p40">
              <a:extLst>
                <a:ext uri="{FF2B5EF4-FFF2-40B4-BE49-F238E27FC236}">
                  <a16:creationId xmlns:a16="http://schemas.microsoft.com/office/drawing/2014/main" id="{20F78069-9EAF-88B5-FDA8-C79212F83932}"/>
                </a:ext>
              </a:extLst>
            </p:cNvPr>
            <p:cNvSpPr/>
            <p:nvPr/>
          </p:nvSpPr>
          <p:spPr>
            <a:xfrm>
              <a:off x="3514475" y="1432450"/>
              <a:ext cx="72575" cy="96125"/>
            </a:xfrm>
            <a:custGeom>
              <a:avLst/>
              <a:gdLst/>
              <a:ahLst/>
              <a:cxnLst/>
              <a:rect l="l" t="t" r="r" b="b"/>
              <a:pathLst>
                <a:path w="2903" h="3845" extrusionOk="0">
                  <a:moveTo>
                    <a:pt x="2021" y="0"/>
                  </a:moveTo>
                  <a:cubicBezTo>
                    <a:pt x="1953" y="0"/>
                    <a:pt x="1886" y="4"/>
                    <a:pt x="1818" y="11"/>
                  </a:cubicBezTo>
                  <a:cubicBezTo>
                    <a:pt x="1414" y="61"/>
                    <a:pt x="1031" y="236"/>
                    <a:pt x="734" y="515"/>
                  </a:cubicBezTo>
                  <a:cubicBezTo>
                    <a:pt x="725" y="569"/>
                    <a:pt x="712" y="619"/>
                    <a:pt x="694" y="673"/>
                  </a:cubicBezTo>
                  <a:cubicBezTo>
                    <a:pt x="667" y="758"/>
                    <a:pt x="631" y="839"/>
                    <a:pt x="586" y="920"/>
                  </a:cubicBezTo>
                  <a:cubicBezTo>
                    <a:pt x="617" y="1068"/>
                    <a:pt x="775" y="1991"/>
                    <a:pt x="1" y="2342"/>
                  </a:cubicBezTo>
                  <a:cubicBezTo>
                    <a:pt x="280" y="2868"/>
                    <a:pt x="613" y="3439"/>
                    <a:pt x="842" y="3844"/>
                  </a:cubicBezTo>
                  <a:cubicBezTo>
                    <a:pt x="842" y="3844"/>
                    <a:pt x="923" y="3408"/>
                    <a:pt x="1000" y="2841"/>
                  </a:cubicBezTo>
                  <a:lnTo>
                    <a:pt x="1040" y="2845"/>
                  </a:lnTo>
                  <a:cubicBezTo>
                    <a:pt x="1040" y="2845"/>
                    <a:pt x="1046" y="2845"/>
                    <a:pt x="1058" y="2845"/>
                  </a:cubicBezTo>
                  <a:cubicBezTo>
                    <a:pt x="1165" y="2845"/>
                    <a:pt x="1733" y="2871"/>
                    <a:pt x="2421" y="3381"/>
                  </a:cubicBezTo>
                  <a:cubicBezTo>
                    <a:pt x="2741" y="2665"/>
                    <a:pt x="2903" y="1892"/>
                    <a:pt x="2903" y="1109"/>
                  </a:cubicBezTo>
                  <a:cubicBezTo>
                    <a:pt x="2903" y="794"/>
                    <a:pt x="2876" y="479"/>
                    <a:pt x="2822" y="169"/>
                  </a:cubicBezTo>
                  <a:cubicBezTo>
                    <a:pt x="2732" y="137"/>
                    <a:pt x="2642" y="106"/>
                    <a:pt x="2556" y="79"/>
                  </a:cubicBezTo>
                  <a:cubicBezTo>
                    <a:pt x="2379" y="26"/>
                    <a:pt x="2200" y="0"/>
                    <a:pt x="20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108;p40">
              <a:extLst>
                <a:ext uri="{FF2B5EF4-FFF2-40B4-BE49-F238E27FC236}">
                  <a16:creationId xmlns:a16="http://schemas.microsoft.com/office/drawing/2014/main" id="{1B9C19BA-8D2D-DDBE-47C5-E1C7E2ED162A}"/>
                </a:ext>
              </a:extLst>
            </p:cNvPr>
            <p:cNvSpPr/>
            <p:nvPr/>
          </p:nvSpPr>
          <p:spPr>
            <a:xfrm>
              <a:off x="3426550" y="1343675"/>
              <a:ext cx="118900" cy="147325"/>
            </a:xfrm>
            <a:custGeom>
              <a:avLst/>
              <a:gdLst/>
              <a:ahLst/>
              <a:cxnLst/>
              <a:rect l="l" t="t" r="r" b="b"/>
              <a:pathLst>
                <a:path w="4756" h="5893" extrusionOk="0">
                  <a:moveTo>
                    <a:pt x="1664" y="0"/>
                  </a:moveTo>
                  <a:cubicBezTo>
                    <a:pt x="494" y="0"/>
                    <a:pt x="78" y="1113"/>
                    <a:pt x="27" y="1255"/>
                  </a:cubicBezTo>
                  <a:cubicBezTo>
                    <a:pt x="27" y="1255"/>
                    <a:pt x="27" y="1259"/>
                    <a:pt x="27" y="1264"/>
                  </a:cubicBezTo>
                  <a:cubicBezTo>
                    <a:pt x="0" y="1844"/>
                    <a:pt x="139" y="2537"/>
                    <a:pt x="198" y="3234"/>
                  </a:cubicBezTo>
                  <a:cubicBezTo>
                    <a:pt x="229" y="3585"/>
                    <a:pt x="220" y="3936"/>
                    <a:pt x="162" y="4282"/>
                  </a:cubicBezTo>
                  <a:cubicBezTo>
                    <a:pt x="252" y="4435"/>
                    <a:pt x="486" y="4858"/>
                    <a:pt x="558" y="5020"/>
                  </a:cubicBezTo>
                  <a:cubicBezTo>
                    <a:pt x="625" y="5186"/>
                    <a:pt x="720" y="5344"/>
                    <a:pt x="837" y="5479"/>
                  </a:cubicBezTo>
                  <a:cubicBezTo>
                    <a:pt x="859" y="5227"/>
                    <a:pt x="886" y="5060"/>
                    <a:pt x="913" y="5033"/>
                  </a:cubicBezTo>
                  <a:cubicBezTo>
                    <a:pt x="933" y="5014"/>
                    <a:pt x="952" y="5006"/>
                    <a:pt x="970" y="5006"/>
                  </a:cubicBezTo>
                  <a:cubicBezTo>
                    <a:pt x="1087" y="5006"/>
                    <a:pt x="1138" y="5389"/>
                    <a:pt x="1138" y="5389"/>
                  </a:cubicBezTo>
                  <a:cubicBezTo>
                    <a:pt x="1138" y="5389"/>
                    <a:pt x="1188" y="4624"/>
                    <a:pt x="1377" y="4498"/>
                  </a:cubicBezTo>
                  <a:cubicBezTo>
                    <a:pt x="1389" y="4489"/>
                    <a:pt x="1401" y="4485"/>
                    <a:pt x="1412" y="4485"/>
                  </a:cubicBezTo>
                  <a:cubicBezTo>
                    <a:pt x="1494" y="4485"/>
                    <a:pt x="1527" y="4723"/>
                    <a:pt x="1539" y="4930"/>
                  </a:cubicBezTo>
                  <a:lnTo>
                    <a:pt x="1701" y="4930"/>
                  </a:lnTo>
                  <a:cubicBezTo>
                    <a:pt x="1701" y="4916"/>
                    <a:pt x="1701" y="4898"/>
                    <a:pt x="1705" y="4885"/>
                  </a:cubicBezTo>
                  <a:cubicBezTo>
                    <a:pt x="1723" y="4852"/>
                    <a:pt x="1744" y="4839"/>
                    <a:pt x="1767" y="4839"/>
                  </a:cubicBezTo>
                  <a:cubicBezTo>
                    <a:pt x="1871" y="4839"/>
                    <a:pt x="2010" y="5118"/>
                    <a:pt x="2029" y="5155"/>
                  </a:cubicBezTo>
                  <a:cubicBezTo>
                    <a:pt x="2015" y="5092"/>
                    <a:pt x="1849" y="4404"/>
                    <a:pt x="1988" y="4233"/>
                  </a:cubicBezTo>
                  <a:cubicBezTo>
                    <a:pt x="2002" y="4216"/>
                    <a:pt x="2016" y="4209"/>
                    <a:pt x="2030" y="4209"/>
                  </a:cubicBezTo>
                  <a:cubicBezTo>
                    <a:pt x="2150" y="4209"/>
                    <a:pt x="2310" y="4702"/>
                    <a:pt x="2362" y="4858"/>
                  </a:cubicBezTo>
                  <a:lnTo>
                    <a:pt x="2596" y="4853"/>
                  </a:lnTo>
                  <a:lnTo>
                    <a:pt x="2825" y="4844"/>
                  </a:lnTo>
                  <a:cubicBezTo>
                    <a:pt x="2825" y="4844"/>
                    <a:pt x="2891" y="4577"/>
                    <a:pt x="3007" y="4577"/>
                  </a:cubicBezTo>
                  <a:cubicBezTo>
                    <a:pt x="3012" y="4577"/>
                    <a:pt x="3018" y="4578"/>
                    <a:pt x="3023" y="4579"/>
                  </a:cubicBezTo>
                  <a:cubicBezTo>
                    <a:pt x="3167" y="4606"/>
                    <a:pt x="3167" y="5186"/>
                    <a:pt x="3203" y="5267"/>
                  </a:cubicBezTo>
                  <a:cubicBezTo>
                    <a:pt x="3293" y="5456"/>
                    <a:pt x="3401" y="5668"/>
                    <a:pt x="3518" y="5893"/>
                  </a:cubicBezTo>
                  <a:cubicBezTo>
                    <a:pt x="4292" y="5542"/>
                    <a:pt x="4134" y="4619"/>
                    <a:pt x="4103" y="4471"/>
                  </a:cubicBezTo>
                  <a:cubicBezTo>
                    <a:pt x="4148" y="4390"/>
                    <a:pt x="4184" y="4309"/>
                    <a:pt x="4211" y="4224"/>
                  </a:cubicBezTo>
                  <a:cubicBezTo>
                    <a:pt x="4229" y="4170"/>
                    <a:pt x="4242" y="4120"/>
                    <a:pt x="4251" y="4066"/>
                  </a:cubicBezTo>
                  <a:cubicBezTo>
                    <a:pt x="4355" y="3576"/>
                    <a:pt x="4260" y="2964"/>
                    <a:pt x="4260" y="2964"/>
                  </a:cubicBezTo>
                  <a:cubicBezTo>
                    <a:pt x="4652" y="2780"/>
                    <a:pt x="4755" y="2172"/>
                    <a:pt x="4683" y="1880"/>
                  </a:cubicBezTo>
                  <a:cubicBezTo>
                    <a:pt x="4625" y="1643"/>
                    <a:pt x="4427" y="1379"/>
                    <a:pt x="4146" y="1379"/>
                  </a:cubicBezTo>
                  <a:cubicBezTo>
                    <a:pt x="4080" y="1379"/>
                    <a:pt x="4010" y="1393"/>
                    <a:pt x="3936" y="1425"/>
                  </a:cubicBezTo>
                  <a:cubicBezTo>
                    <a:pt x="3756" y="1502"/>
                    <a:pt x="3702" y="1686"/>
                    <a:pt x="3684" y="1821"/>
                  </a:cubicBezTo>
                  <a:lnTo>
                    <a:pt x="3626" y="1817"/>
                  </a:lnTo>
                  <a:cubicBezTo>
                    <a:pt x="2690" y="1340"/>
                    <a:pt x="2371" y="193"/>
                    <a:pt x="2371" y="193"/>
                  </a:cubicBezTo>
                  <a:cubicBezTo>
                    <a:pt x="2330" y="152"/>
                    <a:pt x="2285" y="112"/>
                    <a:pt x="2236" y="80"/>
                  </a:cubicBezTo>
                  <a:cubicBezTo>
                    <a:pt x="2028" y="25"/>
                    <a:pt x="1838" y="0"/>
                    <a:pt x="1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09;p40">
              <a:extLst>
                <a:ext uri="{FF2B5EF4-FFF2-40B4-BE49-F238E27FC236}">
                  <a16:creationId xmlns:a16="http://schemas.microsoft.com/office/drawing/2014/main" id="{C544912F-05DB-B766-BA72-169C5EA9F7D3}"/>
                </a:ext>
              </a:extLst>
            </p:cNvPr>
            <p:cNvSpPr/>
            <p:nvPr/>
          </p:nvSpPr>
          <p:spPr>
            <a:xfrm>
              <a:off x="3530450" y="1442050"/>
              <a:ext cx="2950" cy="10600"/>
            </a:xfrm>
            <a:custGeom>
              <a:avLst/>
              <a:gdLst/>
              <a:ahLst/>
              <a:cxnLst/>
              <a:rect l="l" t="t" r="r" b="b"/>
              <a:pathLst>
                <a:path w="118" h="424" extrusionOk="0">
                  <a:moveTo>
                    <a:pt x="118" y="1"/>
                  </a:moveTo>
                  <a:lnTo>
                    <a:pt x="118" y="1"/>
                  </a:lnTo>
                  <a:cubicBezTo>
                    <a:pt x="73" y="136"/>
                    <a:pt x="41" y="280"/>
                    <a:pt x="1" y="424"/>
                  </a:cubicBezTo>
                  <a:cubicBezTo>
                    <a:pt x="19" y="379"/>
                    <a:pt x="37" y="334"/>
                    <a:pt x="55" y="289"/>
                  </a:cubicBezTo>
                  <a:cubicBezTo>
                    <a:pt x="73" y="235"/>
                    <a:pt x="86" y="185"/>
                    <a:pt x="95" y="131"/>
                  </a:cubicBezTo>
                  <a:cubicBezTo>
                    <a:pt x="104" y="86"/>
                    <a:pt x="109" y="46"/>
                    <a:pt x="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10;p40">
              <a:extLst>
                <a:ext uri="{FF2B5EF4-FFF2-40B4-BE49-F238E27FC236}">
                  <a16:creationId xmlns:a16="http://schemas.microsoft.com/office/drawing/2014/main" id="{3A9C7395-6042-2B79-B3C6-2EE2DADB2B89}"/>
                </a:ext>
              </a:extLst>
            </p:cNvPr>
            <p:cNvSpPr/>
            <p:nvPr/>
          </p:nvSpPr>
          <p:spPr>
            <a:xfrm>
              <a:off x="3426550" y="1343675"/>
              <a:ext cx="118900" cy="136975"/>
            </a:xfrm>
            <a:custGeom>
              <a:avLst/>
              <a:gdLst/>
              <a:ahLst/>
              <a:cxnLst/>
              <a:rect l="l" t="t" r="r" b="b"/>
              <a:pathLst>
                <a:path w="4756" h="5479" extrusionOk="0">
                  <a:moveTo>
                    <a:pt x="1664" y="0"/>
                  </a:moveTo>
                  <a:cubicBezTo>
                    <a:pt x="493" y="0"/>
                    <a:pt x="74" y="1113"/>
                    <a:pt x="27" y="1255"/>
                  </a:cubicBezTo>
                  <a:cubicBezTo>
                    <a:pt x="27" y="1255"/>
                    <a:pt x="27" y="1259"/>
                    <a:pt x="27" y="1264"/>
                  </a:cubicBezTo>
                  <a:cubicBezTo>
                    <a:pt x="0" y="1844"/>
                    <a:pt x="139" y="2537"/>
                    <a:pt x="198" y="3234"/>
                  </a:cubicBezTo>
                  <a:cubicBezTo>
                    <a:pt x="229" y="3585"/>
                    <a:pt x="216" y="3936"/>
                    <a:pt x="162" y="4282"/>
                  </a:cubicBezTo>
                  <a:cubicBezTo>
                    <a:pt x="247" y="4435"/>
                    <a:pt x="481" y="4858"/>
                    <a:pt x="558" y="5020"/>
                  </a:cubicBezTo>
                  <a:cubicBezTo>
                    <a:pt x="625" y="5186"/>
                    <a:pt x="715" y="5344"/>
                    <a:pt x="837" y="5479"/>
                  </a:cubicBezTo>
                  <a:cubicBezTo>
                    <a:pt x="855" y="5227"/>
                    <a:pt x="886" y="5060"/>
                    <a:pt x="913" y="5033"/>
                  </a:cubicBezTo>
                  <a:cubicBezTo>
                    <a:pt x="934" y="5013"/>
                    <a:pt x="953" y="5005"/>
                    <a:pt x="970" y="5005"/>
                  </a:cubicBezTo>
                  <a:cubicBezTo>
                    <a:pt x="1087" y="5005"/>
                    <a:pt x="1138" y="5389"/>
                    <a:pt x="1138" y="5389"/>
                  </a:cubicBezTo>
                  <a:cubicBezTo>
                    <a:pt x="1138" y="5389"/>
                    <a:pt x="1188" y="4624"/>
                    <a:pt x="1377" y="4498"/>
                  </a:cubicBezTo>
                  <a:cubicBezTo>
                    <a:pt x="1389" y="4490"/>
                    <a:pt x="1401" y="4486"/>
                    <a:pt x="1412" y="4486"/>
                  </a:cubicBezTo>
                  <a:cubicBezTo>
                    <a:pt x="1497" y="4486"/>
                    <a:pt x="1527" y="4722"/>
                    <a:pt x="1539" y="4930"/>
                  </a:cubicBezTo>
                  <a:lnTo>
                    <a:pt x="1701" y="4930"/>
                  </a:lnTo>
                  <a:cubicBezTo>
                    <a:pt x="1701" y="4916"/>
                    <a:pt x="1701" y="4898"/>
                    <a:pt x="1705" y="4885"/>
                  </a:cubicBezTo>
                  <a:cubicBezTo>
                    <a:pt x="1723" y="4852"/>
                    <a:pt x="1744" y="4839"/>
                    <a:pt x="1767" y="4839"/>
                  </a:cubicBezTo>
                  <a:cubicBezTo>
                    <a:pt x="1871" y="4839"/>
                    <a:pt x="2010" y="5117"/>
                    <a:pt x="2029" y="5150"/>
                  </a:cubicBezTo>
                  <a:cubicBezTo>
                    <a:pt x="2015" y="5092"/>
                    <a:pt x="1849" y="4404"/>
                    <a:pt x="1988" y="4233"/>
                  </a:cubicBezTo>
                  <a:cubicBezTo>
                    <a:pt x="2002" y="4216"/>
                    <a:pt x="2016" y="4209"/>
                    <a:pt x="2030" y="4209"/>
                  </a:cubicBezTo>
                  <a:cubicBezTo>
                    <a:pt x="2151" y="4209"/>
                    <a:pt x="2314" y="4702"/>
                    <a:pt x="2362" y="4858"/>
                  </a:cubicBezTo>
                  <a:lnTo>
                    <a:pt x="2596" y="4853"/>
                  </a:lnTo>
                  <a:lnTo>
                    <a:pt x="2825" y="4844"/>
                  </a:lnTo>
                  <a:cubicBezTo>
                    <a:pt x="2825" y="4844"/>
                    <a:pt x="2891" y="4573"/>
                    <a:pt x="3007" y="4573"/>
                  </a:cubicBezTo>
                  <a:cubicBezTo>
                    <a:pt x="3012" y="4573"/>
                    <a:pt x="3018" y="4573"/>
                    <a:pt x="3023" y="4574"/>
                  </a:cubicBezTo>
                  <a:cubicBezTo>
                    <a:pt x="3167" y="4606"/>
                    <a:pt x="3167" y="5186"/>
                    <a:pt x="3203" y="5267"/>
                  </a:cubicBezTo>
                  <a:cubicBezTo>
                    <a:pt x="3226" y="5312"/>
                    <a:pt x="3253" y="5362"/>
                    <a:pt x="3275" y="5411"/>
                  </a:cubicBezTo>
                  <a:cubicBezTo>
                    <a:pt x="3806" y="5254"/>
                    <a:pt x="3995" y="4898"/>
                    <a:pt x="4112" y="4516"/>
                  </a:cubicBezTo>
                  <a:cubicBezTo>
                    <a:pt x="4107" y="4498"/>
                    <a:pt x="4103" y="4480"/>
                    <a:pt x="4103" y="4467"/>
                  </a:cubicBezTo>
                  <a:cubicBezTo>
                    <a:pt x="4121" y="4435"/>
                    <a:pt x="4139" y="4395"/>
                    <a:pt x="4157" y="4359"/>
                  </a:cubicBezTo>
                  <a:cubicBezTo>
                    <a:pt x="4197" y="4215"/>
                    <a:pt x="4233" y="4071"/>
                    <a:pt x="4274" y="3936"/>
                  </a:cubicBezTo>
                  <a:cubicBezTo>
                    <a:pt x="4310" y="3612"/>
                    <a:pt x="4305" y="3288"/>
                    <a:pt x="4260" y="2964"/>
                  </a:cubicBezTo>
                  <a:cubicBezTo>
                    <a:pt x="4652" y="2784"/>
                    <a:pt x="4755" y="2172"/>
                    <a:pt x="4683" y="1880"/>
                  </a:cubicBezTo>
                  <a:cubicBezTo>
                    <a:pt x="4621" y="1643"/>
                    <a:pt x="4426" y="1379"/>
                    <a:pt x="4145" y="1379"/>
                  </a:cubicBezTo>
                  <a:cubicBezTo>
                    <a:pt x="4080" y="1379"/>
                    <a:pt x="4010" y="1393"/>
                    <a:pt x="3936" y="1425"/>
                  </a:cubicBezTo>
                  <a:cubicBezTo>
                    <a:pt x="3756" y="1502"/>
                    <a:pt x="3698" y="1686"/>
                    <a:pt x="3684" y="1821"/>
                  </a:cubicBezTo>
                  <a:lnTo>
                    <a:pt x="3626" y="1817"/>
                  </a:lnTo>
                  <a:cubicBezTo>
                    <a:pt x="2690" y="1340"/>
                    <a:pt x="2371" y="193"/>
                    <a:pt x="2371" y="193"/>
                  </a:cubicBezTo>
                  <a:cubicBezTo>
                    <a:pt x="2330" y="152"/>
                    <a:pt x="2285" y="112"/>
                    <a:pt x="2236" y="80"/>
                  </a:cubicBezTo>
                  <a:cubicBezTo>
                    <a:pt x="2028" y="25"/>
                    <a:pt x="1838" y="0"/>
                    <a:pt x="16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11;p40">
              <a:extLst>
                <a:ext uri="{FF2B5EF4-FFF2-40B4-BE49-F238E27FC236}">
                  <a16:creationId xmlns:a16="http://schemas.microsoft.com/office/drawing/2014/main" id="{3F2D9930-14BA-B899-A51E-4B7F4935BB44}"/>
                </a:ext>
              </a:extLst>
            </p:cNvPr>
            <p:cNvSpPr/>
            <p:nvPr/>
          </p:nvSpPr>
          <p:spPr>
            <a:xfrm>
              <a:off x="3469050" y="1447175"/>
              <a:ext cx="105975" cy="130975"/>
            </a:xfrm>
            <a:custGeom>
              <a:avLst/>
              <a:gdLst/>
              <a:ahLst/>
              <a:cxnLst/>
              <a:rect l="l" t="t" r="r" b="b"/>
              <a:pathLst>
                <a:path w="4239" h="5239" extrusionOk="0">
                  <a:moveTo>
                    <a:pt x="845" y="0"/>
                  </a:moveTo>
                  <a:cubicBezTo>
                    <a:pt x="839" y="0"/>
                    <a:pt x="834" y="1"/>
                    <a:pt x="828" y="3"/>
                  </a:cubicBezTo>
                  <a:cubicBezTo>
                    <a:pt x="653" y="48"/>
                    <a:pt x="657" y="718"/>
                    <a:pt x="657" y="718"/>
                  </a:cubicBezTo>
                  <a:cubicBezTo>
                    <a:pt x="609" y="562"/>
                    <a:pt x="450" y="69"/>
                    <a:pt x="330" y="69"/>
                  </a:cubicBezTo>
                  <a:cubicBezTo>
                    <a:pt x="316" y="69"/>
                    <a:pt x="302" y="76"/>
                    <a:pt x="288" y="93"/>
                  </a:cubicBezTo>
                  <a:cubicBezTo>
                    <a:pt x="149" y="264"/>
                    <a:pt x="315" y="952"/>
                    <a:pt x="329" y="1010"/>
                  </a:cubicBezTo>
                  <a:cubicBezTo>
                    <a:pt x="310" y="977"/>
                    <a:pt x="171" y="699"/>
                    <a:pt x="67" y="699"/>
                  </a:cubicBezTo>
                  <a:cubicBezTo>
                    <a:pt x="44" y="699"/>
                    <a:pt x="23" y="712"/>
                    <a:pt x="5" y="745"/>
                  </a:cubicBezTo>
                  <a:cubicBezTo>
                    <a:pt x="1" y="758"/>
                    <a:pt x="1" y="776"/>
                    <a:pt x="1" y="790"/>
                  </a:cubicBezTo>
                  <a:cubicBezTo>
                    <a:pt x="1" y="1235"/>
                    <a:pt x="891" y="4452"/>
                    <a:pt x="2142" y="5239"/>
                  </a:cubicBezTo>
                  <a:cubicBezTo>
                    <a:pt x="3064" y="4645"/>
                    <a:pt x="3793" y="3795"/>
                    <a:pt x="4238" y="2792"/>
                  </a:cubicBezTo>
                  <a:cubicBezTo>
                    <a:pt x="3550" y="2282"/>
                    <a:pt x="2982" y="2256"/>
                    <a:pt x="2875" y="2256"/>
                  </a:cubicBezTo>
                  <a:cubicBezTo>
                    <a:pt x="2863" y="2256"/>
                    <a:pt x="2857" y="2256"/>
                    <a:pt x="2857" y="2256"/>
                  </a:cubicBezTo>
                  <a:lnTo>
                    <a:pt x="2812" y="2252"/>
                  </a:lnTo>
                  <a:cubicBezTo>
                    <a:pt x="2740" y="2819"/>
                    <a:pt x="2659" y="3255"/>
                    <a:pt x="2659" y="3255"/>
                  </a:cubicBezTo>
                  <a:cubicBezTo>
                    <a:pt x="2430" y="2850"/>
                    <a:pt x="2097" y="2274"/>
                    <a:pt x="1818" y="1753"/>
                  </a:cubicBezTo>
                  <a:cubicBezTo>
                    <a:pt x="1701" y="1528"/>
                    <a:pt x="1593" y="1316"/>
                    <a:pt x="1503" y="1127"/>
                  </a:cubicBezTo>
                  <a:cubicBezTo>
                    <a:pt x="1467" y="1046"/>
                    <a:pt x="1463" y="466"/>
                    <a:pt x="1319" y="434"/>
                  </a:cubicBezTo>
                  <a:cubicBezTo>
                    <a:pt x="1313" y="433"/>
                    <a:pt x="1308" y="433"/>
                    <a:pt x="1303" y="433"/>
                  </a:cubicBezTo>
                  <a:cubicBezTo>
                    <a:pt x="1191" y="433"/>
                    <a:pt x="1125" y="704"/>
                    <a:pt x="1125" y="704"/>
                  </a:cubicBezTo>
                  <a:cubicBezTo>
                    <a:pt x="1125" y="704"/>
                    <a:pt x="1011" y="0"/>
                    <a:pt x="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12;p40">
              <a:extLst>
                <a:ext uri="{FF2B5EF4-FFF2-40B4-BE49-F238E27FC236}">
                  <a16:creationId xmlns:a16="http://schemas.microsoft.com/office/drawing/2014/main" id="{061286ED-198E-E929-D9DB-356E1A75A9B4}"/>
                </a:ext>
              </a:extLst>
            </p:cNvPr>
            <p:cNvSpPr/>
            <p:nvPr/>
          </p:nvSpPr>
          <p:spPr>
            <a:xfrm>
              <a:off x="3446100" y="1455775"/>
              <a:ext cx="76625" cy="141050"/>
            </a:xfrm>
            <a:custGeom>
              <a:avLst/>
              <a:gdLst/>
              <a:ahLst/>
              <a:cxnLst/>
              <a:rect l="l" t="t" r="r" b="b"/>
              <a:pathLst>
                <a:path w="3065" h="5642" extrusionOk="0">
                  <a:moveTo>
                    <a:pt x="630" y="1"/>
                  </a:moveTo>
                  <a:cubicBezTo>
                    <a:pt x="619" y="1"/>
                    <a:pt x="607" y="5"/>
                    <a:pt x="595" y="14"/>
                  </a:cubicBezTo>
                  <a:cubicBezTo>
                    <a:pt x="406" y="140"/>
                    <a:pt x="356" y="905"/>
                    <a:pt x="356" y="905"/>
                  </a:cubicBezTo>
                  <a:cubicBezTo>
                    <a:pt x="356" y="905"/>
                    <a:pt x="305" y="522"/>
                    <a:pt x="188" y="522"/>
                  </a:cubicBezTo>
                  <a:cubicBezTo>
                    <a:pt x="170" y="522"/>
                    <a:pt x="151" y="530"/>
                    <a:pt x="131" y="549"/>
                  </a:cubicBezTo>
                  <a:cubicBezTo>
                    <a:pt x="104" y="576"/>
                    <a:pt x="77" y="743"/>
                    <a:pt x="55" y="995"/>
                  </a:cubicBezTo>
                  <a:cubicBezTo>
                    <a:pt x="1" y="1616"/>
                    <a:pt x="1" y="2763"/>
                    <a:pt x="199" y="3766"/>
                  </a:cubicBezTo>
                  <a:cubicBezTo>
                    <a:pt x="365" y="4616"/>
                    <a:pt x="671" y="5363"/>
                    <a:pt x="1202" y="5601"/>
                  </a:cubicBezTo>
                  <a:cubicBezTo>
                    <a:pt x="1233" y="5615"/>
                    <a:pt x="1269" y="5628"/>
                    <a:pt x="1305" y="5642"/>
                  </a:cubicBezTo>
                  <a:cubicBezTo>
                    <a:pt x="1931" y="5498"/>
                    <a:pt x="2525" y="5241"/>
                    <a:pt x="3064" y="4895"/>
                  </a:cubicBezTo>
                  <a:cubicBezTo>
                    <a:pt x="1809" y="4108"/>
                    <a:pt x="919" y="891"/>
                    <a:pt x="919" y="446"/>
                  </a:cubicBezTo>
                  <a:lnTo>
                    <a:pt x="757" y="446"/>
                  </a:lnTo>
                  <a:cubicBezTo>
                    <a:pt x="745" y="239"/>
                    <a:pt x="712" y="1"/>
                    <a:pt x="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13;p40">
              <a:extLst>
                <a:ext uri="{FF2B5EF4-FFF2-40B4-BE49-F238E27FC236}">
                  <a16:creationId xmlns:a16="http://schemas.microsoft.com/office/drawing/2014/main" id="{47E711A9-E93C-8DD5-4537-DD9359F891FC}"/>
                </a:ext>
              </a:extLst>
            </p:cNvPr>
            <p:cNvSpPr/>
            <p:nvPr/>
          </p:nvSpPr>
          <p:spPr>
            <a:xfrm>
              <a:off x="3541025" y="1468575"/>
              <a:ext cx="6325" cy="38700"/>
            </a:xfrm>
            <a:custGeom>
              <a:avLst/>
              <a:gdLst/>
              <a:ahLst/>
              <a:cxnLst/>
              <a:rect l="l" t="t" r="r" b="b"/>
              <a:pathLst>
                <a:path w="253" h="1548" extrusionOk="0">
                  <a:moveTo>
                    <a:pt x="181" y="1"/>
                  </a:moveTo>
                  <a:cubicBezTo>
                    <a:pt x="157" y="1"/>
                    <a:pt x="135" y="18"/>
                    <a:pt x="131" y="42"/>
                  </a:cubicBezTo>
                  <a:cubicBezTo>
                    <a:pt x="131" y="42"/>
                    <a:pt x="118" y="132"/>
                    <a:pt x="95" y="267"/>
                  </a:cubicBezTo>
                  <a:cubicBezTo>
                    <a:pt x="91" y="334"/>
                    <a:pt x="77" y="415"/>
                    <a:pt x="68" y="501"/>
                  </a:cubicBezTo>
                  <a:cubicBezTo>
                    <a:pt x="59" y="586"/>
                    <a:pt x="46" y="676"/>
                    <a:pt x="37" y="766"/>
                  </a:cubicBezTo>
                  <a:cubicBezTo>
                    <a:pt x="19" y="946"/>
                    <a:pt x="5" y="1131"/>
                    <a:pt x="5" y="1270"/>
                  </a:cubicBezTo>
                  <a:cubicBezTo>
                    <a:pt x="1" y="1405"/>
                    <a:pt x="5" y="1499"/>
                    <a:pt x="5" y="1499"/>
                  </a:cubicBezTo>
                  <a:cubicBezTo>
                    <a:pt x="5" y="1517"/>
                    <a:pt x="19" y="1540"/>
                    <a:pt x="37" y="1544"/>
                  </a:cubicBezTo>
                  <a:cubicBezTo>
                    <a:pt x="42" y="1546"/>
                    <a:pt x="48" y="1547"/>
                    <a:pt x="54" y="1547"/>
                  </a:cubicBezTo>
                  <a:cubicBezTo>
                    <a:pt x="76" y="1547"/>
                    <a:pt x="96" y="1534"/>
                    <a:pt x="100" y="1513"/>
                  </a:cubicBezTo>
                  <a:cubicBezTo>
                    <a:pt x="100" y="1513"/>
                    <a:pt x="131" y="1423"/>
                    <a:pt x="158" y="1288"/>
                  </a:cubicBezTo>
                  <a:cubicBezTo>
                    <a:pt x="194" y="1122"/>
                    <a:pt x="217" y="951"/>
                    <a:pt x="230" y="784"/>
                  </a:cubicBezTo>
                  <a:cubicBezTo>
                    <a:pt x="248" y="613"/>
                    <a:pt x="253" y="447"/>
                    <a:pt x="248" y="276"/>
                  </a:cubicBezTo>
                  <a:cubicBezTo>
                    <a:pt x="244" y="136"/>
                    <a:pt x="235" y="46"/>
                    <a:pt x="235" y="46"/>
                  </a:cubicBezTo>
                  <a:cubicBezTo>
                    <a:pt x="230" y="24"/>
                    <a:pt x="212" y="6"/>
                    <a:pt x="190" y="1"/>
                  </a:cubicBezTo>
                  <a:cubicBezTo>
                    <a:pt x="187" y="1"/>
                    <a:pt x="184"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14;p40">
              <a:extLst>
                <a:ext uri="{FF2B5EF4-FFF2-40B4-BE49-F238E27FC236}">
                  <a16:creationId xmlns:a16="http://schemas.microsoft.com/office/drawing/2014/main" id="{D4C55C8F-004F-7A2B-FF33-59577E36C3A5}"/>
                </a:ext>
              </a:extLst>
            </p:cNvPr>
            <p:cNvSpPr/>
            <p:nvPr/>
          </p:nvSpPr>
          <p:spPr>
            <a:xfrm>
              <a:off x="3445875" y="1456575"/>
              <a:ext cx="31975" cy="141825"/>
            </a:xfrm>
            <a:custGeom>
              <a:avLst/>
              <a:gdLst/>
              <a:ahLst/>
              <a:cxnLst/>
              <a:rect l="l" t="t" r="r" b="b"/>
              <a:pathLst>
                <a:path w="1279" h="5673" extrusionOk="0">
                  <a:moveTo>
                    <a:pt x="253" y="657"/>
                  </a:moveTo>
                  <a:lnTo>
                    <a:pt x="253" y="657"/>
                  </a:lnTo>
                  <a:cubicBezTo>
                    <a:pt x="253" y="657"/>
                    <a:pt x="254" y="658"/>
                    <a:pt x="254" y="659"/>
                  </a:cubicBezTo>
                  <a:lnTo>
                    <a:pt x="254" y="659"/>
                  </a:lnTo>
                  <a:cubicBezTo>
                    <a:pt x="252" y="658"/>
                    <a:pt x="251" y="657"/>
                    <a:pt x="253" y="657"/>
                  </a:cubicBezTo>
                  <a:close/>
                  <a:moveTo>
                    <a:pt x="266" y="657"/>
                  </a:moveTo>
                  <a:cubicBezTo>
                    <a:pt x="266" y="658"/>
                    <a:pt x="266" y="658"/>
                    <a:pt x="266" y="659"/>
                  </a:cubicBezTo>
                  <a:lnTo>
                    <a:pt x="266" y="659"/>
                  </a:lnTo>
                  <a:cubicBezTo>
                    <a:pt x="266" y="658"/>
                    <a:pt x="266" y="657"/>
                    <a:pt x="266" y="657"/>
                  </a:cubicBezTo>
                  <a:close/>
                  <a:moveTo>
                    <a:pt x="261" y="667"/>
                  </a:moveTo>
                  <a:lnTo>
                    <a:pt x="261" y="667"/>
                  </a:lnTo>
                  <a:cubicBezTo>
                    <a:pt x="261" y="667"/>
                    <a:pt x="261" y="667"/>
                    <a:pt x="261" y="667"/>
                  </a:cubicBezTo>
                  <a:lnTo>
                    <a:pt x="261" y="667"/>
                  </a:lnTo>
                  <a:cubicBezTo>
                    <a:pt x="261" y="667"/>
                    <a:pt x="260" y="667"/>
                    <a:pt x="260" y="667"/>
                  </a:cubicBezTo>
                  <a:cubicBezTo>
                    <a:pt x="260" y="667"/>
                    <a:pt x="260" y="667"/>
                    <a:pt x="261" y="667"/>
                  </a:cubicBezTo>
                  <a:close/>
                  <a:moveTo>
                    <a:pt x="704" y="1"/>
                  </a:moveTo>
                  <a:cubicBezTo>
                    <a:pt x="686" y="1"/>
                    <a:pt x="668" y="5"/>
                    <a:pt x="653" y="13"/>
                  </a:cubicBezTo>
                  <a:lnTo>
                    <a:pt x="640" y="18"/>
                  </a:lnTo>
                  <a:lnTo>
                    <a:pt x="631" y="27"/>
                  </a:lnTo>
                  <a:lnTo>
                    <a:pt x="617" y="36"/>
                  </a:lnTo>
                  <a:cubicBezTo>
                    <a:pt x="608" y="45"/>
                    <a:pt x="604" y="49"/>
                    <a:pt x="595" y="58"/>
                  </a:cubicBezTo>
                  <a:cubicBezTo>
                    <a:pt x="568" y="94"/>
                    <a:pt x="541" y="130"/>
                    <a:pt x="523" y="175"/>
                  </a:cubicBezTo>
                  <a:cubicBezTo>
                    <a:pt x="505" y="211"/>
                    <a:pt x="491" y="247"/>
                    <a:pt x="478" y="288"/>
                  </a:cubicBezTo>
                  <a:cubicBezTo>
                    <a:pt x="455" y="360"/>
                    <a:pt x="437" y="436"/>
                    <a:pt x="424" y="513"/>
                  </a:cubicBezTo>
                  <a:cubicBezTo>
                    <a:pt x="417" y="543"/>
                    <a:pt x="411" y="573"/>
                    <a:pt x="406" y="604"/>
                  </a:cubicBezTo>
                  <a:lnTo>
                    <a:pt x="406" y="604"/>
                  </a:lnTo>
                  <a:cubicBezTo>
                    <a:pt x="388" y="577"/>
                    <a:pt x="367" y="553"/>
                    <a:pt x="343" y="531"/>
                  </a:cubicBezTo>
                  <a:cubicBezTo>
                    <a:pt x="319" y="512"/>
                    <a:pt x="291" y="503"/>
                    <a:pt x="263" y="503"/>
                  </a:cubicBezTo>
                  <a:cubicBezTo>
                    <a:pt x="242" y="503"/>
                    <a:pt x="222" y="508"/>
                    <a:pt x="203" y="517"/>
                  </a:cubicBezTo>
                  <a:cubicBezTo>
                    <a:pt x="163" y="531"/>
                    <a:pt x="131" y="562"/>
                    <a:pt x="113" y="603"/>
                  </a:cubicBezTo>
                  <a:cubicBezTo>
                    <a:pt x="86" y="697"/>
                    <a:pt x="68" y="792"/>
                    <a:pt x="59" y="891"/>
                  </a:cubicBezTo>
                  <a:cubicBezTo>
                    <a:pt x="46" y="981"/>
                    <a:pt x="41" y="1071"/>
                    <a:pt x="32" y="1161"/>
                  </a:cubicBezTo>
                  <a:cubicBezTo>
                    <a:pt x="5" y="1525"/>
                    <a:pt x="1" y="1885"/>
                    <a:pt x="14" y="2249"/>
                  </a:cubicBezTo>
                  <a:cubicBezTo>
                    <a:pt x="23" y="2609"/>
                    <a:pt x="46" y="2974"/>
                    <a:pt x="91" y="3333"/>
                  </a:cubicBezTo>
                  <a:cubicBezTo>
                    <a:pt x="131" y="3698"/>
                    <a:pt x="199" y="4058"/>
                    <a:pt x="302" y="4409"/>
                  </a:cubicBezTo>
                  <a:cubicBezTo>
                    <a:pt x="401" y="4760"/>
                    <a:pt x="541" y="5106"/>
                    <a:pt x="766" y="5412"/>
                  </a:cubicBezTo>
                  <a:cubicBezTo>
                    <a:pt x="878" y="5560"/>
                    <a:pt x="972" y="5650"/>
                    <a:pt x="1044" y="5673"/>
                  </a:cubicBezTo>
                  <a:lnTo>
                    <a:pt x="1278" y="5628"/>
                  </a:lnTo>
                  <a:cubicBezTo>
                    <a:pt x="1166" y="5601"/>
                    <a:pt x="1008" y="5439"/>
                    <a:pt x="910" y="5299"/>
                  </a:cubicBezTo>
                  <a:cubicBezTo>
                    <a:pt x="707" y="5029"/>
                    <a:pt x="577" y="4692"/>
                    <a:pt x="482" y="4355"/>
                  </a:cubicBezTo>
                  <a:cubicBezTo>
                    <a:pt x="388" y="4008"/>
                    <a:pt x="320" y="3662"/>
                    <a:pt x="280" y="3311"/>
                  </a:cubicBezTo>
                  <a:cubicBezTo>
                    <a:pt x="235" y="2956"/>
                    <a:pt x="208" y="2596"/>
                    <a:pt x="194" y="2240"/>
                  </a:cubicBezTo>
                  <a:cubicBezTo>
                    <a:pt x="181" y="1885"/>
                    <a:pt x="185" y="1525"/>
                    <a:pt x="203" y="1174"/>
                  </a:cubicBezTo>
                  <a:cubicBezTo>
                    <a:pt x="208" y="1084"/>
                    <a:pt x="212" y="994"/>
                    <a:pt x="221" y="909"/>
                  </a:cubicBezTo>
                  <a:cubicBezTo>
                    <a:pt x="226" y="824"/>
                    <a:pt x="243" y="744"/>
                    <a:pt x="261" y="668"/>
                  </a:cubicBezTo>
                  <a:lnTo>
                    <a:pt x="261" y="668"/>
                  </a:lnTo>
                  <a:cubicBezTo>
                    <a:pt x="276" y="688"/>
                    <a:pt x="290" y="711"/>
                    <a:pt x="298" y="733"/>
                  </a:cubicBezTo>
                  <a:cubicBezTo>
                    <a:pt x="325" y="814"/>
                    <a:pt x="347" y="895"/>
                    <a:pt x="361" y="981"/>
                  </a:cubicBezTo>
                  <a:cubicBezTo>
                    <a:pt x="369" y="1021"/>
                    <a:pt x="401" y="1040"/>
                    <a:pt x="433" y="1040"/>
                  </a:cubicBezTo>
                  <a:cubicBezTo>
                    <a:pt x="469" y="1040"/>
                    <a:pt x="504" y="1017"/>
                    <a:pt x="509" y="972"/>
                  </a:cubicBezTo>
                  <a:cubicBezTo>
                    <a:pt x="518" y="828"/>
                    <a:pt x="532" y="679"/>
                    <a:pt x="559" y="531"/>
                  </a:cubicBezTo>
                  <a:cubicBezTo>
                    <a:pt x="568" y="463"/>
                    <a:pt x="586" y="391"/>
                    <a:pt x="604" y="319"/>
                  </a:cubicBezTo>
                  <a:cubicBezTo>
                    <a:pt x="613" y="283"/>
                    <a:pt x="626" y="252"/>
                    <a:pt x="635" y="220"/>
                  </a:cubicBezTo>
                  <a:cubicBezTo>
                    <a:pt x="649" y="193"/>
                    <a:pt x="662" y="166"/>
                    <a:pt x="680" y="139"/>
                  </a:cubicBezTo>
                  <a:cubicBezTo>
                    <a:pt x="694" y="124"/>
                    <a:pt x="702" y="116"/>
                    <a:pt x="706" y="112"/>
                  </a:cubicBezTo>
                  <a:lnTo>
                    <a:pt x="706" y="112"/>
                  </a:lnTo>
                  <a:cubicBezTo>
                    <a:pt x="722" y="129"/>
                    <a:pt x="730" y="150"/>
                    <a:pt x="739" y="171"/>
                  </a:cubicBezTo>
                  <a:cubicBezTo>
                    <a:pt x="757" y="243"/>
                    <a:pt x="770" y="310"/>
                    <a:pt x="779" y="382"/>
                  </a:cubicBezTo>
                  <a:lnTo>
                    <a:pt x="793" y="495"/>
                  </a:lnTo>
                  <a:lnTo>
                    <a:pt x="797" y="607"/>
                  </a:lnTo>
                  <a:lnTo>
                    <a:pt x="806" y="832"/>
                  </a:lnTo>
                  <a:cubicBezTo>
                    <a:pt x="806" y="855"/>
                    <a:pt x="824" y="873"/>
                    <a:pt x="842" y="873"/>
                  </a:cubicBezTo>
                  <a:cubicBezTo>
                    <a:pt x="865" y="873"/>
                    <a:pt x="883" y="855"/>
                    <a:pt x="887" y="832"/>
                  </a:cubicBezTo>
                  <a:lnTo>
                    <a:pt x="887" y="490"/>
                  </a:lnTo>
                  <a:lnTo>
                    <a:pt x="878" y="378"/>
                  </a:lnTo>
                  <a:cubicBezTo>
                    <a:pt x="874" y="297"/>
                    <a:pt x="860" y="220"/>
                    <a:pt x="842" y="144"/>
                  </a:cubicBezTo>
                  <a:cubicBezTo>
                    <a:pt x="833" y="94"/>
                    <a:pt x="802" y="49"/>
                    <a:pt x="766" y="18"/>
                  </a:cubicBezTo>
                  <a:cubicBezTo>
                    <a:pt x="747" y="6"/>
                    <a:pt x="725" y="1"/>
                    <a:pt x="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15;p40">
              <a:extLst>
                <a:ext uri="{FF2B5EF4-FFF2-40B4-BE49-F238E27FC236}">
                  <a16:creationId xmlns:a16="http://schemas.microsoft.com/office/drawing/2014/main" id="{4330B347-6A25-F506-D779-49772B2F974C}"/>
                </a:ext>
              </a:extLst>
            </p:cNvPr>
            <p:cNvSpPr/>
            <p:nvPr/>
          </p:nvSpPr>
          <p:spPr>
            <a:xfrm>
              <a:off x="3423725" y="1338750"/>
              <a:ext cx="64950" cy="145325"/>
            </a:xfrm>
            <a:custGeom>
              <a:avLst/>
              <a:gdLst/>
              <a:ahLst/>
              <a:cxnLst/>
              <a:rect l="l" t="t" r="r" b="b"/>
              <a:pathLst>
                <a:path w="2598" h="5813" extrusionOk="0">
                  <a:moveTo>
                    <a:pt x="1637" y="0"/>
                  </a:moveTo>
                  <a:cubicBezTo>
                    <a:pt x="1577" y="0"/>
                    <a:pt x="1518" y="4"/>
                    <a:pt x="1458" y="12"/>
                  </a:cubicBezTo>
                  <a:cubicBezTo>
                    <a:pt x="1260" y="39"/>
                    <a:pt x="1067" y="102"/>
                    <a:pt x="887" y="187"/>
                  </a:cubicBezTo>
                  <a:cubicBezTo>
                    <a:pt x="675" y="286"/>
                    <a:pt x="495" y="430"/>
                    <a:pt x="351" y="615"/>
                  </a:cubicBezTo>
                  <a:cubicBezTo>
                    <a:pt x="212" y="817"/>
                    <a:pt x="127" y="1051"/>
                    <a:pt x="95" y="1294"/>
                  </a:cubicBezTo>
                  <a:cubicBezTo>
                    <a:pt x="64" y="1537"/>
                    <a:pt x="64" y="1784"/>
                    <a:pt x="82" y="2027"/>
                  </a:cubicBezTo>
                  <a:cubicBezTo>
                    <a:pt x="127" y="2513"/>
                    <a:pt x="212" y="2981"/>
                    <a:pt x="252" y="3426"/>
                  </a:cubicBezTo>
                  <a:cubicBezTo>
                    <a:pt x="297" y="3827"/>
                    <a:pt x="306" y="4236"/>
                    <a:pt x="275" y="4637"/>
                  </a:cubicBezTo>
                  <a:cubicBezTo>
                    <a:pt x="252" y="4924"/>
                    <a:pt x="199" y="5208"/>
                    <a:pt x="113" y="5482"/>
                  </a:cubicBezTo>
                  <a:cubicBezTo>
                    <a:pt x="82" y="5581"/>
                    <a:pt x="50" y="5658"/>
                    <a:pt x="32" y="5712"/>
                  </a:cubicBezTo>
                  <a:cubicBezTo>
                    <a:pt x="14" y="5761"/>
                    <a:pt x="1" y="5793"/>
                    <a:pt x="1" y="5793"/>
                  </a:cubicBezTo>
                  <a:cubicBezTo>
                    <a:pt x="1" y="5797"/>
                    <a:pt x="5" y="5806"/>
                    <a:pt x="10" y="5811"/>
                  </a:cubicBezTo>
                  <a:cubicBezTo>
                    <a:pt x="12" y="5812"/>
                    <a:pt x="15" y="5813"/>
                    <a:pt x="17" y="5813"/>
                  </a:cubicBezTo>
                  <a:cubicBezTo>
                    <a:pt x="23" y="5813"/>
                    <a:pt x="29" y="5809"/>
                    <a:pt x="32" y="5806"/>
                  </a:cubicBezTo>
                  <a:cubicBezTo>
                    <a:pt x="32" y="5806"/>
                    <a:pt x="46" y="5779"/>
                    <a:pt x="73" y="5725"/>
                  </a:cubicBezTo>
                  <a:cubicBezTo>
                    <a:pt x="109" y="5653"/>
                    <a:pt x="145" y="5577"/>
                    <a:pt x="172" y="5500"/>
                  </a:cubicBezTo>
                  <a:cubicBezTo>
                    <a:pt x="284" y="5230"/>
                    <a:pt x="360" y="4942"/>
                    <a:pt x="396" y="4655"/>
                  </a:cubicBezTo>
                  <a:cubicBezTo>
                    <a:pt x="450" y="4241"/>
                    <a:pt x="459" y="3827"/>
                    <a:pt x="423" y="3413"/>
                  </a:cubicBezTo>
                  <a:cubicBezTo>
                    <a:pt x="387" y="2959"/>
                    <a:pt x="311" y="2486"/>
                    <a:pt x="279" y="2014"/>
                  </a:cubicBezTo>
                  <a:cubicBezTo>
                    <a:pt x="257" y="1780"/>
                    <a:pt x="257" y="1550"/>
                    <a:pt x="279" y="1317"/>
                  </a:cubicBezTo>
                  <a:cubicBezTo>
                    <a:pt x="311" y="889"/>
                    <a:pt x="567" y="511"/>
                    <a:pt x="954" y="322"/>
                  </a:cubicBezTo>
                  <a:cubicBezTo>
                    <a:pt x="1116" y="232"/>
                    <a:pt x="1296" y="169"/>
                    <a:pt x="1476" y="138"/>
                  </a:cubicBezTo>
                  <a:cubicBezTo>
                    <a:pt x="1557" y="122"/>
                    <a:pt x="1638" y="115"/>
                    <a:pt x="1719" y="115"/>
                  </a:cubicBezTo>
                  <a:cubicBezTo>
                    <a:pt x="1917" y="115"/>
                    <a:pt x="2111" y="161"/>
                    <a:pt x="2290" y="250"/>
                  </a:cubicBezTo>
                  <a:cubicBezTo>
                    <a:pt x="2389" y="295"/>
                    <a:pt x="2479" y="354"/>
                    <a:pt x="2556" y="430"/>
                  </a:cubicBezTo>
                  <a:cubicBezTo>
                    <a:pt x="2560" y="435"/>
                    <a:pt x="2566" y="437"/>
                    <a:pt x="2571" y="437"/>
                  </a:cubicBezTo>
                  <a:cubicBezTo>
                    <a:pt x="2585" y="437"/>
                    <a:pt x="2597" y="421"/>
                    <a:pt x="2587" y="408"/>
                  </a:cubicBezTo>
                  <a:cubicBezTo>
                    <a:pt x="2511" y="322"/>
                    <a:pt x="2425" y="250"/>
                    <a:pt x="2326" y="192"/>
                  </a:cubicBezTo>
                  <a:cubicBezTo>
                    <a:pt x="2214" y="124"/>
                    <a:pt x="2092" y="75"/>
                    <a:pt x="1966" y="43"/>
                  </a:cubicBezTo>
                  <a:cubicBezTo>
                    <a:pt x="1858" y="14"/>
                    <a:pt x="1748" y="0"/>
                    <a:pt x="16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16;p40">
              <a:extLst>
                <a:ext uri="{FF2B5EF4-FFF2-40B4-BE49-F238E27FC236}">
                  <a16:creationId xmlns:a16="http://schemas.microsoft.com/office/drawing/2014/main" id="{EBB09768-FB70-7850-37F7-ED4D0878E287}"/>
                </a:ext>
              </a:extLst>
            </p:cNvPr>
            <p:cNvSpPr/>
            <p:nvPr/>
          </p:nvSpPr>
          <p:spPr>
            <a:xfrm>
              <a:off x="3528425" y="1385375"/>
              <a:ext cx="10725" cy="12850"/>
            </a:xfrm>
            <a:custGeom>
              <a:avLst/>
              <a:gdLst/>
              <a:ahLst/>
              <a:cxnLst/>
              <a:rect l="l" t="t" r="r" b="b"/>
              <a:pathLst>
                <a:path w="429" h="514" extrusionOk="0">
                  <a:moveTo>
                    <a:pt x="289" y="0"/>
                  </a:moveTo>
                  <a:cubicBezTo>
                    <a:pt x="244" y="0"/>
                    <a:pt x="203" y="9"/>
                    <a:pt x="163" y="27"/>
                  </a:cubicBezTo>
                  <a:cubicBezTo>
                    <a:pt x="140" y="36"/>
                    <a:pt x="118" y="50"/>
                    <a:pt x="95" y="68"/>
                  </a:cubicBezTo>
                  <a:cubicBezTo>
                    <a:pt x="73" y="90"/>
                    <a:pt x="55" y="113"/>
                    <a:pt x="41" y="140"/>
                  </a:cubicBezTo>
                  <a:lnTo>
                    <a:pt x="14" y="194"/>
                  </a:lnTo>
                  <a:cubicBezTo>
                    <a:pt x="10" y="221"/>
                    <a:pt x="5" y="248"/>
                    <a:pt x="1" y="275"/>
                  </a:cubicBezTo>
                  <a:cubicBezTo>
                    <a:pt x="1" y="320"/>
                    <a:pt x="10" y="365"/>
                    <a:pt x="28" y="405"/>
                  </a:cubicBezTo>
                  <a:cubicBezTo>
                    <a:pt x="46" y="441"/>
                    <a:pt x="73" y="477"/>
                    <a:pt x="109" y="500"/>
                  </a:cubicBezTo>
                  <a:cubicBezTo>
                    <a:pt x="117" y="508"/>
                    <a:pt x="128" y="513"/>
                    <a:pt x="139" y="513"/>
                  </a:cubicBezTo>
                  <a:cubicBezTo>
                    <a:pt x="145" y="513"/>
                    <a:pt x="152" y="512"/>
                    <a:pt x="158" y="509"/>
                  </a:cubicBezTo>
                  <a:cubicBezTo>
                    <a:pt x="167" y="500"/>
                    <a:pt x="172" y="482"/>
                    <a:pt x="167" y="468"/>
                  </a:cubicBezTo>
                  <a:lnTo>
                    <a:pt x="163" y="446"/>
                  </a:lnTo>
                  <a:lnTo>
                    <a:pt x="154" y="428"/>
                  </a:lnTo>
                  <a:cubicBezTo>
                    <a:pt x="145" y="405"/>
                    <a:pt x="140" y="387"/>
                    <a:pt x="136" y="369"/>
                  </a:cubicBezTo>
                  <a:cubicBezTo>
                    <a:pt x="136" y="360"/>
                    <a:pt x="136" y="347"/>
                    <a:pt x="131" y="333"/>
                  </a:cubicBezTo>
                  <a:cubicBezTo>
                    <a:pt x="127" y="320"/>
                    <a:pt x="131" y="306"/>
                    <a:pt x="136" y="293"/>
                  </a:cubicBezTo>
                  <a:cubicBezTo>
                    <a:pt x="140" y="279"/>
                    <a:pt x="140" y="266"/>
                    <a:pt x="145" y="252"/>
                  </a:cubicBezTo>
                  <a:lnTo>
                    <a:pt x="172" y="198"/>
                  </a:lnTo>
                  <a:cubicBezTo>
                    <a:pt x="172" y="189"/>
                    <a:pt x="185" y="180"/>
                    <a:pt x="190" y="171"/>
                  </a:cubicBezTo>
                  <a:cubicBezTo>
                    <a:pt x="199" y="162"/>
                    <a:pt x="212" y="153"/>
                    <a:pt x="221" y="144"/>
                  </a:cubicBezTo>
                  <a:cubicBezTo>
                    <a:pt x="235" y="140"/>
                    <a:pt x="248" y="131"/>
                    <a:pt x="262" y="126"/>
                  </a:cubicBezTo>
                  <a:cubicBezTo>
                    <a:pt x="275" y="122"/>
                    <a:pt x="289" y="117"/>
                    <a:pt x="302" y="117"/>
                  </a:cubicBezTo>
                  <a:cubicBezTo>
                    <a:pt x="329" y="108"/>
                    <a:pt x="352" y="104"/>
                    <a:pt x="365" y="99"/>
                  </a:cubicBezTo>
                  <a:lnTo>
                    <a:pt x="392" y="95"/>
                  </a:lnTo>
                  <a:cubicBezTo>
                    <a:pt x="415" y="95"/>
                    <a:pt x="428" y="72"/>
                    <a:pt x="428" y="54"/>
                  </a:cubicBezTo>
                  <a:cubicBezTo>
                    <a:pt x="424" y="41"/>
                    <a:pt x="415" y="27"/>
                    <a:pt x="406" y="23"/>
                  </a:cubicBezTo>
                  <a:lnTo>
                    <a:pt x="401" y="23"/>
                  </a:lnTo>
                  <a:cubicBezTo>
                    <a:pt x="392" y="18"/>
                    <a:pt x="383" y="14"/>
                    <a:pt x="374" y="14"/>
                  </a:cubicBezTo>
                  <a:cubicBezTo>
                    <a:pt x="343" y="5"/>
                    <a:pt x="316"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17;p40">
              <a:extLst>
                <a:ext uri="{FF2B5EF4-FFF2-40B4-BE49-F238E27FC236}">
                  <a16:creationId xmlns:a16="http://schemas.microsoft.com/office/drawing/2014/main" id="{6684FBD2-B4BE-D0FB-EACA-0D0CB8D79046}"/>
                </a:ext>
              </a:extLst>
            </p:cNvPr>
            <p:cNvSpPr/>
            <p:nvPr/>
          </p:nvSpPr>
          <p:spPr>
            <a:xfrm>
              <a:off x="3491775" y="1536525"/>
              <a:ext cx="7100" cy="27500"/>
            </a:xfrm>
            <a:custGeom>
              <a:avLst/>
              <a:gdLst/>
              <a:ahLst/>
              <a:cxnLst/>
              <a:rect l="l" t="t" r="r" b="b"/>
              <a:pathLst>
                <a:path w="284" h="1100" extrusionOk="0">
                  <a:moveTo>
                    <a:pt x="32" y="1"/>
                  </a:moveTo>
                  <a:cubicBezTo>
                    <a:pt x="18" y="1"/>
                    <a:pt x="5" y="10"/>
                    <a:pt x="5" y="28"/>
                  </a:cubicBezTo>
                  <a:cubicBezTo>
                    <a:pt x="0" y="81"/>
                    <a:pt x="0" y="140"/>
                    <a:pt x="5" y="194"/>
                  </a:cubicBezTo>
                  <a:cubicBezTo>
                    <a:pt x="5" y="252"/>
                    <a:pt x="9" y="311"/>
                    <a:pt x="18" y="369"/>
                  </a:cubicBezTo>
                  <a:cubicBezTo>
                    <a:pt x="27" y="432"/>
                    <a:pt x="32" y="500"/>
                    <a:pt x="50" y="563"/>
                  </a:cubicBezTo>
                  <a:cubicBezTo>
                    <a:pt x="72" y="689"/>
                    <a:pt x="104" y="810"/>
                    <a:pt x="149" y="927"/>
                  </a:cubicBezTo>
                  <a:cubicBezTo>
                    <a:pt x="162" y="963"/>
                    <a:pt x="180" y="1004"/>
                    <a:pt x="203" y="1040"/>
                  </a:cubicBezTo>
                  <a:lnTo>
                    <a:pt x="225" y="1080"/>
                  </a:lnTo>
                  <a:cubicBezTo>
                    <a:pt x="233" y="1091"/>
                    <a:pt x="240" y="1099"/>
                    <a:pt x="252" y="1099"/>
                  </a:cubicBezTo>
                  <a:cubicBezTo>
                    <a:pt x="255" y="1099"/>
                    <a:pt x="258" y="1099"/>
                    <a:pt x="261" y="1098"/>
                  </a:cubicBezTo>
                  <a:cubicBezTo>
                    <a:pt x="275" y="1094"/>
                    <a:pt x="284" y="1080"/>
                    <a:pt x="284" y="1062"/>
                  </a:cubicBezTo>
                  <a:cubicBezTo>
                    <a:pt x="284" y="1062"/>
                    <a:pt x="270" y="999"/>
                    <a:pt x="252" y="900"/>
                  </a:cubicBezTo>
                  <a:cubicBezTo>
                    <a:pt x="234" y="801"/>
                    <a:pt x="212" y="671"/>
                    <a:pt x="189" y="540"/>
                  </a:cubicBezTo>
                  <a:cubicBezTo>
                    <a:pt x="180" y="477"/>
                    <a:pt x="162" y="414"/>
                    <a:pt x="149" y="351"/>
                  </a:cubicBezTo>
                  <a:cubicBezTo>
                    <a:pt x="140" y="288"/>
                    <a:pt x="122" y="230"/>
                    <a:pt x="108" y="180"/>
                  </a:cubicBezTo>
                  <a:cubicBezTo>
                    <a:pt x="81" y="86"/>
                    <a:pt x="59" y="19"/>
                    <a:pt x="59" y="19"/>
                  </a:cubicBezTo>
                  <a:cubicBezTo>
                    <a:pt x="54" y="10"/>
                    <a:pt x="45" y="1"/>
                    <a:pt x="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18;p40">
              <a:extLst>
                <a:ext uri="{FF2B5EF4-FFF2-40B4-BE49-F238E27FC236}">
                  <a16:creationId xmlns:a16="http://schemas.microsoft.com/office/drawing/2014/main" id="{FFF9554D-94F1-5632-08B2-8062CE41AB70}"/>
                </a:ext>
              </a:extLst>
            </p:cNvPr>
            <p:cNvSpPr/>
            <p:nvPr/>
          </p:nvSpPr>
          <p:spPr>
            <a:xfrm>
              <a:off x="3465900" y="1458550"/>
              <a:ext cx="9475" cy="19375"/>
            </a:xfrm>
            <a:custGeom>
              <a:avLst/>
              <a:gdLst/>
              <a:ahLst/>
              <a:cxnLst/>
              <a:rect l="l" t="t" r="r" b="b"/>
              <a:pathLst>
                <a:path w="379" h="775" extrusionOk="0">
                  <a:moveTo>
                    <a:pt x="297" y="0"/>
                  </a:moveTo>
                  <a:cubicBezTo>
                    <a:pt x="282" y="0"/>
                    <a:pt x="270" y="3"/>
                    <a:pt x="257" y="6"/>
                  </a:cubicBezTo>
                  <a:cubicBezTo>
                    <a:pt x="234" y="11"/>
                    <a:pt x="212" y="24"/>
                    <a:pt x="189" y="38"/>
                  </a:cubicBezTo>
                  <a:cubicBezTo>
                    <a:pt x="149" y="74"/>
                    <a:pt x="113" y="114"/>
                    <a:pt x="91" y="164"/>
                  </a:cubicBezTo>
                  <a:cubicBezTo>
                    <a:pt x="68" y="213"/>
                    <a:pt x="50" y="263"/>
                    <a:pt x="32" y="317"/>
                  </a:cubicBezTo>
                  <a:cubicBezTo>
                    <a:pt x="23" y="371"/>
                    <a:pt x="10" y="425"/>
                    <a:pt x="5" y="479"/>
                  </a:cubicBezTo>
                  <a:cubicBezTo>
                    <a:pt x="1" y="524"/>
                    <a:pt x="1" y="569"/>
                    <a:pt x="1" y="618"/>
                  </a:cubicBezTo>
                  <a:cubicBezTo>
                    <a:pt x="1" y="663"/>
                    <a:pt x="5" y="708"/>
                    <a:pt x="14" y="753"/>
                  </a:cubicBezTo>
                  <a:cubicBezTo>
                    <a:pt x="19" y="762"/>
                    <a:pt x="28" y="771"/>
                    <a:pt x="37" y="771"/>
                  </a:cubicBezTo>
                  <a:cubicBezTo>
                    <a:pt x="40" y="774"/>
                    <a:pt x="44" y="775"/>
                    <a:pt x="48" y="775"/>
                  </a:cubicBezTo>
                  <a:cubicBezTo>
                    <a:pt x="59" y="775"/>
                    <a:pt x="69" y="766"/>
                    <a:pt x="73" y="753"/>
                  </a:cubicBezTo>
                  <a:cubicBezTo>
                    <a:pt x="73" y="753"/>
                    <a:pt x="91" y="704"/>
                    <a:pt x="109" y="627"/>
                  </a:cubicBezTo>
                  <a:cubicBezTo>
                    <a:pt x="118" y="591"/>
                    <a:pt x="131" y="546"/>
                    <a:pt x="140" y="501"/>
                  </a:cubicBezTo>
                  <a:cubicBezTo>
                    <a:pt x="149" y="452"/>
                    <a:pt x="162" y="402"/>
                    <a:pt x="176" y="353"/>
                  </a:cubicBezTo>
                  <a:cubicBezTo>
                    <a:pt x="185" y="308"/>
                    <a:pt x="198" y="263"/>
                    <a:pt x="216" y="218"/>
                  </a:cubicBezTo>
                  <a:cubicBezTo>
                    <a:pt x="225" y="182"/>
                    <a:pt x="243" y="150"/>
                    <a:pt x="266" y="119"/>
                  </a:cubicBezTo>
                  <a:cubicBezTo>
                    <a:pt x="275" y="110"/>
                    <a:pt x="284" y="96"/>
                    <a:pt x="288" y="92"/>
                  </a:cubicBezTo>
                  <a:cubicBezTo>
                    <a:pt x="297" y="87"/>
                    <a:pt x="297" y="78"/>
                    <a:pt x="315" y="78"/>
                  </a:cubicBezTo>
                  <a:lnTo>
                    <a:pt x="351" y="74"/>
                  </a:lnTo>
                  <a:cubicBezTo>
                    <a:pt x="360" y="69"/>
                    <a:pt x="369" y="60"/>
                    <a:pt x="374" y="47"/>
                  </a:cubicBezTo>
                  <a:cubicBezTo>
                    <a:pt x="378" y="33"/>
                    <a:pt x="365" y="15"/>
                    <a:pt x="351" y="11"/>
                  </a:cubicBezTo>
                  <a:lnTo>
                    <a:pt x="315" y="2"/>
                  </a:lnTo>
                  <a:cubicBezTo>
                    <a:pt x="309" y="1"/>
                    <a:pt x="303"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19;p40">
              <a:extLst>
                <a:ext uri="{FF2B5EF4-FFF2-40B4-BE49-F238E27FC236}">
                  <a16:creationId xmlns:a16="http://schemas.microsoft.com/office/drawing/2014/main" id="{373DF49F-8926-6F3D-2008-9B614B2DEE8A}"/>
                </a:ext>
              </a:extLst>
            </p:cNvPr>
            <p:cNvSpPr/>
            <p:nvPr/>
          </p:nvSpPr>
          <p:spPr>
            <a:xfrm>
              <a:off x="3462750" y="1423750"/>
              <a:ext cx="17125" cy="23475"/>
            </a:xfrm>
            <a:custGeom>
              <a:avLst/>
              <a:gdLst/>
              <a:ahLst/>
              <a:cxnLst/>
              <a:rect l="l" t="t" r="r" b="b"/>
              <a:pathLst>
                <a:path w="685" h="939" extrusionOk="0">
                  <a:moveTo>
                    <a:pt x="125" y="1"/>
                  </a:moveTo>
                  <a:cubicBezTo>
                    <a:pt x="105" y="1"/>
                    <a:pt x="87" y="9"/>
                    <a:pt x="73" y="26"/>
                  </a:cubicBezTo>
                  <a:cubicBezTo>
                    <a:pt x="73" y="26"/>
                    <a:pt x="1" y="661"/>
                    <a:pt x="77" y="805"/>
                  </a:cubicBezTo>
                  <a:cubicBezTo>
                    <a:pt x="139" y="914"/>
                    <a:pt x="261" y="938"/>
                    <a:pt x="358" y="938"/>
                  </a:cubicBezTo>
                  <a:cubicBezTo>
                    <a:pt x="437" y="938"/>
                    <a:pt x="500" y="922"/>
                    <a:pt x="500" y="922"/>
                  </a:cubicBezTo>
                  <a:cubicBezTo>
                    <a:pt x="500" y="922"/>
                    <a:pt x="684" y="863"/>
                    <a:pt x="680" y="728"/>
                  </a:cubicBezTo>
                  <a:cubicBezTo>
                    <a:pt x="676" y="607"/>
                    <a:pt x="302"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20;p40">
              <a:extLst>
                <a:ext uri="{FF2B5EF4-FFF2-40B4-BE49-F238E27FC236}">
                  <a16:creationId xmlns:a16="http://schemas.microsoft.com/office/drawing/2014/main" id="{4872C250-0B62-7940-6C1E-11ACC410602B}"/>
                </a:ext>
              </a:extLst>
            </p:cNvPr>
            <p:cNvSpPr/>
            <p:nvPr/>
          </p:nvSpPr>
          <p:spPr>
            <a:xfrm>
              <a:off x="3461750" y="1423600"/>
              <a:ext cx="14625" cy="25225"/>
            </a:xfrm>
            <a:custGeom>
              <a:avLst/>
              <a:gdLst/>
              <a:ahLst/>
              <a:cxnLst/>
              <a:rect l="l" t="t" r="r" b="b"/>
              <a:pathLst>
                <a:path w="585" h="1009" extrusionOk="0">
                  <a:moveTo>
                    <a:pt x="117" y="0"/>
                  </a:moveTo>
                  <a:cubicBezTo>
                    <a:pt x="97" y="0"/>
                    <a:pt x="76" y="13"/>
                    <a:pt x="72" y="32"/>
                  </a:cubicBezTo>
                  <a:cubicBezTo>
                    <a:pt x="54" y="95"/>
                    <a:pt x="41" y="163"/>
                    <a:pt x="27" y="226"/>
                  </a:cubicBezTo>
                  <a:cubicBezTo>
                    <a:pt x="18" y="293"/>
                    <a:pt x="9" y="361"/>
                    <a:pt x="5" y="428"/>
                  </a:cubicBezTo>
                  <a:cubicBezTo>
                    <a:pt x="0" y="469"/>
                    <a:pt x="0" y="505"/>
                    <a:pt x="0" y="545"/>
                  </a:cubicBezTo>
                  <a:cubicBezTo>
                    <a:pt x="0" y="586"/>
                    <a:pt x="0" y="631"/>
                    <a:pt x="0" y="671"/>
                  </a:cubicBezTo>
                  <a:cubicBezTo>
                    <a:pt x="5" y="716"/>
                    <a:pt x="14" y="761"/>
                    <a:pt x="27" y="806"/>
                  </a:cubicBezTo>
                  <a:lnTo>
                    <a:pt x="41" y="842"/>
                  </a:lnTo>
                  <a:lnTo>
                    <a:pt x="45" y="851"/>
                  </a:lnTo>
                  <a:lnTo>
                    <a:pt x="54" y="860"/>
                  </a:lnTo>
                  <a:lnTo>
                    <a:pt x="54" y="865"/>
                  </a:lnTo>
                  <a:lnTo>
                    <a:pt x="63" y="874"/>
                  </a:lnTo>
                  <a:lnTo>
                    <a:pt x="99" y="919"/>
                  </a:lnTo>
                  <a:cubicBezTo>
                    <a:pt x="135" y="950"/>
                    <a:pt x="180" y="977"/>
                    <a:pt x="225" y="991"/>
                  </a:cubicBezTo>
                  <a:cubicBezTo>
                    <a:pt x="267" y="1003"/>
                    <a:pt x="313" y="1009"/>
                    <a:pt x="358" y="1009"/>
                  </a:cubicBezTo>
                  <a:cubicBezTo>
                    <a:pt x="380" y="1009"/>
                    <a:pt x="402" y="1007"/>
                    <a:pt x="423" y="1004"/>
                  </a:cubicBezTo>
                  <a:cubicBezTo>
                    <a:pt x="450" y="1000"/>
                    <a:pt x="472" y="995"/>
                    <a:pt x="490" y="991"/>
                  </a:cubicBezTo>
                  <a:cubicBezTo>
                    <a:pt x="508" y="986"/>
                    <a:pt x="531" y="977"/>
                    <a:pt x="549" y="973"/>
                  </a:cubicBezTo>
                  <a:cubicBezTo>
                    <a:pt x="571" y="964"/>
                    <a:pt x="585" y="941"/>
                    <a:pt x="580" y="914"/>
                  </a:cubicBezTo>
                  <a:cubicBezTo>
                    <a:pt x="573" y="895"/>
                    <a:pt x="555" y="882"/>
                    <a:pt x="532" y="882"/>
                  </a:cubicBezTo>
                  <a:cubicBezTo>
                    <a:pt x="529" y="882"/>
                    <a:pt x="525" y="882"/>
                    <a:pt x="522" y="883"/>
                  </a:cubicBezTo>
                  <a:cubicBezTo>
                    <a:pt x="506" y="884"/>
                    <a:pt x="491" y="884"/>
                    <a:pt x="475" y="884"/>
                  </a:cubicBezTo>
                  <a:cubicBezTo>
                    <a:pt x="432" y="884"/>
                    <a:pt x="389" y="880"/>
                    <a:pt x="346" y="874"/>
                  </a:cubicBezTo>
                  <a:cubicBezTo>
                    <a:pt x="320" y="869"/>
                    <a:pt x="297" y="865"/>
                    <a:pt x="275" y="851"/>
                  </a:cubicBezTo>
                  <a:cubicBezTo>
                    <a:pt x="261" y="851"/>
                    <a:pt x="252" y="842"/>
                    <a:pt x="243" y="833"/>
                  </a:cubicBezTo>
                  <a:cubicBezTo>
                    <a:pt x="239" y="829"/>
                    <a:pt x="230" y="829"/>
                    <a:pt x="221" y="820"/>
                  </a:cubicBezTo>
                  <a:lnTo>
                    <a:pt x="185" y="775"/>
                  </a:lnTo>
                  <a:lnTo>
                    <a:pt x="185" y="770"/>
                  </a:lnTo>
                  <a:lnTo>
                    <a:pt x="180" y="748"/>
                  </a:lnTo>
                  <a:cubicBezTo>
                    <a:pt x="171" y="721"/>
                    <a:pt x="167" y="685"/>
                    <a:pt x="167" y="653"/>
                  </a:cubicBezTo>
                  <a:cubicBezTo>
                    <a:pt x="162" y="617"/>
                    <a:pt x="162" y="581"/>
                    <a:pt x="162" y="541"/>
                  </a:cubicBezTo>
                  <a:lnTo>
                    <a:pt x="162" y="428"/>
                  </a:lnTo>
                  <a:lnTo>
                    <a:pt x="162" y="230"/>
                  </a:lnTo>
                  <a:cubicBezTo>
                    <a:pt x="162" y="118"/>
                    <a:pt x="158" y="37"/>
                    <a:pt x="158" y="37"/>
                  </a:cubicBezTo>
                  <a:cubicBezTo>
                    <a:pt x="153" y="23"/>
                    <a:pt x="144" y="10"/>
                    <a:pt x="126" y="1"/>
                  </a:cubicBezTo>
                  <a:cubicBezTo>
                    <a:pt x="123" y="0"/>
                    <a:pt x="120" y="0"/>
                    <a:pt x="1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21;p40">
              <a:extLst>
                <a:ext uri="{FF2B5EF4-FFF2-40B4-BE49-F238E27FC236}">
                  <a16:creationId xmlns:a16="http://schemas.microsoft.com/office/drawing/2014/main" id="{019EE746-234E-2421-9D3B-244C8D26B206}"/>
                </a:ext>
              </a:extLst>
            </p:cNvPr>
            <p:cNvSpPr/>
            <p:nvPr/>
          </p:nvSpPr>
          <p:spPr>
            <a:xfrm>
              <a:off x="3468950" y="1388975"/>
              <a:ext cx="23400" cy="11225"/>
            </a:xfrm>
            <a:custGeom>
              <a:avLst/>
              <a:gdLst/>
              <a:ahLst/>
              <a:cxnLst/>
              <a:rect l="l" t="t" r="r" b="b"/>
              <a:pathLst>
                <a:path w="936" h="449" extrusionOk="0">
                  <a:moveTo>
                    <a:pt x="510" y="0"/>
                  </a:moveTo>
                  <a:cubicBezTo>
                    <a:pt x="483" y="0"/>
                    <a:pt x="456" y="2"/>
                    <a:pt x="427" y="5"/>
                  </a:cubicBezTo>
                  <a:cubicBezTo>
                    <a:pt x="130" y="32"/>
                    <a:pt x="0" y="252"/>
                    <a:pt x="40" y="365"/>
                  </a:cubicBezTo>
                  <a:cubicBezTo>
                    <a:pt x="63" y="427"/>
                    <a:pt x="96" y="449"/>
                    <a:pt x="140" y="449"/>
                  </a:cubicBezTo>
                  <a:cubicBezTo>
                    <a:pt x="230" y="449"/>
                    <a:pt x="363" y="355"/>
                    <a:pt x="526" y="315"/>
                  </a:cubicBezTo>
                  <a:cubicBezTo>
                    <a:pt x="774" y="257"/>
                    <a:pt x="936" y="302"/>
                    <a:pt x="936" y="207"/>
                  </a:cubicBezTo>
                  <a:cubicBezTo>
                    <a:pt x="936" y="126"/>
                    <a:pt x="763" y="0"/>
                    <a:pt x="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22;p40">
              <a:extLst>
                <a:ext uri="{FF2B5EF4-FFF2-40B4-BE49-F238E27FC236}">
                  <a16:creationId xmlns:a16="http://schemas.microsoft.com/office/drawing/2014/main" id="{F1C40A39-353C-2C02-574B-6A18241BE5D2}"/>
                </a:ext>
              </a:extLst>
            </p:cNvPr>
            <p:cNvSpPr/>
            <p:nvPr/>
          </p:nvSpPr>
          <p:spPr>
            <a:xfrm>
              <a:off x="3428450" y="1411875"/>
              <a:ext cx="18575" cy="20950"/>
            </a:xfrm>
            <a:custGeom>
              <a:avLst/>
              <a:gdLst/>
              <a:ahLst/>
              <a:cxnLst/>
              <a:rect l="l" t="t" r="r" b="b"/>
              <a:pathLst>
                <a:path w="743" h="838" extrusionOk="0">
                  <a:moveTo>
                    <a:pt x="484" y="1"/>
                  </a:moveTo>
                  <a:cubicBezTo>
                    <a:pt x="369" y="1"/>
                    <a:pt x="209" y="85"/>
                    <a:pt x="122" y="290"/>
                  </a:cubicBezTo>
                  <a:cubicBezTo>
                    <a:pt x="1" y="564"/>
                    <a:pt x="77" y="803"/>
                    <a:pt x="162" y="834"/>
                  </a:cubicBezTo>
                  <a:cubicBezTo>
                    <a:pt x="169" y="836"/>
                    <a:pt x="175" y="837"/>
                    <a:pt x="181" y="837"/>
                  </a:cubicBezTo>
                  <a:cubicBezTo>
                    <a:pt x="254" y="837"/>
                    <a:pt x="266" y="679"/>
                    <a:pt x="387" y="479"/>
                  </a:cubicBezTo>
                  <a:cubicBezTo>
                    <a:pt x="513" y="263"/>
                    <a:pt x="743" y="151"/>
                    <a:pt x="581" y="29"/>
                  </a:cubicBezTo>
                  <a:cubicBezTo>
                    <a:pt x="557" y="11"/>
                    <a:pt x="523" y="1"/>
                    <a:pt x="4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123;p40">
              <a:extLst>
                <a:ext uri="{FF2B5EF4-FFF2-40B4-BE49-F238E27FC236}">
                  <a16:creationId xmlns:a16="http://schemas.microsoft.com/office/drawing/2014/main" id="{AA4AA3B1-4A95-0CCE-6F18-635AB3C972F5}"/>
                </a:ext>
              </a:extLst>
            </p:cNvPr>
            <p:cNvSpPr/>
            <p:nvPr/>
          </p:nvSpPr>
          <p:spPr>
            <a:xfrm>
              <a:off x="3479500" y="1403850"/>
              <a:ext cx="21075" cy="22875"/>
            </a:xfrm>
            <a:custGeom>
              <a:avLst/>
              <a:gdLst/>
              <a:ahLst/>
              <a:cxnLst/>
              <a:rect l="l" t="t" r="r" b="b"/>
              <a:pathLst>
                <a:path w="843" h="915" extrusionOk="0">
                  <a:moveTo>
                    <a:pt x="502" y="1"/>
                  </a:moveTo>
                  <a:cubicBezTo>
                    <a:pt x="495" y="1"/>
                    <a:pt x="488" y="2"/>
                    <a:pt x="482" y="4"/>
                  </a:cubicBezTo>
                  <a:cubicBezTo>
                    <a:pt x="455" y="22"/>
                    <a:pt x="455" y="53"/>
                    <a:pt x="473" y="76"/>
                  </a:cubicBezTo>
                  <a:lnTo>
                    <a:pt x="509" y="125"/>
                  </a:lnTo>
                  <a:cubicBezTo>
                    <a:pt x="536" y="166"/>
                    <a:pt x="568" y="211"/>
                    <a:pt x="590" y="260"/>
                  </a:cubicBezTo>
                  <a:cubicBezTo>
                    <a:pt x="622" y="314"/>
                    <a:pt x="640" y="377"/>
                    <a:pt x="653" y="445"/>
                  </a:cubicBezTo>
                  <a:cubicBezTo>
                    <a:pt x="653" y="476"/>
                    <a:pt x="653" y="507"/>
                    <a:pt x="649" y="539"/>
                  </a:cubicBezTo>
                  <a:cubicBezTo>
                    <a:pt x="640" y="566"/>
                    <a:pt x="626" y="597"/>
                    <a:pt x="613" y="624"/>
                  </a:cubicBezTo>
                  <a:cubicBezTo>
                    <a:pt x="604" y="638"/>
                    <a:pt x="595" y="651"/>
                    <a:pt x="586" y="660"/>
                  </a:cubicBezTo>
                  <a:cubicBezTo>
                    <a:pt x="572" y="674"/>
                    <a:pt x="563" y="683"/>
                    <a:pt x="550" y="692"/>
                  </a:cubicBezTo>
                  <a:cubicBezTo>
                    <a:pt x="527" y="710"/>
                    <a:pt x="500" y="723"/>
                    <a:pt x="469" y="728"/>
                  </a:cubicBezTo>
                  <a:cubicBezTo>
                    <a:pt x="432" y="736"/>
                    <a:pt x="396" y="741"/>
                    <a:pt x="359" y="741"/>
                  </a:cubicBezTo>
                  <a:cubicBezTo>
                    <a:pt x="333" y="741"/>
                    <a:pt x="306" y="738"/>
                    <a:pt x="280" y="732"/>
                  </a:cubicBezTo>
                  <a:cubicBezTo>
                    <a:pt x="230" y="728"/>
                    <a:pt x="181" y="714"/>
                    <a:pt x="131" y="701"/>
                  </a:cubicBezTo>
                  <a:lnTo>
                    <a:pt x="73" y="683"/>
                  </a:lnTo>
                  <a:lnTo>
                    <a:pt x="68" y="683"/>
                  </a:lnTo>
                  <a:cubicBezTo>
                    <a:pt x="63" y="682"/>
                    <a:pt x="58" y="681"/>
                    <a:pt x="53" y="681"/>
                  </a:cubicBezTo>
                  <a:cubicBezTo>
                    <a:pt x="36" y="681"/>
                    <a:pt x="20" y="688"/>
                    <a:pt x="10" y="705"/>
                  </a:cubicBezTo>
                  <a:cubicBezTo>
                    <a:pt x="1" y="732"/>
                    <a:pt x="10" y="764"/>
                    <a:pt x="37" y="777"/>
                  </a:cubicBezTo>
                  <a:lnTo>
                    <a:pt x="50" y="786"/>
                  </a:lnTo>
                  <a:cubicBezTo>
                    <a:pt x="64" y="795"/>
                    <a:pt x="77" y="804"/>
                    <a:pt x="100" y="813"/>
                  </a:cubicBezTo>
                  <a:cubicBezTo>
                    <a:pt x="149" y="845"/>
                    <a:pt x="208" y="867"/>
                    <a:pt x="266" y="885"/>
                  </a:cubicBezTo>
                  <a:cubicBezTo>
                    <a:pt x="325" y="904"/>
                    <a:pt x="386" y="914"/>
                    <a:pt x="448" y="914"/>
                  </a:cubicBezTo>
                  <a:cubicBezTo>
                    <a:pt x="476" y="914"/>
                    <a:pt x="504" y="912"/>
                    <a:pt x="532" y="908"/>
                  </a:cubicBezTo>
                  <a:cubicBezTo>
                    <a:pt x="581" y="899"/>
                    <a:pt x="631" y="881"/>
                    <a:pt x="676" y="854"/>
                  </a:cubicBezTo>
                  <a:cubicBezTo>
                    <a:pt x="694" y="840"/>
                    <a:pt x="712" y="827"/>
                    <a:pt x="730" y="804"/>
                  </a:cubicBezTo>
                  <a:cubicBezTo>
                    <a:pt x="748" y="791"/>
                    <a:pt x="761" y="773"/>
                    <a:pt x="775" y="750"/>
                  </a:cubicBezTo>
                  <a:cubicBezTo>
                    <a:pt x="806" y="705"/>
                    <a:pt x="824" y="660"/>
                    <a:pt x="833" y="606"/>
                  </a:cubicBezTo>
                  <a:cubicBezTo>
                    <a:pt x="842" y="557"/>
                    <a:pt x="842" y="503"/>
                    <a:pt x="833" y="449"/>
                  </a:cubicBezTo>
                  <a:cubicBezTo>
                    <a:pt x="815" y="359"/>
                    <a:pt x="775" y="274"/>
                    <a:pt x="716" y="197"/>
                  </a:cubicBezTo>
                  <a:cubicBezTo>
                    <a:pt x="680" y="143"/>
                    <a:pt x="635" y="98"/>
                    <a:pt x="590" y="58"/>
                  </a:cubicBezTo>
                  <a:cubicBezTo>
                    <a:pt x="572" y="40"/>
                    <a:pt x="550" y="22"/>
                    <a:pt x="532" y="8"/>
                  </a:cubicBezTo>
                  <a:cubicBezTo>
                    <a:pt x="524" y="3"/>
                    <a:pt x="513" y="1"/>
                    <a:pt x="5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124;p40">
              <a:extLst>
                <a:ext uri="{FF2B5EF4-FFF2-40B4-BE49-F238E27FC236}">
                  <a16:creationId xmlns:a16="http://schemas.microsoft.com/office/drawing/2014/main" id="{0EF1830E-162E-A0DB-0704-6F289DBA8DC2}"/>
                </a:ext>
              </a:extLst>
            </p:cNvPr>
            <p:cNvSpPr/>
            <p:nvPr/>
          </p:nvSpPr>
          <p:spPr>
            <a:xfrm>
              <a:off x="3496550" y="1408225"/>
              <a:ext cx="8975" cy="4150"/>
            </a:xfrm>
            <a:custGeom>
              <a:avLst/>
              <a:gdLst/>
              <a:ahLst/>
              <a:cxnLst/>
              <a:rect l="l" t="t" r="r" b="b"/>
              <a:pathLst>
                <a:path w="359" h="166" extrusionOk="0">
                  <a:moveTo>
                    <a:pt x="219" y="1"/>
                  </a:moveTo>
                  <a:cubicBezTo>
                    <a:pt x="197" y="1"/>
                    <a:pt x="176" y="2"/>
                    <a:pt x="160" y="4"/>
                  </a:cubicBezTo>
                  <a:cubicBezTo>
                    <a:pt x="106" y="4"/>
                    <a:pt x="57" y="27"/>
                    <a:pt x="16" y="63"/>
                  </a:cubicBezTo>
                  <a:cubicBezTo>
                    <a:pt x="0" y="102"/>
                    <a:pt x="43" y="166"/>
                    <a:pt x="72" y="166"/>
                  </a:cubicBezTo>
                  <a:cubicBezTo>
                    <a:pt x="76" y="166"/>
                    <a:pt x="80" y="164"/>
                    <a:pt x="84" y="162"/>
                  </a:cubicBezTo>
                  <a:cubicBezTo>
                    <a:pt x="115" y="135"/>
                    <a:pt x="156" y="112"/>
                    <a:pt x="196" y="94"/>
                  </a:cubicBezTo>
                  <a:cubicBezTo>
                    <a:pt x="277" y="54"/>
                    <a:pt x="358" y="54"/>
                    <a:pt x="358" y="27"/>
                  </a:cubicBezTo>
                  <a:cubicBezTo>
                    <a:pt x="355" y="10"/>
                    <a:pt x="282" y="1"/>
                    <a:pt x="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125;p40">
              <a:extLst>
                <a:ext uri="{FF2B5EF4-FFF2-40B4-BE49-F238E27FC236}">
                  <a16:creationId xmlns:a16="http://schemas.microsoft.com/office/drawing/2014/main" id="{8C7D78A1-806C-E1C0-A6F4-997FCA9535D7}"/>
                </a:ext>
              </a:extLst>
            </p:cNvPr>
            <p:cNvSpPr/>
            <p:nvPr/>
          </p:nvSpPr>
          <p:spPr>
            <a:xfrm>
              <a:off x="3493400" y="1403825"/>
              <a:ext cx="8750" cy="4775"/>
            </a:xfrm>
            <a:custGeom>
              <a:avLst/>
              <a:gdLst/>
              <a:ahLst/>
              <a:cxnLst/>
              <a:rect l="l" t="t" r="r" b="b"/>
              <a:pathLst>
                <a:path w="350" h="191" extrusionOk="0">
                  <a:moveTo>
                    <a:pt x="281" y="0"/>
                  </a:moveTo>
                  <a:cubicBezTo>
                    <a:pt x="236" y="0"/>
                    <a:pt x="178" y="8"/>
                    <a:pt x="147" y="18"/>
                  </a:cubicBezTo>
                  <a:cubicBezTo>
                    <a:pt x="93" y="27"/>
                    <a:pt x="43" y="54"/>
                    <a:pt x="12" y="99"/>
                  </a:cubicBezTo>
                  <a:cubicBezTo>
                    <a:pt x="0" y="133"/>
                    <a:pt x="50" y="190"/>
                    <a:pt x="80" y="190"/>
                  </a:cubicBezTo>
                  <a:cubicBezTo>
                    <a:pt x="85" y="190"/>
                    <a:pt x="89" y="189"/>
                    <a:pt x="93" y="185"/>
                  </a:cubicBezTo>
                  <a:cubicBezTo>
                    <a:pt x="120" y="153"/>
                    <a:pt x="151" y="122"/>
                    <a:pt x="187" y="99"/>
                  </a:cubicBezTo>
                  <a:cubicBezTo>
                    <a:pt x="268" y="50"/>
                    <a:pt x="349" y="36"/>
                    <a:pt x="340" y="14"/>
                  </a:cubicBezTo>
                  <a:cubicBezTo>
                    <a:pt x="338" y="4"/>
                    <a:pt x="313"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126;p40">
              <a:extLst>
                <a:ext uri="{FF2B5EF4-FFF2-40B4-BE49-F238E27FC236}">
                  <a16:creationId xmlns:a16="http://schemas.microsoft.com/office/drawing/2014/main" id="{6CA13E44-5C97-D062-885F-690AF7FBE333}"/>
                </a:ext>
              </a:extLst>
            </p:cNvPr>
            <p:cNvSpPr/>
            <p:nvPr/>
          </p:nvSpPr>
          <p:spPr>
            <a:xfrm>
              <a:off x="3440250" y="1435000"/>
              <a:ext cx="15550" cy="17750"/>
            </a:xfrm>
            <a:custGeom>
              <a:avLst/>
              <a:gdLst/>
              <a:ahLst/>
              <a:cxnLst/>
              <a:rect l="l" t="t" r="r" b="b"/>
              <a:pathLst>
                <a:path w="622" h="710" extrusionOk="0">
                  <a:moveTo>
                    <a:pt x="332" y="0"/>
                  </a:moveTo>
                  <a:cubicBezTo>
                    <a:pt x="320" y="0"/>
                    <a:pt x="308" y="6"/>
                    <a:pt x="302" y="17"/>
                  </a:cubicBezTo>
                  <a:cubicBezTo>
                    <a:pt x="293" y="35"/>
                    <a:pt x="298" y="53"/>
                    <a:pt x="311" y="62"/>
                  </a:cubicBezTo>
                  <a:lnTo>
                    <a:pt x="311" y="67"/>
                  </a:lnTo>
                  <a:lnTo>
                    <a:pt x="343" y="98"/>
                  </a:lnTo>
                  <a:cubicBezTo>
                    <a:pt x="365" y="130"/>
                    <a:pt x="392" y="161"/>
                    <a:pt x="415" y="193"/>
                  </a:cubicBezTo>
                  <a:cubicBezTo>
                    <a:pt x="442" y="233"/>
                    <a:pt x="460" y="278"/>
                    <a:pt x="473" y="328"/>
                  </a:cubicBezTo>
                  <a:cubicBezTo>
                    <a:pt x="482" y="350"/>
                    <a:pt x="482" y="373"/>
                    <a:pt x="478" y="395"/>
                  </a:cubicBezTo>
                  <a:cubicBezTo>
                    <a:pt x="478" y="409"/>
                    <a:pt x="478" y="418"/>
                    <a:pt x="473" y="431"/>
                  </a:cubicBezTo>
                  <a:cubicBezTo>
                    <a:pt x="469" y="440"/>
                    <a:pt x="464" y="454"/>
                    <a:pt x="460" y="463"/>
                  </a:cubicBezTo>
                  <a:cubicBezTo>
                    <a:pt x="451" y="485"/>
                    <a:pt x="437" y="503"/>
                    <a:pt x="419" y="521"/>
                  </a:cubicBezTo>
                  <a:cubicBezTo>
                    <a:pt x="401" y="535"/>
                    <a:pt x="383" y="548"/>
                    <a:pt x="365" y="557"/>
                  </a:cubicBezTo>
                  <a:cubicBezTo>
                    <a:pt x="320" y="575"/>
                    <a:pt x="275" y="584"/>
                    <a:pt x="230" y="584"/>
                  </a:cubicBezTo>
                  <a:cubicBezTo>
                    <a:pt x="194" y="584"/>
                    <a:pt x="158" y="584"/>
                    <a:pt x="122" y="580"/>
                  </a:cubicBezTo>
                  <a:cubicBezTo>
                    <a:pt x="95" y="575"/>
                    <a:pt x="68" y="566"/>
                    <a:pt x="41" y="557"/>
                  </a:cubicBezTo>
                  <a:cubicBezTo>
                    <a:pt x="39" y="557"/>
                    <a:pt x="37" y="556"/>
                    <a:pt x="34" y="556"/>
                  </a:cubicBezTo>
                  <a:cubicBezTo>
                    <a:pt x="18" y="556"/>
                    <a:pt x="1" y="569"/>
                    <a:pt x="1" y="589"/>
                  </a:cubicBezTo>
                  <a:cubicBezTo>
                    <a:pt x="1" y="602"/>
                    <a:pt x="10" y="616"/>
                    <a:pt x="23" y="625"/>
                  </a:cubicBezTo>
                  <a:cubicBezTo>
                    <a:pt x="37" y="634"/>
                    <a:pt x="55" y="643"/>
                    <a:pt x="68" y="647"/>
                  </a:cubicBezTo>
                  <a:cubicBezTo>
                    <a:pt x="122" y="670"/>
                    <a:pt x="181" y="692"/>
                    <a:pt x="239" y="706"/>
                  </a:cubicBezTo>
                  <a:cubicBezTo>
                    <a:pt x="259" y="708"/>
                    <a:pt x="280" y="710"/>
                    <a:pt x="300" y="710"/>
                  </a:cubicBezTo>
                  <a:cubicBezTo>
                    <a:pt x="344" y="710"/>
                    <a:pt x="388" y="703"/>
                    <a:pt x="428" y="688"/>
                  </a:cubicBezTo>
                  <a:cubicBezTo>
                    <a:pt x="464" y="679"/>
                    <a:pt x="496" y="656"/>
                    <a:pt x="523" y="634"/>
                  </a:cubicBezTo>
                  <a:cubicBezTo>
                    <a:pt x="554" y="607"/>
                    <a:pt x="577" y="575"/>
                    <a:pt x="590" y="539"/>
                  </a:cubicBezTo>
                  <a:cubicBezTo>
                    <a:pt x="599" y="521"/>
                    <a:pt x="608" y="503"/>
                    <a:pt x="613" y="485"/>
                  </a:cubicBezTo>
                  <a:cubicBezTo>
                    <a:pt x="617" y="463"/>
                    <a:pt x="622" y="445"/>
                    <a:pt x="622" y="422"/>
                  </a:cubicBezTo>
                  <a:cubicBezTo>
                    <a:pt x="622" y="382"/>
                    <a:pt x="617" y="341"/>
                    <a:pt x="604" y="305"/>
                  </a:cubicBezTo>
                  <a:cubicBezTo>
                    <a:pt x="581" y="238"/>
                    <a:pt x="545" y="179"/>
                    <a:pt x="500" y="130"/>
                  </a:cubicBezTo>
                  <a:cubicBezTo>
                    <a:pt x="469" y="94"/>
                    <a:pt x="433" y="67"/>
                    <a:pt x="397" y="40"/>
                  </a:cubicBezTo>
                  <a:cubicBezTo>
                    <a:pt x="383" y="26"/>
                    <a:pt x="374" y="22"/>
                    <a:pt x="365" y="17"/>
                  </a:cubicBezTo>
                  <a:lnTo>
                    <a:pt x="356" y="8"/>
                  </a:lnTo>
                  <a:cubicBezTo>
                    <a:pt x="349" y="3"/>
                    <a:pt x="341" y="0"/>
                    <a:pt x="3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127;p40">
              <a:extLst>
                <a:ext uri="{FF2B5EF4-FFF2-40B4-BE49-F238E27FC236}">
                  <a16:creationId xmlns:a16="http://schemas.microsoft.com/office/drawing/2014/main" id="{00AD8901-2E9E-8DB8-9296-A737529C215C}"/>
                </a:ext>
              </a:extLst>
            </p:cNvPr>
            <p:cNvSpPr/>
            <p:nvPr/>
          </p:nvSpPr>
          <p:spPr>
            <a:xfrm>
              <a:off x="3446325" y="1451375"/>
              <a:ext cx="3075" cy="6700"/>
            </a:xfrm>
            <a:custGeom>
              <a:avLst/>
              <a:gdLst/>
              <a:ahLst/>
              <a:cxnLst/>
              <a:rect l="l" t="t" r="r" b="b"/>
              <a:pathLst>
                <a:path w="123" h="268" extrusionOk="0">
                  <a:moveTo>
                    <a:pt x="50" y="1"/>
                  </a:moveTo>
                  <a:cubicBezTo>
                    <a:pt x="33" y="1"/>
                    <a:pt x="17" y="6"/>
                    <a:pt x="10" y="19"/>
                  </a:cubicBezTo>
                  <a:cubicBezTo>
                    <a:pt x="1" y="60"/>
                    <a:pt x="5" y="105"/>
                    <a:pt x="23" y="141"/>
                  </a:cubicBezTo>
                  <a:cubicBezTo>
                    <a:pt x="40" y="183"/>
                    <a:pt x="86" y="267"/>
                    <a:pt x="102" y="267"/>
                  </a:cubicBezTo>
                  <a:cubicBezTo>
                    <a:pt x="103" y="267"/>
                    <a:pt x="104" y="267"/>
                    <a:pt x="104" y="266"/>
                  </a:cubicBezTo>
                  <a:cubicBezTo>
                    <a:pt x="122" y="257"/>
                    <a:pt x="95" y="204"/>
                    <a:pt x="91" y="127"/>
                  </a:cubicBezTo>
                  <a:cubicBezTo>
                    <a:pt x="86" y="96"/>
                    <a:pt x="86" y="60"/>
                    <a:pt x="95" y="28"/>
                  </a:cubicBezTo>
                  <a:cubicBezTo>
                    <a:pt x="98" y="12"/>
                    <a:pt x="74" y="1"/>
                    <a:pt x="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128;p40">
              <a:extLst>
                <a:ext uri="{FF2B5EF4-FFF2-40B4-BE49-F238E27FC236}">
                  <a16:creationId xmlns:a16="http://schemas.microsoft.com/office/drawing/2014/main" id="{9DDCDFA4-F546-3E03-5D8C-004CC6EEF4DA}"/>
                </a:ext>
              </a:extLst>
            </p:cNvPr>
            <p:cNvSpPr/>
            <p:nvPr/>
          </p:nvSpPr>
          <p:spPr>
            <a:xfrm>
              <a:off x="3442950" y="1450525"/>
              <a:ext cx="2550" cy="6850"/>
            </a:xfrm>
            <a:custGeom>
              <a:avLst/>
              <a:gdLst/>
              <a:ahLst/>
              <a:cxnLst/>
              <a:rect l="l" t="t" r="r" b="b"/>
              <a:pathLst>
                <a:path w="102" h="274" extrusionOk="0">
                  <a:moveTo>
                    <a:pt x="48" y="0"/>
                  </a:moveTo>
                  <a:cubicBezTo>
                    <a:pt x="35" y="0"/>
                    <a:pt x="23" y="4"/>
                    <a:pt x="14" y="13"/>
                  </a:cubicBezTo>
                  <a:cubicBezTo>
                    <a:pt x="1" y="49"/>
                    <a:pt x="1" y="94"/>
                    <a:pt x="10" y="134"/>
                  </a:cubicBezTo>
                  <a:cubicBezTo>
                    <a:pt x="23" y="178"/>
                    <a:pt x="58" y="274"/>
                    <a:pt x="76" y="274"/>
                  </a:cubicBezTo>
                  <a:cubicBezTo>
                    <a:pt x="77" y="274"/>
                    <a:pt x="77" y="274"/>
                    <a:pt x="77" y="273"/>
                  </a:cubicBezTo>
                  <a:cubicBezTo>
                    <a:pt x="95" y="269"/>
                    <a:pt x="73" y="206"/>
                    <a:pt x="77" y="134"/>
                  </a:cubicBezTo>
                  <a:cubicBezTo>
                    <a:pt x="77" y="98"/>
                    <a:pt x="86" y="67"/>
                    <a:pt x="95" y="35"/>
                  </a:cubicBezTo>
                  <a:cubicBezTo>
                    <a:pt x="101" y="17"/>
                    <a:pt x="74" y="0"/>
                    <a:pt x="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129;p40">
              <a:extLst>
                <a:ext uri="{FF2B5EF4-FFF2-40B4-BE49-F238E27FC236}">
                  <a16:creationId xmlns:a16="http://schemas.microsoft.com/office/drawing/2014/main" id="{BE7E333A-6032-708D-32FD-74B7C8FF5424}"/>
                </a:ext>
              </a:extLst>
            </p:cNvPr>
            <p:cNvSpPr/>
            <p:nvPr/>
          </p:nvSpPr>
          <p:spPr>
            <a:xfrm>
              <a:off x="3498525" y="1458575"/>
              <a:ext cx="46475" cy="83350"/>
            </a:xfrm>
            <a:custGeom>
              <a:avLst/>
              <a:gdLst/>
              <a:ahLst/>
              <a:cxnLst/>
              <a:rect l="l" t="t" r="r" b="b"/>
              <a:pathLst>
                <a:path w="1859" h="3334" extrusionOk="0">
                  <a:moveTo>
                    <a:pt x="221" y="1"/>
                  </a:moveTo>
                  <a:cubicBezTo>
                    <a:pt x="203" y="1"/>
                    <a:pt x="185" y="10"/>
                    <a:pt x="167" y="14"/>
                  </a:cubicBezTo>
                  <a:cubicBezTo>
                    <a:pt x="144" y="28"/>
                    <a:pt x="126" y="41"/>
                    <a:pt x="113" y="64"/>
                  </a:cubicBezTo>
                  <a:cubicBezTo>
                    <a:pt x="90" y="91"/>
                    <a:pt x="68" y="118"/>
                    <a:pt x="54" y="154"/>
                  </a:cubicBezTo>
                  <a:cubicBezTo>
                    <a:pt x="36" y="194"/>
                    <a:pt x="23" y="235"/>
                    <a:pt x="14" y="280"/>
                  </a:cubicBezTo>
                  <a:lnTo>
                    <a:pt x="5" y="325"/>
                  </a:lnTo>
                  <a:cubicBezTo>
                    <a:pt x="0" y="343"/>
                    <a:pt x="14" y="361"/>
                    <a:pt x="27" y="370"/>
                  </a:cubicBezTo>
                  <a:cubicBezTo>
                    <a:pt x="31" y="371"/>
                    <a:pt x="35" y="371"/>
                    <a:pt x="38" y="371"/>
                  </a:cubicBezTo>
                  <a:cubicBezTo>
                    <a:pt x="56" y="371"/>
                    <a:pt x="69" y="362"/>
                    <a:pt x="77" y="347"/>
                  </a:cubicBezTo>
                  <a:lnTo>
                    <a:pt x="77" y="343"/>
                  </a:lnTo>
                  <a:cubicBezTo>
                    <a:pt x="77" y="343"/>
                    <a:pt x="81" y="329"/>
                    <a:pt x="90" y="302"/>
                  </a:cubicBezTo>
                  <a:cubicBezTo>
                    <a:pt x="104" y="266"/>
                    <a:pt x="122" y="230"/>
                    <a:pt x="144" y="199"/>
                  </a:cubicBezTo>
                  <a:cubicBezTo>
                    <a:pt x="159" y="160"/>
                    <a:pt x="201" y="119"/>
                    <a:pt x="219" y="119"/>
                  </a:cubicBezTo>
                  <a:cubicBezTo>
                    <a:pt x="222" y="119"/>
                    <a:pt x="224" y="120"/>
                    <a:pt x="225" y="122"/>
                  </a:cubicBezTo>
                  <a:cubicBezTo>
                    <a:pt x="239" y="140"/>
                    <a:pt x="248" y="158"/>
                    <a:pt x="252" y="181"/>
                  </a:cubicBezTo>
                  <a:cubicBezTo>
                    <a:pt x="266" y="217"/>
                    <a:pt x="275" y="257"/>
                    <a:pt x="284" y="298"/>
                  </a:cubicBezTo>
                  <a:cubicBezTo>
                    <a:pt x="297" y="383"/>
                    <a:pt x="306" y="482"/>
                    <a:pt x="311" y="590"/>
                  </a:cubicBezTo>
                  <a:cubicBezTo>
                    <a:pt x="315" y="653"/>
                    <a:pt x="324" y="712"/>
                    <a:pt x="338" y="775"/>
                  </a:cubicBezTo>
                  <a:cubicBezTo>
                    <a:pt x="365" y="847"/>
                    <a:pt x="387" y="887"/>
                    <a:pt x="414" y="941"/>
                  </a:cubicBezTo>
                  <a:cubicBezTo>
                    <a:pt x="463" y="1049"/>
                    <a:pt x="513" y="1153"/>
                    <a:pt x="571" y="1265"/>
                  </a:cubicBezTo>
                  <a:lnTo>
                    <a:pt x="652" y="1436"/>
                  </a:lnTo>
                  <a:cubicBezTo>
                    <a:pt x="684" y="1499"/>
                    <a:pt x="711" y="1548"/>
                    <a:pt x="747" y="1602"/>
                  </a:cubicBezTo>
                  <a:cubicBezTo>
                    <a:pt x="990" y="2039"/>
                    <a:pt x="1242" y="2471"/>
                    <a:pt x="1440" y="2790"/>
                  </a:cubicBezTo>
                  <a:cubicBezTo>
                    <a:pt x="1633" y="3110"/>
                    <a:pt x="1773" y="3316"/>
                    <a:pt x="1773" y="3316"/>
                  </a:cubicBezTo>
                  <a:cubicBezTo>
                    <a:pt x="1781" y="3327"/>
                    <a:pt x="1794" y="3333"/>
                    <a:pt x="1807" y="3333"/>
                  </a:cubicBezTo>
                  <a:cubicBezTo>
                    <a:pt x="1815" y="3333"/>
                    <a:pt x="1824" y="3331"/>
                    <a:pt x="1831" y="3325"/>
                  </a:cubicBezTo>
                  <a:cubicBezTo>
                    <a:pt x="1849" y="3316"/>
                    <a:pt x="1858" y="3289"/>
                    <a:pt x="1849" y="3267"/>
                  </a:cubicBezTo>
                  <a:cubicBezTo>
                    <a:pt x="1849" y="3267"/>
                    <a:pt x="1737" y="3042"/>
                    <a:pt x="1566" y="2709"/>
                  </a:cubicBezTo>
                  <a:cubicBezTo>
                    <a:pt x="1399" y="2376"/>
                    <a:pt x="1161" y="1940"/>
                    <a:pt x="918" y="1504"/>
                  </a:cubicBezTo>
                  <a:lnTo>
                    <a:pt x="828" y="1342"/>
                  </a:lnTo>
                  <a:lnTo>
                    <a:pt x="742" y="1175"/>
                  </a:lnTo>
                  <a:lnTo>
                    <a:pt x="580" y="856"/>
                  </a:lnTo>
                  <a:cubicBezTo>
                    <a:pt x="553" y="811"/>
                    <a:pt x="513" y="739"/>
                    <a:pt x="504" y="712"/>
                  </a:cubicBezTo>
                  <a:cubicBezTo>
                    <a:pt x="499" y="685"/>
                    <a:pt x="486" y="617"/>
                    <a:pt x="481" y="568"/>
                  </a:cubicBezTo>
                  <a:cubicBezTo>
                    <a:pt x="463" y="464"/>
                    <a:pt x="450" y="361"/>
                    <a:pt x="423" y="266"/>
                  </a:cubicBezTo>
                  <a:cubicBezTo>
                    <a:pt x="414" y="217"/>
                    <a:pt x="401" y="172"/>
                    <a:pt x="378" y="127"/>
                  </a:cubicBezTo>
                  <a:cubicBezTo>
                    <a:pt x="360" y="68"/>
                    <a:pt x="315" y="23"/>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130;p40">
              <a:extLst>
                <a:ext uri="{FF2B5EF4-FFF2-40B4-BE49-F238E27FC236}">
                  <a16:creationId xmlns:a16="http://schemas.microsoft.com/office/drawing/2014/main" id="{301C305F-660F-275E-26A0-8C346555340F}"/>
                </a:ext>
              </a:extLst>
            </p:cNvPr>
            <p:cNvSpPr/>
            <p:nvPr/>
          </p:nvSpPr>
          <p:spPr>
            <a:xfrm>
              <a:off x="3469675" y="1465750"/>
              <a:ext cx="54275" cy="115100"/>
            </a:xfrm>
            <a:custGeom>
              <a:avLst/>
              <a:gdLst/>
              <a:ahLst/>
              <a:cxnLst/>
              <a:rect l="l" t="t" r="r" b="b"/>
              <a:pathLst>
                <a:path w="2171" h="4604" extrusionOk="0">
                  <a:moveTo>
                    <a:pt x="114" y="0"/>
                  </a:moveTo>
                  <a:cubicBezTo>
                    <a:pt x="102" y="0"/>
                    <a:pt x="90" y="2"/>
                    <a:pt x="79" y="6"/>
                  </a:cubicBezTo>
                  <a:cubicBezTo>
                    <a:pt x="56" y="11"/>
                    <a:pt x="38" y="24"/>
                    <a:pt x="25" y="38"/>
                  </a:cubicBezTo>
                  <a:lnTo>
                    <a:pt x="11" y="60"/>
                  </a:lnTo>
                  <a:lnTo>
                    <a:pt x="7" y="65"/>
                  </a:lnTo>
                  <a:cubicBezTo>
                    <a:pt x="7" y="65"/>
                    <a:pt x="0" y="85"/>
                    <a:pt x="1" y="85"/>
                  </a:cubicBezTo>
                  <a:cubicBezTo>
                    <a:pt x="1" y="85"/>
                    <a:pt x="2" y="84"/>
                    <a:pt x="3" y="83"/>
                  </a:cubicBezTo>
                  <a:lnTo>
                    <a:pt x="3" y="92"/>
                  </a:lnTo>
                  <a:lnTo>
                    <a:pt x="3" y="110"/>
                  </a:lnTo>
                  <a:lnTo>
                    <a:pt x="3" y="119"/>
                  </a:lnTo>
                  <a:lnTo>
                    <a:pt x="3" y="123"/>
                  </a:lnTo>
                  <a:lnTo>
                    <a:pt x="3" y="141"/>
                  </a:lnTo>
                  <a:lnTo>
                    <a:pt x="3" y="177"/>
                  </a:lnTo>
                  <a:cubicBezTo>
                    <a:pt x="20" y="380"/>
                    <a:pt x="56" y="578"/>
                    <a:pt x="106" y="771"/>
                  </a:cubicBezTo>
                  <a:cubicBezTo>
                    <a:pt x="196" y="1158"/>
                    <a:pt x="313" y="1536"/>
                    <a:pt x="443" y="1909"/>
                  </a:cubicBezTo>
                  <a:cubicBezTo>
                    <a:pt x="569" y="2287"/>
                    <a:pt x="722" y="2656"/>
                    <a:pt x="893" y="3011"/>
                  </a:cubicBezTo>
                  <a:cubicBezTo>
                    <a:pt x="1060" y="3376"/>
                    <a:pt x="1258" y="3722"/>
                    <a:pt x="1492" y="4051"/>
                  </a:cubicBezTo>
                  <a:cubicBezTo>
                    <a:pt x="1608" y="4213"/>
                    <a:pt x="1739" y="4370"/>
                    <a:pt x="1892" y="4505"/>
                  </a:cubicBezTo>
                  <a:cubicBezTo>
                    <a:pt x="1968" y="4577"/>
                    <a:pt x="1914" y="4545"/>
                    <a:pt x="2004" y="4604"/>
                  </a:cubicBezTo>
                  <a:lnTo>
                    <a:pt x="2171" y="4496"/>
                  </a:lnTo>
                  <a:cubicBezTo>
                    <a:pt x="2067" y="4433"/>
                    <a:pt x="2103" y="4447"/>
                    <a:pt x="2009" y="4361"/>
                  </a:cubicBezTo>
                  <a:cubicBezTo>
                    <a:pt x="1869" y="4231"/>
                    <a:pt x="1748" y="4087"/>
                    <a:pt x="1635" y="3929"/>
                  </a:cubicBezTo>
                  <a:cubicBezTo>
                    <a:pt x="1181" y="3304"/>
                    <a:pt x="871" y="2580"/>
                    <a:pt x="587" y="1851"/>
                  </a:cubicBezTo>
                  <a:cubicBezTo>
                    <a:pt x="452" y="1482"/>
                    <a:pt x="331" y="1109"/>
                    <a:pt x="227" y="735"/>
                  </a:cubicBezTo>
                  <a:cubicBezTo>
                    <a:pt x="169" y="551"/>
                    <a:pt x="128" y="362"/>
                    <a:pt x="97" y="173"/>
                  </a:cubicBezTo>
                  <a:cubicBezTo>
                    <a:pt x="92" y="110"/>
                    <a:pt x="101" y="105"/>
                    <a:pt x="110" y="96"/>
                  </a:cubicBezTo>
                  <a:cubicBezTo>
                    <a:pt x="110" y="95"/>
                    <a:pt x="111" y="94"/>
                    <a:pt x="113" y="94"/>
                  </a:cubicBezTo>
                  <a:cubicBezTo>
                    <a:pt x="123" y="94"/>
                    <a:pt x="159" y="115"/>
                    <a:pt x="182" y="146"/>
                  </a:cubicBezTo>
                  <a:cubicBezTo>
                    <a:pt x="241" y="218"/>
                    <a:pt x="295" y="294"/>
                    <a:pt x="340" y="380"/>
                  </a:cubicBezTo>
                  <a:lnTo>
                    <a:pt x="340" y="384"/>
                  </a:lnTo>
                  <a:lnTo>
                    <a:pt x="340" y="389"/>
                  </a:lnTo>
                  <a:cubicBezTo>
                    <a:pt x="349" y="402"/>
                    <a:pt x="361" y="407"/>
                    <a:pt x="373" y="407"/>
                  </a:cubicBezTo>
                  <a:cubicBezTo>
                    <a:pt x="397" y="407"/>
                    <a:pt x="421" y="383"/>
                    <a:pt x="412" y="353"/>
                  </a:cubicBezTo>
                  <a:lnTo>
                    <a:pt x="412" y="348"/>
                  </a:lnTo>
                  <a:lnTo>
                    <a:pt x="412" y="344"/>
                  </a:lnTo>
                  <a:cubicBezTo>
                    <a:pt x="367" y="254"/>
                    <a:pt x="313" y="164"/>
                    <a:pt x="250" y="83"/>
                  </a:cubicBezTo>
                  <a:cubicBezTo>
                    <a:pt x="232" y="65"/>
                    <a:pt x="214" y="42"/>
                    <a:pt x="191" y="29"/>
                  </a:cubicBezTo>
                  <a:cubicBezTo>
                    <a:pt x="170" y="10"/>
                    <a:pt x="142" y="0"/>
                    <a:pt x="1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131;p40">
              <a:extLst>
                <a:ext uri="{FF2B5EF4-FFF2-40B4-BE49-F238E27FC236}">
                  <a16:creationId xmlns:a16="http://schemas.microsoft.com/office/drawing/2014/main" id="{B532D3CB-7D6E-B439-EC53-9EDB76E8583C}"/>
                </a:ext>
              </a:extLst>
            </p:cNvPr>
            <p:cNvSpPr/>
            <p:nvPr/>
          </p:nvSpPr>
          <p:spPr>
            <a:xfrm>
              <a:off x="3475125" y="1449250"/>
              <a:ext cx="13750" cy="26225"/>
            </a:xfrm>
            <a:custGeom>
              <a:avLst/>
              <a:gdLst/>
              <a:ahLst/>
              <a:cxnLst/>
              <a:rect l="l" t="t" r="r" b="b"/>
              <a:pathLst>
                <a:path w="550" h="1049" extrusionOk="0">
                  <a:moveTo>
                    <a:pt x="185" y="136"/>
                  </a:moveTo>
                  <a:cubicBezTo>
                    <a:pt x="183" y="139"/>
                    <a:pt x="183" y="140"/>
                    <a:pt x="183" y="140"/>
                  </a:cubicBezTo>
                  <a:cubicBezTo>
                    <a:pt x="183" y="140"/>
                    <a:pt x="183" y="140"/>
                    <a:pt x="183" y="140"/>
                  </a:cubicBezTo>
                  <a:lnTo>
                    <a:pt x="183" y="140"/>
                  </a:lnTo>
                  <a:cubicBezTo>
                    <a:pt x="183" y="138"/>
                    <a:pt x="184" y="137"/>
                    <a:pt x="185" y="136"/>
                  </a:cubicBezTo>
                  <a:close/>
                  <a:moveTo>
                    <a:pt x="189" y="1"/>
                  </a:moveTo>
                  <a:cubicBezTo>
                    <a:pt x="171" y="1"/>
                    <a:pt x="153" y="1"/>
                    <a:pt x="135" y="10"/>
                  </a:cubicBezTo>
                  <a:cubicBezTo>
                    <a:pt x="108" y="19"/>
                    <a:pt x="81" y="37"/>
                    <a:pt x="63" y="64"/>
                  </a:cubicBezTo>
                  <a:cubicBezTo>
                    <a:pt x="59" y="77"/>
                    <a:pt x="50" y="86"/>
                    <a:pt x="41" y="100"/>
                  </a:cubicBezTo>
                  <a:cubicBezTo>
                    <a:pt x="14" y="163"/>
                    <a:pt x="0" y="230"/>
                    <a:pt x="0" y="297"/>
                  </a:cubicBezTo>
                  <a:cubicBezTo>
                    <a:pt x="0" y="356"/>
                    <a:pt x="5" y="410"/>
                    <a:pt x="9" y="468"/>
                  </a:cubicBezTo>
                  <a:cubicBezTo>
                    <a:pt x="18" y="567"/>
                    <a:pt x="36" y="662"/>
                    <a:pt x="59" y="756"/>
                  </a:cubicBezTo>
                  <a:cubicBezTo>
                    <a:pt x="81" y="851"/>
                    <a:pt x="108" y="941"/>
                    <a:pt x="140" y="1031"/>
                  </a:cubicBezTo>
                  <a:cubicBezTo>
                    <a:pt x="149" y="1044"/>
                    <a:pt x="158" y="1049"/>
                    <a:pt x="171" y="1049"/>
                  </a:cubicBezTo>
                  <a:cubicBezTo>
                    <a:pt x="185" y="1049"/>
                    <a:pt x="198" y="1035"/>
                    <a:pt x="194" y="1017"/>
                  </a:cubicBezTo>
                  <a:cubicBezTo>
                    <a:pt x="194" y="1017"/>
                    <a:pt x="185" y="905"/>
                    <a:pt x="167" y="738"/>
                  </a:cubicBezTo>
                  <a:cubicBezTo>
                    <a:pt x="158" y="653"/>
                    <a:pt x="149" y="558"/>
                    <a:pt x="144" y="455"/>
                  </a:cubicBezTo>
                  <a:lnTo>
                    <a:pt x="144" y="302"/>
                  </a:lnTo>
                  <a:cubicBezTo>
                    <a:pt x="149" y="257"/>
                    <a:pt x="153" y="212"/>
                    <a:pt x="167" y="172"/>
                  </a:cubicBezTo>
                  <a:cubicBezTo>
                    <a:pt x="170" y="163"/>
                    <a:pt x="174" y="155"/>
                    <a:pt x="178" y="147"/>
                  </a:cubicBezTo>
                  <a:lnTo>
                    <a:pt x="178" y="147"/>
                  </a:lnTo>
                  <a:cubicBezTo>
                    <a:pt x="179" y="148"/>
                    <a:pt x="180" y="148"/>
                    <a:pt x="180" y="149"/>
                  </a:cubicBezTo>
                  <a:cubicBezTo>
                    <a:pt x="212" y="185"/>
                    <a:pt x="234" y="226"/>
                    <a:pt x="257" y="266"/>
                  </a:cubicBezTo>
                  <a:cubicBezTo>
                    <a:pt x="302" y="351"/>
                    <a:pt x="342" y="437"/>
                    <a:pt x="378" y="522"/>
                  </a:cubicBezTo>
                  <a:lnTo>
                    <a:pt x="486" y="779"/>
                  </a:lnTo>
                  <a:cubicBezTo>
                    <a:pt x="491" y="797"/>
                    <a:pt x="509" y="806"/>
                    <a:pt x="522" y="806"/>
                  </a:cubicBezTo>
                  <a:cubicBezTo>
                    <a:pt x="540" y="801"/>
                    <a:pt x="549" y="788"/>
                    <a:pt x="549" y="770"/>
                  </a:cubicBezTo>
                  <a:cubicBezTo>
                    <a:pt x="531" y="675"/>
                    <a:pt x="509" y="581"/>
                    <a:pt x="482" y="491"/>
                  </a:cubicBezTo>
                  <a:cubicBezTo>
                    <a:pt x="455" y="396"/>
                    <a:pt x="419" y="302"/>
                    <a:pt x="378" y="212"/>
                  </a:cubicBezTo>
                  <a:cubicBezTo>
                    <a:pt x="356" y="154"/>
                    <a:pt x="320" y="104"/>
                    <a:pt x="279" y="55"/>
                  </a:cubicBezTo>
                  <a:cubicBezTo>
                    <a:pt x="266" y="41"/>
                    <a:pt x="248" y="28"/>
                    <a:pt x="230" y="19"/>
                  </a:cubicBezTo>
                  <a:cubicBezTo>
                    <a:pt x="216" y="10"/>
                    <a:pt x="203" y="5"/>
                    <a:pt x="1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132;p40">
              <a:extLst>
                <a:ext uri="{FF2B5EF4-FFF2-40B4-BE49-F238E27FC236}">
                  <a16:creationId xmlns:a16="http://schemas.microsoft.com/office/drawing/2014/main" id="{27C637E2-96FF-3543-6C48-33DF29BA6626}"/>
                </a:ext>
              </a:extLst>
            </p:cNvPr>
            <p:cNvSpPr/>
            <p:nvPr/>
          </p:nvSpPr>
          <p:spPr>
            <a:xfrm>
              <a:off x="3486150" y="1447525"/>
              <a:ext cx="14200" cy="20300"/>
            </a:xfrm>
            <a:custGeom>
              <a:avLst/>
              <a:gdLst/>
              <a:ahLst/>
              <a:cxnLst/>
              <a:rect l="l" t="t" r="r" b="b"/>
              <a:pathLst>
                <a:path w="568" h="812" extrusionOk="0">
                  <a:moveTo>
                    <a:pt x="197" y="1"/>
                  </a:moveTo>
                  <a:cubicBezTo>
                    <a:pt x="193" y="1"/>
                    <a:pt x="189" y="1"/>
                    <a:pt x="185" y="2"/>
                  </a:cubicBezTo>
                  <a:lnTo>
                    <a:pt x="144" y="2"/>
                  </a:lnTo>
                  <a:lnTo>
                    <a:pt x="122" y="7"/>
                  </a:lnTo>
                  <a:lnTo>
                    <a:pt x="117" y="11"/>
                  </a:lnTo>
                  <a:cubicBezTo>
                    <a:pt x="95" y="20"/>
                    <a:pt x="77" y="38"/>
                    <a:pt x="68" y="56"/>
                  </a:cubicBezTo>
                  <a:cubicBezTo>
                    <a:pt x="54" y="70"/>
                    <a:pt x="45" y="88"/>
                    <a:pt x="41" y="106"/>
                  </a:cubicBezTo>
                  <a:cubicBezTo>
                    <a:pt x="23" y="155"/>
                    <a:pt x="9" y="209"/>
                    <a:pt x="9" y="263"/>
                  </a:cubicBezTo>
                  <a:cubicBezTo>
                    <a:pt x="0" y="353"/>
                    <a:pt x="5" y="438"/>
                    <a:pt x="14" y="524"/>
                  </a:cubicBezTo>
                  <a:cubicBezTo>
                    <a:pt x="23" y="609"/>
                    <a:pt x="36" y="690"/>
                    <a:pt x="54" y="776"/>
                  </a:cubicBezTo>
                  <a:cubicBezTo>
                    <a:pt x="59" y="785"/>
                    <a:pt x="68" y="794"/>
                    <a:pt x="81" y="794"/>
                  </a:cubicBezTo>
                  <a:cubicBezTo>
                    <a:pt x="95" y="794"/>
                    <a:pt x="108" y="785"/>
                    <a:pt x="108" y="767"/>
                  </a:cubicBezTo>
                  <a:cubicBezTo>
                    <a:pt x="108" y="767"/>
                    <a:pt x="113" y="672"/>
                    <a:pt x="122" y="524"/>
                  </a:cubicBezTo>
                  <a:cubicBezTo>
                    <a:pt x="126" y="447"/>
                    <a:pt x="135" y="366"/>
                    <a:pt x="144" y="281"/>
                  </a:cubicBezTo>
                  <a:cubicBezTo>
                    <a:pt x="144" y="236"/>
                    <a:pt x="153" y="196"/>
                    <a:pt x="171" y="160"/>
                  </a:cubicBezTo>
                  <a:cubicBezTo>
                    <a:pt x="171" y="156"/>
                    <a:pt x="178" y="145"/>
                    <a:pt x="177" y="145"/>
                  </a:cubicBezTo>
                  <a:lnTo>
                    <a:pt x="177" y="145"/>
                  </a:lnTo>
                  <a:cubicBezTo>
                    <a:pt x="177" y="145"/>
                    <a:pt x="176" y="145"/>
                    <a:pt x="176" y="146"/>
                  </a:cubicBezTo>
                  <a:cubicBezTo>
                    <a:pt x="174" y="147"/>
                    <a:pt x="173" y="148"/>
                    <a:pt x="171" y="148"/>
                  </a:cubicBezTo>
                  <a:cubicBezTo>
                    <a:pt x="168" y="148"/>
                    <a:pt x="168" y="145"/>
                    <a:pt x="178" y="142"/>
                  </a:cubicBezTo>
                  <a:lnTo>
                    <a:pt x="178" y="142"/>
                  </a:lnTo>
                  <a:cubicBezTo>
                    <a:pt x="180" y="143"/>
                    <a:pt x="183" y="144"/>
                    <a:pt x="185" y="146"/>
                  </a:cubicBezTo>
                  <a:cubicBezTo>
                    <a:pt x="216" y="164"/>
                    <a:pt x="239" y="187"/>
                    <a:pt x="257" y="218"/>
                  </a:cubicBezTo>
                  <a:cubicBezTo>
                    <a:pt x="284" y="254"/>
                    <a:pt x="302" y="295"/>
                    <a:pt x="320" y="335"/>
                  </a:cubicBezTo>
                  <a:cubicBezTo>
                    <a:pt x="356" y="407"/>
                    <a:pt x="392" y="483"/>
                    <a:pt x="419" y="560"/>
                  </a:cubicBezTo>
                  <a:lnTo>
                    <a:pt x="504" y="789"/>
                  </a:lnTo>
                  <a:cubicBezTo>
                    <a:pt x="509" y="803"/>
                    <a:pt x="522" y="812"/>
                    <a:pt x="536" y="812"/>
                  </a:cubicBezTo>
                  <a:cubicBezTo>
                    <a:pt x="554" y="812"/>
                    <a:pt x="567" y="798"/>
                    <a:pt x="567" y="780"/>
                  </a:cubicBezTo>
                  <a:cubicBezTo>
                    <a:pt x="558" y="695"/>
                    <a:pt x="545" y="614"/>
                    <a:pt x="522" y="533"/>
                  </a:cubicBezTo>
                  <a:cubicBezTo>
                    <a:pt x="504" y="447"/>
                    <a:pt x="477" y="362"/>
                    <a:pt x="446" y="281"/>
                  </a:cubicBezTo>
                  <a:cubicBezTo>
                    <a:pt x="428" y="236"/>
                    <a:pt x="405" y="191"/>
                    <a:pt x="378" y="146"/>
                  </a:cubicBezTo>
                  <a:cubicBezTo>
                    <a:pt x="347" y="92"/>
                    <a:pt x="302" y="47"/>
                    <a:pt x="243" y="16"/>
                  </a:cubicBezTo>
                  <a:cubicBezTo>
                    <a:pt x="229" y="8"/>
                    <a:pt x="214"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133;p40">
              <a:extLst>
                <a:ext uri="{FF2B5EF4-FFF2-40B4-BE49-F238E27FC236}">
                  <a16:creationId xmlns:a16="http://schemas.microsoft.com/office/drawing/2014/main" id="{3506D701-5E33-4D39-1A5D-D30E28CF9206}"/>
                </a:ext>
              </a:extLst>
            </p:cNvPr>
            <p:cNvSpPr/>
            <p:nvPr/>
          </p:nvSpPr>
          <p:spPr>
            <a:xfrm>
              <a:off x="3360400" y="1450325"/>
              <a:ext cx="88775" cy="15375"/>
            </a:xfrm>
            <a:custGeom>
              <a:avLst/>
              <a:gdLst/>
              <a:ahLst/>
              <a:cxnLst/>
              <a:rect l="l" t="t" r="r" b="b"/>
              <a:pathLst>
                <a:path w="3551" h="615" extrusionOk="0">
                  <a:moveTo>
                    <a:pt x="18" y="0"/>
                  </a:moveTo>
                  <a:cubicBezTo>
                    <a:pt x="13" y="0"/>
                    <a:pt x="11" y="1"/>
                    <a:pt x="10" y="3"/>
                  </a:cubicBezTo>
                  <a:cubicBezTo>
                    <a:pt x="1" y="21"/>
                    <a:pt x="203" y="138"/>
                    <a:pt x="550" y="290"/>
                  </a:cubicBezTo>
                  <a:cubicBezTo>
                    <a:pt x="721" y="371"/>
                    <a:pt x="932" y="457"/>
                    <a:pt x="1166" y="538"/>
                  </a:cubicBezTo>
                  <a:lnTo>
                    <a:pt x="1287" y="583"/>
                  </a:lnTo>
                  <a:lnTo>
                    <a:pt x="1377" y="614"/>
                  </a:lnTo>
                  <a:lnTo>
                    <a:pt x="1386" y="614"/>
                  </a:lnTo>
                  <a:lnTo>
                    <a:pt x="1386" y="605"/>
                  </a:lnTo>
                  <a:lnTo>
                    <a:pt x="1386" y="578"/>
                  </a:lnTo>
                  <a:lnTo>
                    <a:pt x="1395" y="533"/>
                  </a:lnTo>
                  <a:cubicBezTo>
                    <a:pt x="1404" y="457"/>
                    <a:pt x="1418" y="376"/>
                    <a:pt x="1427" y="290"/>
                  </a:cubicBezTo>
                  <a:lnTo>
                    <a:pt x="1431" y="268"/>
                  </a:lnTo>
                  <a:cubicBezTo>
                    <a:pt x="1431" y="263"/>
                    <a:pt x="1431" y="259"/>
                    <a:pt x="1431" y="254"/>
                  </a:cubicBezTo>
                  <a:lnTo>
                    <a:pt x="1472" y="259"/>
                  </a:lnTo>
                  <a:lnTo>
                    <a:pt x="1683" y="295"/>
                  </a:lnTo>
                  <a:cubicBezTo>
                    <a:pt x="2452" y="426"/>
                    <a:pt x="3125" y="525"/>
                    <a:pt x="3476" y="559"/>
                  </a:cubicBezTo>
                  <a:lnTo>
                    <a:pt x="3476" y="559"/>
                  </a:lnTo>
                  <a:cubicBezTo>
                    <a:pt x="3497" y="562"/>
                    <a:pt x="3520" y="566"/>
                    <a:pt x="3546" y="569"/>
                  </a:cubicBezTo>
                  <a:lnTo>
                    <a:pt x="3550" y="506"/>
                  </a:lnTo>
                  <a:cubicBezTo>
                    <a:pt x="3550" y="506"/>
                    <a:pt x="3550" y="506"/>
                    <a:pt x="3550" y="506"/>
                  </a:cubicBezTo>
                  <a:lnTo>
                    <a:pt x="3550" y="506"/>
                  </a:lnTo>
                  <a:lnTo>
                    <a:pt x="3550" y="502"/>
                  </a:lnTo>
                  <a:lnTo>
                    <a:pt x="3550" y="502"/>
                  </a:lnTo>
                  <a:cubicBezTo>
                    <a:pt x="3545" y="502"/>
                    <a:pt x="3540" y="502"/>
                    <a:pt x="3535" y="502"/>
                  </a:cubicBezTo>
                  <a:lnTo>
                    <a:pt x="3535" y="502"/>
                  </a:lnTo>
                  <a:cubicBezTo>
                    <a:pt x="3208" y="421"/>
                    <a:pt x="2511" y="288"/>
                    <a:pt x="1706" y="151"/>
                  </a:cubicBezTo>
                  <a:lnTo>
                    <a:pt x="1494" y="115"/>
                  </a:lnTo>
                  <a:lnTo>
                    <a:pt x="1472" y="115"/>
                  </a:lnTo>
                  <a:cubicBezTo>
                    <a:pt x="1463" y="111"/>
                    <a:pt x="1454" y="106"/>
                    <a:pt x="1436" y="106"/>
                  </a:cubicBezTo>
                  <a:cubicBezTo>
                    <a:pt x="1430" y="105"/>
                    <a:pt x="1424" y="105"/>
                    <a:pt x="1418" y="105"/>
                  </a:cubicBezTo>
                  <a:cubicBezTo>
                    <a:pt x="1354" y="105"/>
                    <a:pt x="1300" y="148"/>
                    <a:pt x="1287" y="214"/>
                  </a:cubicBezTo>
                  <a:cubicBezTo>
                    <a:pt x="1287" y="223"/>
                    <a:pt x="1283" y="237"/>
                    <a:pt x="1283" y="250"/>
                  </a:cubicBezTo>
                  <a:lnTo>
                    <a:pt x="1278" y="277"/>
                  </a:lnTo>
                  <a:cubicBezTo>
                    <a:pt x="1274" y="308"/>
                    <a:pt x="1269" y="340"/>
                    <a:pt x="1265" y="376"/>
                  </a:cubicBezTo>
                  <a:lnTo>
                    <a:pt x="1260" y="425"/>
                  </a:lnTo>
                  <a:lnTo>
                    <a:pt x="1260" y="430"/>
                  </a:lnTo>
                  <a:lnTo>
                    <a:pt x="1251" y="425"/>
                  </a:lnTo>
                  <a:lnTo>
                    <a:pt x="1206" y="412"/>
                  </a:lnTo>
                  <a:cubicBezTo>
                    <a:pt x="973" y="335"/>
                    <a:pt x="761" y="259"/>
                    <a:pt x="586" y="196"/>
                  </a:cubicBezTo>
                  <a:cubicBezTo>
                    <a:pt x="267" y="78"/>
                    <a:pt x="60" y="0"/>
                    <a:pt x="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134;p40">
              <a:extLst>
                <a:ext uri="{FF2B5EF4-FFF2-40B4-BE49-F238E27FC236}">
                  <a16:creationId xmlns:a16="http://schemas.microsoft.com/office/drawing/2014/main" id="{425B267A-405C-8FCA-4E9D-15FC2D4F5FC9}"/>
                </a:ext>
              </a:extLst>
            </p:cNvPr>
            <p:cNvSpPr/>
            <p:nvPr/>
          </p:nvSpPr>
          <p:spPr>
            <a:xfrm>
              <a:off x="3359725" y="1468825"/>
              <a:ext cx="85725" cy="14300"/>
            </a:xfrm>
            <a:custGeom>
              <a:avLst/>
              <a:gdLst/>
              <a:ahLst/>
              <a:cxnLst/>
              <a:rect l="l" t="t" r="r" b="b"/>
              <a:pathLst>
                <a:path w="3429" h="572" extrusionOk="0">
                  <a:moveTo>
                    <a:pt x="1485" y="0"/>
                  </a:moveTo>
                  <a:cubicBezTo>
                    <a:pt x="1490" y="5"/>
                    <a:pt x="1494" y="9"/>
                    <a:pt x="1499" y="18"/>
                  </a:cubicBezTo>
                  <a:lnTo>
                    <a:pt x="1607" y="153"/>
                  </a:lnTo>
                  <a:lnTo>
                    <a:pt x="1755" y="338"/>
                  </a:lnTo>
                  <a:lnTo>
                    <a:pt x="1755" y="338"/>
                  </a:lnTo>
                  <a:lnTo>
                    <a:pt x="1562" y="302"/>
                  </a:lnTo>
                  <a:lnTo>
                    <a:pt x="1193" y="230"/>
                  </a:lnTo>
                  <a:cubicBezTo>
                    <a:pt x="959" y="185"/>
                    <a:pt x="752" y="144"/>
                    <a:pt x="577" y="117"/>
                  </a:cubicBezTo>
                  <a:cubicBezTo>
                    <a:pt x="297" y="67"/>
                    <a:pt x="101" y="40"/>
                    <a:pt x="32" y="40"/>
                  </a:cubicBezTo>
                  <a:cubicBezTo>
                    <a:pt x="15" y="40"/>
                    <a:pt x="5" y="42"/>
                    <a:pt x="5" y="45"/>
                  </a:cubicBezTo>
                  <a:cubicBezTo>
                    <a:pt x="1" y="68"/>
                    <a:pt x="208" y="126"/>
                    <a:pt x="554" y="216"/>
                  </a:cubicBezTo>
                  <a:cubicBezTo>
                    <a:pt x="730" y="257"/>
                    <a:pt x="937" y="306"/>
                    <a:pt x="1166" y="360"/>
                  </a:cubicBezTo>
                  <a:lnTo>
                    <a:pt x="1530" y="441"/>
                  </a:lnTo>
                  <a:lnTo>
                    <a:pt x="2129" y="572"/>
                  </a:lnTo>
                  <a:lnTo>
                    <a:pt x="1904" y="288"/>
                  </a:lnTo>
                  <a:lnTo>
                    <a:pt x="1832" y="198"/>
                  </a:lnTo>
                  <a:lnTo>
                    <a:pt x="1850" y="198"/>
                  </a:lnTo>
                  <a:lnTo>
                    <a:pt x="1895" y="203"/>
                  </a:lnTo>
                  <a:lnTo>
                    <a:pt x="2057" y="221"/>
                  </a:lnTo>
                  <a:cubicBezTo>
                    <a:pt x="2273" y="239"/>
                    <a:pt x="2475" y="252"/>
                    <a:pt x="2655" y="252"/>
                  </a:cubicBezTo>
                  <a:cubicBezTo>
                    <a:pt x="2719" y="255"/>
                    <a:pt x="2784" y="256"/>
                    <a:pt x="2848" y="256"/>
                  </a:cubicBezTo>
                  <a:cubicBezTo>
                    <a:pt x="3042" y="256"/>
                    <a:pt x="3236" y="246"/>
                    <a:pt x="3429" y="225"/>
                  </a:cubicBezTo>
                  <a:lnTo>
                    <a:pt x="3429" y="216"/>
                  </a:lnTo>
                  <a:lnTo>
                    <a:pt x="3429" y="171"/>
                  </a:lnTo>
                  <a:cubicBezTo>
                    <a:pt x="3285" y="158"/>
                    <a:pt x="3015" y="153"/>
                    <a:pt x="2660" y="126"/>
                  </a:cubicBezTo>
                  <a:cubicBezTo>
                    <a:pt x="2480" y="113"/>
                    <a:pt x="2282" y="99"/>
                    <a:pt x="2070" y="72"/>
                  </a:cubicBezTo>
                  <a:lnTo>
                    <a:pt x="1908" y="54"/>
                  </a:lnTo>
                  <a:lnTo>
                    <a:pt x="1634" y="18"/>
                  </a:lnTo>
                  <a:lnTo>
                    <a:pt x="1548" y="5"/>
                  </a:lnTo>
                  <a:lnTo>
                    <a:pt x="1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199;p4">
            <a:extLst>
              <a:ext uri="{FF2B5EF4-FFF2-40B4-BE49-F238E27FC236}">
                <a16:creationId xmlns:a16="http://schemas.microsoft.com/office/drawing/2014/main" id="{15832DC2-DDF7-E091-0DAA-43E2C40F6879}"/>
              </a:ext>
            </a:extLst>
          </p:cNvPr>
          <p:cNvSpPr/>
          <p:nvPr/>
        </p:nvSpPr>
        <p:spPr>
          <a:xfrm>
            <a:off x="4361049" y="487727"/>
            <a:ext cx="4661618" cy="3734108"/>
          </a:xfrm>
          <a:custGeom>
            <a:avLst/>
            <a:gdLst/>
            <a:ahLst/>
            <a:cxnLst/>
            <a:rect l="l" t="t" r="r" b="b"/>
            <a:pathLst>
              <a:path w="16763" h="10474" extrusionOk="0">
                <a:moveTo>
                  <a:pt x="8625" y="1"/>
                </a:moveTo>
                <a:cubicBezTo>
                  <a:pt x="6980" y="1"/>
                  <a:pt x="5321" y="98"/>
                  <a:pt x="3689" y="217"/>
                </a:cubicBezTo>
                <a:cubicBezTo>
                  <a:pt x="3427" y="217"/>
                  <a:pt x="3201" y="217"/>
                  <a:pt x="2939" y="290"/>
                </a:cubicBezTo>
                <a:cubicBezTo>
                  <a:pt x="1691" y="669"/>
                  <a:pt x="1619" y="2251"/>
                  <a:pt x="1619" y="3382"/>
                </a:cubicBezTo>
                <a:cubicBezTo>
                  <a:pt x="1619" y="4512"/>
                  <a:pt x="1619" y="6275"/>
                  <a:pt x="1655" y="7405"/>
                </a:cubicBezTo>
                <a:cubicBezTo>
                  <a:pt x="1086" y="7821"/>
                  <a:pt x="525" y="8273"/>
                  <a:pt x="1" y="8761"/>
                </a:cubicBezTo>
                <a:cubicBezTo>
                  <a:pt x="597" y="8761"/>
                  <a:pt x="1203" y="8761"/>
                  <a:pt x="1809" y="8689"/>
                </a:cubicBezTo>
                <a:cubicBezTo>
                  <a:pt x="1990" y="9746"/>
                  <a:pt x="2559" y="10198"/>
                  <a:pt x="3726" y="10307"/>
                </a:cubicBezTo>
                <a:cubicBezTo>
                  <a:pt x="5117" y="10428"/>
                  <a:pt x="6527" y="10474"/>
                  <a:pt x="7941" y="10474"/>
                </a:cubicBezTo>
                <a:cubicBezTo>
                  <a:pt x="9173" y="10474"/>
                  <a:pt x="10407" y="10439"/>
                  <a:pt x="11637" y="10388"/>
                </a:cubicBezTo>
                <a:cubicBezTo>
                  <a:pt x="11708" y="10384"/>
                  <a:pt x="11803" y="10383"/>
                  <a:pt x="11917" y="10383"/>
                </a:cubicBezTo>
                <a:cubicBezTo>
                  <a:pt x="12134" y="10383"/>
                  <a:pt x="12419" y="10388"/>
                  <a:pt x="12742" y="10388"/>
                </a:cubicBezTo>
                <a:cubicBezTo>
                  <a:pt x="14220" y="10388"/>
                  <a:pt x="16485" y="10291"/>
                  <a:pt x="16573" y="9213"/>
                </a:cubicBezTo>
                <a:cubicBezTo>
                  <a:pt x="16727" y="7369"/>
                  <a:pt x="16763" y="4919"/>
                  <a:pt x="16727" y="3074"/>
                </a:cubicBezTo>
                <a:cubicBezTo>
                  <a:pt x="16681" y="2170"/>
                  <a:pt x="16645" y="624"/>
                  <a:pt x="15633" y="326"/>
                </a:cubicBezTo>
                <a:cubicBezTo>
                  <a:pt x="14955" y="136"/>
                  <a:pt x="14195" y="217"/>
                  <a:pt x="13517" y="136"/>
                </a:cubicBezTo>
                <a:cubicBezTo>
                  <a:pt x="12351" y="64"/>
                  <a:pt x="11184" y="100"/>
                  <a:pt x="10054" y="27"/>
                </a:cubicBezTo>
                <a:cubicBezTo>
                  <a:pt x="9580" y="9"/>
                  <a:pt x="9103" y="1"/>
                  <a:pt x="8625" y="1"/>
                </a:cubicBezTo>
                <a:close/>
              </a:path>
            </a:pathLst>
          </a:custGeom>
          <a:solidFill>
            <a:srgbClr val="FF78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TextBox 76">
            <a:extLst>
              <a:ext uri="{FF2B5EF4-FFF2-40B4-BE49-F238E27FC236}">
                <a16:creationId xmlns:a16="http://schemas.microsoft.com/office/drawing/2014/main" id="{BEEF837F-96AC-A3D3-3653-0F8265B1D9EB}"/>
              </a:ext>
            </a:extLst>
          </p:cNvPr>
          <p:cNvSpPr txBox="1"/>
          <p:nvPr/>
        </p:nvSpPr>
        <p:spPr>
          <a:xfrm>
            <a:off x="4908033" y="735974"/>
            <a:ext cx="4153642" cy="3812798"/>
          </a:xfrm>
          <a:prstGeom prst="roundRect">
            <a:avLst>
              <a:gd name="adj" fmla="val 17994"/>
            </a:avLst>
          </a:prstGeom>
          <a:noFill/>
          <a:ln w="38100">
            <a:noFill/>
            <a:prstDash val="lgDash"/>
          </a:ln>
        </p:spPr>
        <p:txBody>
          <a:bodyPr wrap="square" rtlCol="0">
            <a:spAutoFit/>
          </a:bodyPr>
          <a:lstStyle/>
          <a:p>
            <a:pPr algn="ctr"/>
            <a:r>
              <a:rPr lang="en-US" sz="3600" b="1" dirty="0">
                <a:solidFill>
                  <a:schemeClr val="bg1"/>
                </a:solidFill>
                <a:latin typeface="UTM Avo" panose="02040603050506020204" pitchFamily="18" charset="0"/>
                <a:cs typeface="Times New Roman" panose="02020603050405020304" pitchFamily="18" charset="0"/>
              </a:rPr>
              <a:t>Khi cơ thể có những dấu hiệu bị bệnh chúng ta cần làm gì?</a:t>
            </a:r>
          </a:p>
          <a:p>
            <a:pPr algn="ctr"/>
            <a:r>
              <a:rPr lang="en-US" sz="3600" b="1" dirty="0">
                <a:solidFill>
                  <a:schemeClr val="bg1"/>
                </a:solidFill>
                <a:latin typeface="UTM Avo" panose="02040603050506020204" pitchFamily="18" charset="0"/>
                <a:cs typeface="Times New Roman" panose="02020603050405020304" pitchFamily="18" charset="0"/>
              </a:rPr>
              <a:t>      </a:t>
            </a:r>
          </a:p>
        </p:txBody>
      </p:sp>
      <p:grpSp>
        <p:nvGrpSpPr>
          <p:cNvPr id="78" name="Google Shape;1042;p40">
            <a:extLst>
              <a:ext uri="{FF2B5EF4-FFF2-40B4-BE49-F238E27FC236}">
                <a16:creationId xmlns:a16="http://schemas.microsoft.com/office/drawing/2014/main" id="{B3656499-C609-5E42-BB4A-30910BB887A6}"/>
              </a:ext>
            </a:extLst>
          </p:cNvPr>
          <p:cNvGrpSpPr/>
          <p:nvPr/>
        </p:nvGrpSpPr>
        <p:grpSpPr>
          <a:xfrm>
            <a:off x="2909769" y="3516964"/>
            <a:ext cx="1663147" cy="1490153"/>
            <a:chOff x="2649525" y="1643350"/>
            <a:chExt cx="301750" cy="294250"/>
          </a:xfrm>
        </p:grpSpPr>
        <p:sp>
          <p:nvSpPr>
            <p:cNvPr id="79" name="Google Shape;1043;p40">
              <a:extLst>
                <a:ext uri="{FF2B5EF4-FFF2-40B4-BE49-F238E27FC236}">
                  <a16:creationId xmlns:a16="http://schemas.microsoft.com/office/drawing/2014/main" id="{E86F14DF-CF7A-3DA1-3456-A17B9E1CD703}"/>
                </a:ext>
              </a:extLst>
            </p:cNvPr>
            <p:cNvSpPr/>
            <p:nvPr/>
          </p:nvSpPr>
          <p:spPr>
            <a:xfrm>
              <a:off x="2649525" y="1647275"/>
              <a:ext cx="301750" cy="290325"/>
            </a:xfrm>
            <a:custGeom>
              <a:avLst/>
              <a:gdLst/>
              <a:ahLst/>
              <a:cxnLst/>
              <a:rect l="l" t="t" r="r" b="b"/>
              <a:pathLst>
                <a:path w="12070" h="11613" extrusionOk="0">
                  <a:moveTo>
                    <a:pt x="6262" y="227"/>
                  </a:moveTo>
                  <a:cubicBezTo>
                    <a:pt x="9344" y="227"/>
                    <a:pt x="11841" y="2723"/>
                    <a:pt x="11845" y="5805"/>
                  </a:cubicBezTo>
                  <a:cubicBezTo>
                    <a:pt x="11845" y="8063"/>
                    <a:pt x="10482" y="10097"/>
                    <a:pt x="8399" y="10960"/>
                  </a:cubicBezTo>
                  <a:cubicBezTo>
                    <a:pt x="7708" y="11246"/>
                    <a:pt x="6983" y="11385"/>
                    <a:pt x="6264" y="11385"/>
                  </a:cubicBezTo>
                  <a:cubicBezTo>
                    <a:pt x="4811" y="11385"/>
                    <a:pt x="3385" y="10818"/>
                    <a:pt x="2317" y="9750"/>
                  </a:cubicBezTo>
                  <a:cubicBezTo>
                    <a:pt x="720" y="8153"/>
                    <a:pt x="243" y="5755"/>
                    <a:pt x="1107" y="3668"/>
                  </a:cubicBezTo>
                  <a:cubicBezTo>
                    <a:pt x="1971" y="1585"/>
                    <a:pt x="4004" y="227"/>
                    <a:pt x="6262" y="227"/>
                  </a:cubicBezTo>
                  <a:close/>
                  <a:moveTo>
                    <a:pt x="6267" y="0"/>
                  </a:moveTo>
                  <a:cubicBezTo>
                    <a:pt x="4756" y="0"/>
                    <a:pt x="3270" y="591"/>
                    <a:pt x="2160" y="1702"/>
                  </a:cubicBezTo>
                  <a:cubicBezTo>
                    <a:pt x="500" y="3362"/>
                    <a:pt x="0" y="5859"/>
                    <a:pt x="900" y="8027"/>
                  </a:cubicBezTo>
                  <a:cubicBezTo>
                    <a:pt x="1800" y="10196"/>
                    <a:pt x="3914" y="11613"/>
                    <a:pt x="6262" y="11613"/>
                  </a:cubicBezTo>
                  <a:cubicBezTo>
                    <a:pt x="9470" y="11608"/>
                    <a:pt x="12065" y="9012"/>
                    <a:pt x="12070" y="5805"/>
                  </a:cubicBezTo>
                  <a:cubicBezTo>
                    <a:pt x="12070" y="3457"/>
                    <a:pt x="10653" y="1342"/>
                    <a:pt x="8485" y="443"/>
                  </a:cubicBezTo>
                  <a:cubicBezTo>
                    <a:pt x="7767" y="145"/>
                    <a:pt x="7014" y="0"/>
                    <a:pt x="6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44;p40">
              <a:extLst>
                <a:ext uri="{FF2B5EF4-FFF2-40B4-BE49-F238E27FC236}">
                  <a16:creationId xmlns:a16="http://schemas.microsoft.com/office/drawing/2014/main" id="{DAFEF7A4-9278-B545-F9D9-8ACF6723A574}"/>
                </a:ext>
              </a:extLst>
            </p:cNvPr>
            <p:cNvSpPr/>
            <p:nvPr/>
          </p:nvSpPr>
          <p:spPr>
            <a:xfrm>
              <a:off x="2811125" y="1701475"/>
              <a:ext cx="85950" cy="185725"/>
            </a:xfrm>
            <a:custGeom>
              <a:avLst/>
              <a:gdLst/>
              <a:ahLst/>
              <a:cxnLst/>
              <a:rect l="l" t="t" r="r" b="b"/>
              <a:pathLst>
                <a:path w="3438" h="7429" extrusionOk="0">
                  <a:moveTo>
                    <a:pt x="1961" y="1"/>
                  </a:moveTo>
                  <a:cubicBezTo>
                    <a:pt x="1839" y="1"/>
                    <a:pt x="1661" y="326"/>
                    <a:pt x="1661" y="326"/>
                  </a:cubicBezTo>
                  <a:lnTo>
                    <a:pt x="1638" y="326"/>
                  </a:lnTo>
                  <a:cubicBezTo>
                    <a:pt x="1625" y="182"/>
                    <a:pt x="1602" y="87"/>
                    <a:pt x="1566" y="78"/>
                  </a:cubicBezTo>
                  <a:cubicBezTo>
                    <a:pt x="1562" y="77"/>
                    <a:pt x="1558" y="77"/>
                    <a:pt x="1554" y="77"/>
                  </a:cubicBezTo>
                  <a:cubicBezTo>
                    <a:pt x="1330" y="77"/>
                    <a:pt x="1153" y="1615"/>
                    <a:pt x="1161" y="2022"/>
                  </a:cubicBezTo>
                  <a:cubicBezTo>
                    <a:pt x="1161" y="2098"/>
                    <a:pt x="1166" y="2175"/>
                    <a:pt x="1170" y="2256"/>
                  </a:cubicBezTo>
                  <a:cubicBezTo>
                    <a:pt x="1170" y="2296"/>
                    <a:pt x="1175" y="2337"/>
                    <a:pt x="1175" y="2377"/>
                  </a:cubicBezTo>
                  <a:cubicBezTo>
                    <a:pt x="1256" y="3673"/>
                    <a:pt x="1458" y="5076"/>
                    <a:pt x="1377" y="5234"/>
                  </a:cubicBezTo>
                  <a:cubicBezTo>
                    <a:pt x="1372" y="5245"/>
                    <a:pt x="1364" y="5250"/>
                    <a:pt x="1354" y="5250"/>
                  </a:cubicBezTo>
                  <a:cubicBezTo>
                    <a:pt x="1286" y="5250"/>
                    <a:pt x="1111" y="5035"/>
                    <a:pt x="815" y="4798"/>
                  </a:cubicBezTo>
                  <a:cubicBezTo>
                    <a:pt x="815" y="5004"/>
                    <a:pt x="765" y="6219"/>
                    <a:pt x="10" y="6696"/>
                  </a:cubicBezTo>
                  <a:lnTo>
                    <a:pt x="1" y="6705"/>
                  </a:lnTo>
                  <a:cubicBezTo>
                    <a:pt x="535" y="7027"/>
                    <a:pt x="1332" y="7429"/>
                    <a:pt x="1989" y="7429"/>
                  </a:cubicBezTo>
                  <a:cubicBezTo>
                    <a:pt x="2278" y="7429"/>
                    <a:pt x="2540" y="7351"/>
                    <a:pt x="2740" y="7155"/>
                  </a:cubicBezTo>
                  <a:cubicBezTo>
                    <a:pt x="3438" y="6471"/>
                    <a:pt x="2376" y="2251"/>
                    <a:pt x="2335" y="1981"/>
                  </a:cubicBezTo>
                  <a:cubicBezTo>
                    <a:pt x="2295" y="1716"/>
                    <a:pt x="2430" y="497"/>
                    <a:pt x="2326" y="249"/>
                  </a:cubicBezTo>
                  <a:cubicBezTo>
                    <a:pt x="2309" y="209"/>
                    <a:pt x="2287" y="193"/>
                    <a:pt x="2262" y="193"/>
                  </a:cubicBezTo>
                  <a:cubicBezTo>
                    <a:pt x="2179" y="193"/>
                    <a:pt x="2075" y="375"/>
                    <a:pt x="2075" y="375"/>
                  </a:cubicBezTo>
                  <a:lnTo>
                    <a:pt x="2070" y="375"/>
                  </a:lnTo>
                  <a:cubicBezTo>
                    <a:pt x="2075" y="204"/>
                    <a:pt x="2061" y="69"/>
                    <a:pt x="2007" y="20"/>
                  </a:cubicBezTo>
                  <a:cubicBezTo>
                    <a:pt x="1993" y="7"/>
                    <a:pt x="1978" y="1"/>
                    <a:pt x="1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45;p40">
              <a:extLst>
                <a:ext uri="{FF2B5EF4-FFF2-40B4-BE49-F238E27FC236}">
                  <a16:creationId xmlns:a16="http://schemas.microsoft.com/office/drawing/2014/main" id="{FF0C19C1-A9EF-C325-843F-1DD77F2B8E73}"/>
                </a:ext>
              </a:extLst>
            </p:cNvPr>
            <p:cNvSpPr/>
            <p:nvPr/>
          </p:nvSpPr>
          <p:spPr>
            <a:xfrm>
              <a:off x="2717450" y="1658325"/>
              <a:ext cx="132950" cy="160650"/>
            </a:xfrm>
            <a:custGeom>
              <a:avLst/>
              <a:gdLst/>
              <a:ahLst/>
              <a:cxnLst/>
              <a:rect l="l" t="t" r="r" b="b"/>
              <a:pathLst>
                <a:path w="5318" h="6426" extrusionOk="0">
                  <a:moveTo>
                    <a:pt x="4445" y="1"/>
                  </a:moveTo>
                  <a:cubicBezTo>
                    <a:pt x="4292" y="549"/>
                    <a:pt x="2337" y="1495"/>
                    <a:pt x="1378" y="1495"/>
                  </a:cubicBezTo>
                  <a:cubicBezTo>
                    <a:pt x="1125" y="1495"/>
                    <a:pt x="941" y="1429"/>
                    <a:pt x="878" y="1274"/>
                  </a:cubicBezTo>
                  <a:cubicBezTo>
                    <a:pt x="855" y="1215"/>
                    <a:pt x="846" y="1148"/>
                    <a:pt x="851" y="1085"/>
                  </a:cubicBezTo>
                  <a:lnTo>
                    <a:pt x="851" y="1085"/>
                  </a:lnTo>
                  <a:cubicBezTo>
                    <a:pt x="725" y="1116"/>
                    <a:pt x="594" y="1134"/>
                    <a:pt x="464" y="1134"/>
                  </a:cubicBezTo>
                  <a:lnTo>
                    <a:pt x="464" y="1193"/>
                  </a:lnTo>
                  <a:cubicBezTo>
                    <a:pt x="464" y="1193"/>
                    <a:pt x="338" y="2637"/>
                    <a:pt x="324" y="2988"/>
                  </a:cubicBezTo>
                  <a:cubicBezTo>
                    <a:pt x="324" y="3024"/>
                    <a:pt x="275" y="3100"/>
                    <a:pt x="243" y="3213"/>
                  </a:cubicBezTo>
                  <a:cubicBezTo>
                    <a:pt x="122" y="3622"/>
                    <a:pt x="0" y="4481"/>
                    <a:pt x="630" y="4976"/>
                  </a:cubicBezTo>
                  <a:cubicBezTo>
                    <a:pt x="819" y="5124"/>
                    <a:pt x="1031" y="5237"/>
                    <a:pt x="1260" y="5318"/>
                  </a:cubicBezTo>
                  <a:lnTo>
                    <a:pt x="1210" y="5934"/>
                  </a:lnTo>
                  <a:lnTo>
                    <a:pt x="1206" y="5988"/>
                  </a:lnTo>
                  <a:cubicBezTo>
                    <a:pt x="1206" y="5988"/>
                    <a:pt x="1435" y="6245"/>
                    <a:pt x="2011" y="6389"/>
                  </a:cubicBezTo>
                  <a:cubicBezTo>
                    <a:pt x="2114" y="6415"/>
                    <a:pt x="2216" y="6426"/>
                    <a:pt x="2315" y="6426"/>
                  </a:cubicBezTo>
                  <a:cubicBezTo>
                    <a:pt x="2777" y="6426"/>
                    <a:pt x="3167" y="6191"/>
                    <a:pt x="3167" y="6191"/>
                  </a:cubicBezTo>
                  <a:lnTo>
                    <a:pt x="3167" y="5466"/>
                  </a:lnTo>
                  <a:lnTo>
                    <a:pt x="3167" y="5444"/>
                  </a:lnTo>
                  <a:cubicBezTo>
                    <a:pt x="3329" y="5408"/>
                    <a:pt x="3491" y="5354"/>
                    <a:pt x="3644" y="5277"/>
                  </a:cubicBezTo>
                  <a:cubicBezTo>
                    <a:pt x="4274" y="4962"/>
                    <a:pt x="4643" y="4396"/>
                    <a:pt x="4746" y="4225"/>
                  </a:cubicBezTo>
                  <a:cubicBezTo>
                    <a:pt x="4746" y="4225"/>
                    <a:pt x="5318" y="2389"/>
                    <a:pt x="4859" y="1759"/>
                  </a:cubicBezTo>
                  <a:cubicBezTo>
                    <a:pt x="4661" y="1220"/>
                    <a:pt x="4445" y="1"/>
                    <a:pt x="4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46;p40">
              <a:extLst>
                <a:ext uri="{FF2B5EF4-FFF2-40B4-BE49-F238E27FC236}">
                  <a16:creationId xmlns:a16="http://schemas.microsoft.com/office/drawing/2014/main" id="{6E4DEBE2-DD8C-B048-6FBB-97F1C9D4A9EE}"/>
                </a:ext>
              </a:extLst>
            </p:cNvPr>
            <p:cNvSpPr/>
            <p:nvPr/>
          </p:nvSpPr>
          <p:spPr>
            <a:xfrm>
              <a:off x="2738700" y="1659150"/>
              <a:ext cx="41175" cy="26300"/>
            </a:xfrm>
            <a:custGeom>
              <a:avLst/>
              <a:gdLst/>
              <a:ahLst/>
              <a:cxnLst/>
              <a:rect l="l" t="t" r="r" b="b"/>
              <a:pathLst>
                <a:path w="1647" h="1052" extrusionOk="0">
                  <a:moveTo>
                    <a:pt x="1489" y="1"/>
                  </a:moveTo>
                  <a:cubicBezTo>
                    <a:pt x="1114" y="1"/>
                    <a:pt x="46" y="519"/>
                    <a:pt x="1" y="1052"/>
                  </a:cubicBezTo>
                  <a:cubicBezTo>
                    <a:pt x="657" y="899"/>
                    <a:pt x="1458" y="440"/>
                    <a:pt x="1602" y="138"/>
                  </a:cubicBezTo>
                  <a:cubicBezTo>
                    <a:pt x="1647" y="43"/>
                    <a:pt x="1596" y="1"/>
                    <a:pt x="14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47;p40">
              <a:extLst>
                <a:ext uri="{FF2B5EF4-FFF2-40B4-BE49-F238E27FC236}">
                  <a16:creationId xmlns:a16="http://schemas.microsoft.com/office/drawing/2014/main" id="{F905714A-46AC-2E58-E9B8-EE524F65604C}"/>
                </a:ext>
              </a:extLst>
            </p:cNvPr>
            <p:cNvSpPr/>
            <p:nvPr/>
          </p:nvSpPr>
          <p:spPr>
            <a:xfrm>
              <a:off x="2839800" y="1701250"/>
              <a:ext cx="13650" cy="143575"/>
            </a:xfrm>
            <a:custGeom>
              <a:avLst/>
              <a:gdLst/>
              <a:ahLst/>
              <a:cxnLst/>
              <a:rect l="l" t="t" r="r" b="b"/>
              <a:pathLst>
                <a:path w="546" h="5743" extrusionOk="0">
                  <a:moveTo>
                    <a:pt x="422" y="0"/>
                  </a:moveTo>
                  <a:cubicBezTo>
                    <a:pt x="418" y="0"/>
                    <a:pt x="414" y="1"/>
                    <a:pt x="410" y="2"/>
                  </a:cubicBezTo>
                  <a:cubicBezTo>
                    <a:pt x="388" y="6"/>
                    <a:pt x="370" y="15"/>
                    <a:pt x="352" y="33"/>
                  </a:cubicBezTo>
                  <a:cubicBezTo>
                    <a:pt x="307" y="96"/>
                    <a:pt x="271" y="164"/>
                    <a:pt x="248" y="240"/>
                  </a:cubicBezTo>
                  <a:cubicBezTo>
                    <a:pt x="226" y="308"/>
                    <a:pt x="208" y="380"/>
                    <a:pt x="190" y="452"/>
                  </a:cubicBezTo>
                  <a:cubicBezTo>
                    <a:pt x="122" y="740"/>
                    <a:pt x="77" y="1032"/>
                    <a:pt x="46" y="1329"/>
                  </a:cubicBezTo>
                  <a:cubicBezTo>
                    <a:pt x="28" y="1473"/>
                    <a:pt x="14" y="1621"/>
                    <a:pt x="10" y="1770"/>
                  </a:cubicBezTo>
                  <a:cubicBezTo>
                    <a:pt x="1" y="1842"/>
                    <a:pt x="1" y="1918"/>
                    <a:pt x="5" y="1995"/>
                  </a:cubicBezTo>
                  <a:lnTo>
                    <a:pt x="19" y="2215"/>
                  </a:lnTo>
                  <a:cubicBezTo>
                    <a:pt x="55" y="2800"/>
                    <a:pt x="91" y="3389"/>
                    <a:pt x="136" y="3979"/>
                  </a:cubicBezTo>
                  <a:cubicBezTo>
                    <a:pt x="158" y="4271"/>
                    <a:pt x="176" y="4564"/>
                    <a:pt x="208" y="4856"/>
                  </a:cubicBezTo>
                  <a:cubicBezTo>
                    <a:pt x="235" y="5148"/>
                    <a:pt x="257" y="5445"/>
                    <a:pt x="311" y="5733"/>
                  </a:cubicBezTo>
                  <a:cubicBezTo>
                    <a:pt x="311" y="5738"/>
                    <a:pt x="311" y="5742"/>
                    <a:pt x="316" y="5742"/>
                  </a:cubicBezTo>
                  <a:cubicBezTo>
                    <a:pt x="320" y="5738"/>
                    <a:pt x="325" y="5738"/>
                    <a:pt x="325" y="5733"/>
                  </a:cubicBezTo>
                  <a:cubicBezTo>
                    <a:pt x="280" y="5441"/>
                    <a:pt x="262" y="5148"/>
                    <a:pt x="239" y="4856"/>
                  </a:cubicBezTo>
                  <a:cubicBezTo>
                    <a:pt x="217" y="4559"/>
                    <a:pt x="199" y="4267"/>
                    <a:pt x="181" y="3974"/>
                  </a:cubicBezTo>
                  <a:cubicBezTo>
                    <a:pt x="140" y="3385"/>
                    <a:pt x="104" y="2800"/>
                    <a:pt x="73" y="2211"/>
                  </a:cubicBezTo>
                  <a:lnTo>
                    <a:pt x="59" y="1990"/>
                  </a:lnTo>
                  <a:cubicBezTo>
                    <a:pt x="55" y="1918"/>
                    <a:pt x="55" y="1846"/>
                    <a:pt x="59" y="1774"/>
                  </a:cubicBezTo>
                  <a:cubicBezTo>
                    <a:pt x="68" y="1626"/>
                    <a:pt x="82" y="1482"/>
                    <a:pt x="95" y="1334"/>
                  </a:cubicBezTo>
                  <a:cubicBezTo>
                    <a:pt x="127" y="1041"/>
                    <a:pt x="172" y="753"/>
                    <a:pt x="235" y="465"/>
                  </a:cubicBezTo>
                  <a:cubicBezTo>
                    <a:pt x="248" y="393"/>
                    <a:pt x="266" y="326"/>
                    <a:pt x="289" y="254"/>
                  </a:cubicBezTo>
                  <a:cubicBezTo>
                    <a:pt x="307" y="186"/>
                    <a:pt x="338" y="123"/>
                    <a:pt x="383" y="65"/>
                  </a:cubicBezTo>
                  <a:cubicBezTo>
                    <a:pt x="388" y="56"/>
                    <a:pt x="401" y="47"/>
                    <a:pt x="415" y="42"/>
                  </a:cubicBezTo>
                  <a:lnTo>
                    <a:pt x="428" y="42"/>
                  </a:lnTo>
                  <a:cubicBezTo>
                    <a:pt x="433" y="47"/>
                    <a:pt x="433" y="51"/>
                    <a:pt x="437" y="56"/>
                  </a:cubicBezTo>
                  <a:cubicBezTo>
                    <a:pt x="451" y="87"/>
                    <a:pt x="460" y="123"/>
                    <a:pt x="464" y="155"/>
                  </a:cubicBezTo>
                  <a:cubicBezTo>
                    <a:pt x="478" y="227"/>
                    <a:pt x="487" y="299"/>
                    <a:pt x="491" y="375"/>
                  </a:cubicBezTo>
                  <a:cubicBezTo>
                    <a:pt x="514" y="668"/>
                    <a:pt x="509" y="960"/>
                    <a:pt x="478" y="1253"/>
                  </a:cubicBezTo>
                  <a:cubicBezTo>
                    <a:pt x="478" y="1257"/>
                    <a:pt x="482" y="1262"/>
                    <a:pt x="487" y="1262"/>
                  </a:cubicBezTo>
                  <a:cubicBezTo>
                    <a:pt x="491" y="1262"/>
                    <a:pt x="496" y="1262"/>
                    <a:pt x="500" y="1257"/>
                  </a:cubicBezTo>
                  <a:cubicBezTo>
                    <a:pt x="536" y="960"/>
                    <a:pt x="545" y="668"/>
                    <a:pt x="532" y="371"/>
                  </a:cubicBezTo>
                  <a:cubicBezTo>
                    <a:pt x="527" y="294"/>
                    <a:pt x="518" y="222"/>
                    <a:pt x="509" y="150"/>
                  </a:cubicBezTo>
                  <a:cubicBezTo>
                    <a:pt x="500" y="110"/>
                    <a:pt x="491" y="74"/>
                    <a:pt x="473" y="38"/>
                  </a:cubicBezTo>
                  <a:cubicBezTo>
                    <a:pt x="469" y="24"/>
                    <a:pt x="460" y="15"/>
                    <a:pt x="451" y="6"/>
                  </a:cubicBezTo>
                  <a:cubicBezTo>
                    <a:pt x="441" y="3"/>
                    <a:pt x="432" y="0"/>
                    <a:pt x="4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48;p40">
              <a:extLst>
                <a:ext uri="{FF2B5EF4-FFF2-40B4-BE49-F238E27FC236}">
                  <a16:creationId xmlns:a16="http://schemas.microsoft.com/office/drawing/2014/main" id="{0921CD46-33BB-E0DA-4FB3-D34CCBEE0E01}"/>
                </a:ext>
              </a:extLst>
            </p:cNvPr>
            <p:cNvSpPr/>
            <p:nvPr/>
          </p:nvSpPr>
          <p:spPr>
            <a:xfrm>
              <a:off x="2853300" y="1700800"/>
              <a:ext cx="11175" cy="35150"/>
            </a:xfrm>
            <a:custGeom>
              <a:avLst/>
              <a:gdLst/>
              <a:ahLst/>
              <a:cxnLst/>
              <a:rect l="l" t="t" r="r" b="b"/>
              <a:pathLst>
                <a:path w="447" h="1406" extrusionOk="0">
                  <a:moveTo>
                    <a:pt x="312" y="0"/>
                  </a:moveTo>
                  <a:cubicBezTo>
                    <a:pt x="293" y="0"/>
                    <a:pt x="274" y="5"/>
                    <a:pt x="257" y="15"/>
                  </a:cubicBezTo>
                  <a:cubicBezTo>
                    <a:pt x="239" y="29"/>
                    <a:pt x="221" y="38"/>
                    <a:pt x="208" y="56"/>
                  </a:cubicBezTo>
                  <a:cubicBezTo>
                    <a:pt x="176" y="83"/>
                    <a:pt x="149" y="110"/>
                    <a:pt x="127" y="146"/>
                  </a:cubicBezTo>
                  <a:cubicBezTo>
                    <a:pt x="77" y="209"/>
                    <a:pt x="37" y="276"/>
                    <a:pt x="5" y="348"/>
                  </a:cubicBezTo>
                  <a:cubicBezTo>
                    <a:pt x="1" y="353"/>
                    <a:pt x="1" y="353"/>
                    <a:pt x="5" y="357"/>
                  </a:cubicBezTo>
                  <a:cubicBezTo>
                    <a:pt x="6" y="359"/>
                    <a:pt x="8" y="359"/>
                    <a:pt x="9" y="359"/>
                  </a:cubicBezTo>
                  <a:cubicBezTo>
                    <a:pt x="12" y="359"/>
                    <a:pt x="15" y="356"/>
                    <a:pt x="19" y="353"/>
                  </a:cubicBezTo>
                  <a:cubicBezTo>
                    <a:pt x="59" y="290"/>
                    <a:pt x="104" y="227"/>
                    <a:pt x="154" y="168"/>
                  </a:cubicBezTo>
                  <a:cubicBezTo>
                    <a:pt x="176" y="137"/>
                    <a:pt x="203" y="110"/>
                    <a:pt x="235" y="83"/>
                  </a:cubicBezTo>
                  <a:cubicBezTo>
                    <a:pt x="259" y="63"/>
                    <a:pt x="287" y="46"/>
                    <a:pt x="311" y="46"/>
                  </a:cubicBezTo>
                  <a:cubicBezTo>
                    <a:pt x="314" y="46"/>
                    <a:pt x="317" y="47"/>
                    <a:pt x="320" y="47"/>
                  </a:cubicBezTo>
                  <a:cubicBezTo>
                    <a:pt x="343" y="51"/>
                    <a:pt x="361" y="83"/>
                    <a:pt x="370" y="119"/>
                  </a:cubicBezTo>
                  <a:cubicBezTo>
                    <a:pt x="379" y="155"/>
                    <a:pt x="388" y="191"/>
                    <a:pt x="388" y="231"/>
                  </a:cubicBezTo>
                  <a:cubicBezTo>
                    <a:pt x="392" y="308"/>
                    <a:pt x="392" y="384"/>
                    <a:pt x="388" y="461"/>
                  </a:cubicBezTo>
                  <a:cubicBezTo>
                    <a:pt x="383" y="618"/>
                    <a:pt x="370" y="776"/>
                    <a:pt x="365" y="929"/>
                  </a:cubicBezTo>
                  <a:cubicBezTo>
                    <a:pt x="356" y="1086"/>
                    <a:pt x="365" y="1244"/>
                    <a:pt x="388" y="1401"/>
                  </a:cubicBezTo>
                  <a:cubicBezTo>
                    <a:pt x="388" y="1406"/>
                    <a:pt x="392" y="1406"/>
                    <a:pt x="397" y="1406"/>
                  </a:cubicBezTo>
                  <a:cubicBezTo>
                    <a:pt x="401" y="1406"/>
                    <a:pt x="401" y="1406"/>
                    <a:pt x="401" y="1401"/>
                  </a:cubicBezTo>
                  <a:cubicBezTo>
                    <a:pt x="397" y="1244"/>
                    <a:pt x="397" y="1086"/>
                    <a:pt x="410" y="933"/>
                  </a:cubicBezTo>
                  <a:cubicBezTo>
                    <a:pt x="424" y="776"/>
                    <a:pt x="433" y="623"/>
                    <a:pt x="442" y="465"/>
                  </a:cubicBezTo>
                  <a:cubicBezTo>
                    <a:pt x="446" y="384"/>
                    <a:pt x="446" y="303"/>
                    <a:pt x="442" y="227"/>
                  </a:cubicBezTo>
                  <a:cubicBezTo>
                    <a:pt x="442" y="186"/>
                    <a:pt x="433" y="146"/>
                    <a:pt x="424" y="105"/>
                  </a:cubicBezTo>
                  <a:cubicBezTo>
                    <a:pt x="415" y="83"/>
                    <a:pt x="406" y="65"/>
                    <a:pt x="392" y="47"/>
                  </a:cubicBezTo>
                  <a:cubicBezTo>
                    <a:pt x="379" y="24"/>
                    <a:pt x="356" y="6"/>
                    <a:pt x="329" y="2"/>
                  </a:cubicBezTo>
                  <a:cubicBezTo>
                    <a:pt x="323" y="1"/>
                    <a:pt x="318" y="0"/>
                    <a:pt x="3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49;p40">
              <a:extLst>
                <a:ext uri="{FF2B5EF4-FFF2-40B4-BE49-F238E27FC236}">
                  <a16:creationId xmlns:a16="http://schemas.microsoft.com/office/drawing/2014/main" id="{515645AA-29A3-1899-D9D6-895E8F523F0C}"/>
                </a:ext>
              </a:extLst>
            </p:cNvPr>
            <p:cNvSpPr/>
            <p:nvPr/>
          </p:nvSpPr>
          <p:spPr>
            <a:xfrm>
              <a:off x="2863550" y="1705450"/>
              <a:ext cx="8225" cy="45450"/>
            </a:xfrm>
            <a:custGeom>
              <a:avLst/>
              <a:gdLst/>
              <a:ahLst/>
              <a:cxnLst/>
              <a:rect l="l" t="t" r="r" b="b"/>
              <a:pathLst>
                <a:path w="329" h="1818" extrusionOk="0">
                  <a:moveTo>
                    <a:pt x="184" y="0"/>
                  </a:moveTo>
                  <a:cubicBezTo>
                    <a:pt x="140" y="18"/>
                    <a:pt x="99" y="45"/>
                    <a:pt x="72" y="86"/>
                  </a:cubicBezTo>
                  <a:cubicBezTo>
                    <a:pt x="45" y="122"/>
                    <a:pt x="23" y="158"/>
                    <a:pt x="0" y="198"/>
                  </a:cubicBezTo>
                  <a:lnTo>
                    <a:pt x="5" y="198"/>
                  </a:lnTo>
                  <a:cubicBezTo>
                    <a:pt x="1" y="205"/>
                    <a:pt x="7" y="211"/>
                    <a:pt x="12" y="211"/>
                  </a:cubicBezTo>
                  <a:cubicBezTo>
                    <a:pt x="15" y="211"/>
                    <a:pt x="17" y="210"/>
                    <a:pt x="18" y="207"/>
                  </a:cubicBezTo>
                  <a:cubicBezTo>
                    <a:pt x="45" y="171"/>
                    <a:pt x="68" y="135"/>
                    <a:pt x="99" y="104"/>
                  </a:cubicBezTo>
                  <a:cubicBezTo>
                    <a:pt x="122" y="72"/>
                    <a:pt x="153" y="50"/>
                    <a:pt x="193" y="41"/>
                  </a:cubicBezTo>
                  <a:cubicBezTo>
                    <a:pt x="195" y="41"/>
                    <a:pt x="197" y="41"/>
                    <a:pt x="198" y="41"/>
                  </a:cubicBezTo>
                  <a:cubicBezTo>
                    <a:pt x="223" y="41"/>
                    <a:pt x="243" y="75"/>
                    <a:pt x="247" y="117"/>
                  </a:cubicBezTo>
                  <a:cubicBezTo>
                    <a:pt x="256" y="135"/>
                    <a:pt x="256" y="158"/>
                    <a:pt x="261" y="176"/>
                  </a:cubicBezTo>
                  <a:cubicBezTo>
                    <a:pt x="265" y="198"/>
                    <a:pt x="265" y="221"/>
                    <a:pt x="265" y="239"/>
                  </a:cubicBezTo>
                  <a:cubicBezTo>
                    <a:pt x="274" y="414"/>
                    <a:pt x="274" y="590"/>
                    <a:pt x="265" y="761"/>
                  </a:cubicBezTo>
                  <a:lnTo>
                    <a:pt x="252" y="1287"/>
                  </a:lnTo>
                  <a:cubicBezTo>
                    <a:pt x="243" y="1458"/>
                    <a:pt x="243" y="1638"/>
                    <a:pt x="261" y="1809"/>
                  </a:cubicBezTo>
                  <a:cubicBezTo>
                    <a:pt x="261" y="1813"/>
                    <a:pt x="265" y="1818"/>
                    <a:pt x="270" y="1818"/>
                  </a:cubicBezTo>
                  <a:cubicBezTo>
                    <a:pt x="274" y="1818"/>
                    <a:pt x="274" y="1813"/>
                    <a:pt x="274" y="1809"/>
                  </a:cubicBezTo>
                  <a:cubicBezTo>
                    <a:pt x="270" y="1723"/>
                    <a:pt x="274" y="1633"/>
                    <a:pt x="279" y="1548"/>
                  </a:cubicBezTo>
                  <a:lnTo>
                    <a:pt x="297" y="1287"/>
                  </a:lnTo>
                  <a:cubicBezTo>
                    <a:pt x="306" y="1112"/>
                    <a:pt x="315" y="941"/>
                    <a:pt x="324" y="765"/>
                  </a:cubicBezTo>
                  <a:cubicBezTo>
                    <a:pt x="328" y="590"/>
                    <a:pt x="328" y="410"/>
                    <a:pt x="315" y="234"/>
                  </a:cubicBezTo>
                  <a:cubicBezTo>
                    <a:pt x="310" y="216"/>
                    <a:pt x="310" y="194"/>
                    <a:pt x="306" y="171"/>
                  </a:cubicBezTo>
                  <a:cubicBezTo>
                    <a:pt x="301" y="149"/>
                    <a:pt x="297" y="126"/>
                    <a:pt x="288" y="104"/>
                  </a:cubicBezTo>
                  <a:lnTo>
                    <a:pt x="279" y="72"/>
                  </a:lnTo>
                  <a:lnTo>
                    <a:pt x="261" y="36"/>
                  </a:lnTo>
                  <a:cubicBezTo>
                    <a:pt x="243" y="14"/>
                    <a:pt x="216" y="0"/>
                    <a:pt x="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50;p40">
              <a:extLst>
                <a:ext uri="{FF2B5EF4-FFF2-40B4-BE49-F238E27FC236}">
                  <a16:creationId xmlns:a16="http://schemas.microsoft.com/office/drawing/2014/main" id="{DBDC7F56-A69F-B6DF-CEF3-24F3A85B52DB}"/>
                </a:ext>
              </a:extLst>
            </p:cNvPr>
            <p:cNvSpPr/>
            <p:nvPr/>
          </p:nvSpPr>
          <p:spPr>
            <a:xfrm>
              <a:off x="2738025" y="1658200"/>
              <a:ext cx="90925" cy="38175"/>
            </a:xfrm>
            <a:custGeom>
              <a:avLst/>
              <a:gdLst/>
              <a:ahLst/>
              <a:cxnLst/>
              <a:rect l="l" t="t" r="r" b="b"/>
              <a:pathLst>
                <a:path w="3637" h="1527" extrusionOk="0">
                  <a:moveTo>
                    <a:pt x="3615" y="0"/>
                  </a:moveTo>
                  <a:cubicBezTo>
                    <a:pt x="3609" y="0"/>
                    <a:pt x="3604" y="3"/>
                    <a:pt x="3604" y="10"/>
                  </a:cubicBezTo>
                  <a:cubicBezTo>
                    <a:pt x="3573" y="91"/>
                    <a:pt x="3528" y="163"/>
                    <a:pt x="3465" y="226"/>
                  </a:cubicBezTo>
                  <a:cubicBezTo>
                    <a:pt x="3402" y="289"/>
                    <a:pt x="3339" y="347"/>
                    <a:pt x="3267" y="401"/>
                  </a:cubicBezTo>
                  <a:cubicBezTo>
                    <a:pt x="3127" y="514"/>
                    <a:pt x="2983" y="613"/>
                    <a:pt x="2826" y="703"/>
                  </a:cubicBezTo>
                  <a:cubicBezTo>
                    <a:pt x="2520" y="878"/>
                    <a:pt x="2200" y="1031"/>
                    <a:pt x="1868" y="1162"/>
                  </a:cubicBezTo>
                  <a:cubicBezTo>
                    <a:pt x="1539" y="1297"/>
                    <a:pt x="1197" y="1396"/>
                    <a:pt x="846" y="1454"/>
                  </a:cubicBezTo>
                  <a:cubicBezTo>
                    <a:pt x="759" y="1470"/>
                    <a:pt x="671" y="1478"/>
                    <a:pt x="584" y="1478"/>
                  </a:cubicBezTo>
                  <a:cubicBezTo>
                    <a:pt x="497" y="1478"/>
                    <a:pt x="410" y="1470"/>
                    <a:pt x="325" y="1454"/>
                  </a:cubicBezTo>
                  <a:cubicBezTo>
                    <a:pt x="239" y="1441"/>
                    <a:pt x="163" y="1396"/>
                    <a:pt x="104" y="1333"/>
                  </a:cubicBezTo>
                  <a:cubicBezTo>
                    <a:pt x="55" y="1265"/>
                    <a:pt x="32" y="1180"/>
                    <a:pt x="41" y="1094"/>
                  </a:cubicBezTo>
                  <a:cubicBezTo>
                    <a:pt x="41" y="1085"/>
                    <a:pt x="37" y="1081"/>
                    <a:pt x="28" y="1081"/>
                  </a:cubicBezTo>
                  <a:cubicBezTo>
                    <a:pt x="26" y="1080"/>
                    <a:pt x="24" y="1079"/>
                    <a:pt x="23" y="1079"/>
                  </a:cubicBezTo>
                  <a:cubicBezTo>
                    <a:pt x="17" y="1079"/>
                    <a:pt x="13" y="1086"/>
                    <a:pt x="10" y="1090"/>
                  </a:cubicBezTo>
                  <a:cubicBezTo>
                    <a:pt x="1" y="1184"/>
                    <a:pt x="23" y="1279"/>
                    <a:pt x="77" y="1360"/>
                  </a:cubicBezTo>
                  <a:cubicBezTo>
                    <a:pt x="136" y="1432"/>
                    <a:pt x="221" y="1481"/>
                    <a:pt x="311" y="1499"/>
                  </a:cubicBezTo>
                  <a:cubicBezTo>
                    <a:pt x="404" y="1518"/>
                    <a:pt x="498" y="1527"/>
                    <a:pt x="592" y="1527"/>
                  </a:cubicBezTo>
                  <a:cubicBezTo>
                    <a:pt x="679" y="1527"/>
                    <a:pt x="766" y="1519"/>
                    <a:pt x="851" y="1504"/>
                  </a:cubicBezTo>
                  <a:cubicBezTo>
                    <a:pt x="1206" y="1445"/>
                    <a:pt x="1553" y="1346"/>
                    <a:pt x="1886" y="1211"/>
                  </a:cubicBezTo>
                  <a:cubicBezTo>
                    <a:pt x="2218" y="1081"/>
                    <a:pt x="2542" y="923"/>
                    <a:pt x="2853" y="743"/>
                  </a:cubicBezTo>
                  <a:cubicBezTo>
                    <a:pt x="3006" y="649"/>
                    <a:pt x="3154" y="550"/>
                    <a:pt x="3294" y="437"/>
                  </a:cubicBezTo>
                  <a:cubicBezTo>
                    <a:pt x="3366" y="379"/>
                    <a:pt x="3429" y="316"/>
                    <a:pt x="3492" y="248"/>
                  </a:cubicBezTo>
                  <a:cubicBezTo>
                    <a:pt x="3555" y="185"/>
                    <a:pt x="3604" y="104"/>
                    <a:pt x="3631" y="19"/>
                  </a:cubicBezTo>
                  <a:cubicBezTo>
                    <a:pt x="3637" y="8"/>
                    <a:pt x="3625" y="0"/>
                    <a:pt x="36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51;p40">
              <a:extLst>
                <a:ext uri="{FF2B5EF4-FFF2-40B4-BE49-F238E27FC236}">
                  <a16:creationId xmlns:a16="http://schemas.microsoft.com/office/drawing/2014/main" id="{855ED451-F9DE-65D2-2F2B-50AE242A361A}"/>
                </a:ext>
              </a:extLst>
            </p:cNvPr>
            <p:cNvSpPr/>
            <p:nvPr/>
          </p:nvSpPr>
          <p:spPr>
            <a:xfrm>
              <a:off x="2738375" y="1658450"/>
              <a:ext cx="41625" cy="27350"/>
            </a:xfrm>
            <a:custGeom>
              <a:avLst/>
              <a:gdLst/>
              <a:ahLst/>
              <a:cxnLst/>
              <a:rect l="l" t="t" r="r" b="b"/>
              <a:pathLst>
                <a:path w="1665" h="1094" extrusionOk="0">
                  <a:moveTo>
                    <a:pt x="1498" y="57"/>
                  </a:moveTo>
                  <a:cubicBezTo>
                    <a:pt x="1525" y="57"/>
                    <a:pt x="1552" y="62"/>
                    <a:pt x="1579" y="72"/>
                  </a:cubicBezTo>
                  <a:cubicBezTo>
                    <a:pt x="1593" y="81"/>
                    <a:pt x="1597" y="90"/>
                    <a:pt x="1602" y="103"/>
                  </a:cubicBezTo>
                  <a:cubicBezTo>
                    <a:pt x="1602" y="117"/>
                    <a:pt x="1597" y="135"/>
                    <a:pt x="1593" y="148"/>
                  </a:cubicBezTo>
                  <a:cubicBezTo>
                    <a:pt x="1575" y="184"/>
                    <a:pt x="1552" y="216"/>
                    <a:pt x="1530" y="247"/>
                  </a:cubicBezTo>
                  <a:cubicBezTo>
                    <a:pt x="1476" y="310"/>
                    <a:pt x="1417" y="369"/>
                    <a:pt x="1350" y="418"/>
                  </a:cubicBezTo>
                  <a:cubicBezTo>
                    <a:pt x="1219" y="522"/>
                    <a:pt x="1080" y="612"/>
                    <a:pt x="936" y="693"/>
                  </a:cubicBezTo>
                  <a:cubicBezTo>
                    <a:pt x="787" y="774"/>
                    <a:pt x="639" y="846"/>
                    <a:pt x="486" y="909"/>
                  </a:cubicBezTo>
                  <a:cubicBezTo>
                    <a:pt x="409" y="940"/>
                    <a:pt x="329" y="967"/>
                    <a:pt x="252" y="994"/>
                  </a:cubicBezTo>
                  <a:lnTo>
                    <a:pt x="131" y="1035"/>
                  </a:lnTo>
                  <a:cubicBezTo>
                    <a:pt x="95" y="1044"/>
                    <a:pt x="59" y="1057"/>
                    <a:pt x="23" y="1071"/>
                  </a:cubicBezTo>
                  <a:cubicBezTo>
                    <a:pt x="27" y="1062"/>
                    <a:pt x="32" y="1057"/>
                    <a:pt x="27" y="1057"/>
                  </a:cubicBezTo>
                  <a:lnTo>
                    <a:pt x="36" y="1026"/>
                  </a:lnTo>
                  <a:cubicBezTo>
                    <a:pt x="41" y="1008"/>
                    <a:pt x="45" y="985"/>
                    <a:pt x="54" y="967"/>
                  </a:cubicBezTo>
                  <a:cubicBezTo>
                    <a:pt x="68" y="931"/>
                    <a:pt x="86" y="891"/>
                    <a:pt x="108" y="855"/>
                  </a:cubicBezTo>
                  <a:cubicBezTo>
                    <a:pt x="153" y="787"/>
                    <a:pt x="207" y="724"/>
                    <a:pt x="266" y="666"/>
                  </a:cubicBezTo>
                  <a:cubicBezTo>
                    <a:pt x="387" y="549"/>
                    <a:pt x="517" y="450"/>
                    <a:pt x="661" y="364"/>
                  </a:cubicBezTo>
                  <a:cubicBezTo>
                    <a:pt x="805" y="279"/>
                    <a:pt x="958" y="207"/>
                    <a:pt x="1111" y="148"/>
                  </a:cubicBezTo>
                  <a:cubicBezTo>
                    <a:pt x="1192" y="121"/>
                    <a:pt x="1269" y="94"/>
                    <a:pt x="1350" y="76"/>
                  </a:cubicBezTo>
                  <a:cubicBezTo>
                    <a:pt x="1390" y="67"/>
                    <a:pt x="1431" y="63"/>
                    <a:pt x="1471" y="58"/>
                  </a:cubicBezTo>
                  <a:cubicBezTo>
                    <a:pt x="1480" y="57"/>
                    <a:pt x="1489" y="57"/>
                    <a:pt x="1498" y="57"/>
                  </a:cubicBezTo>
                  <a:close/>
                  <a:moveTo>
                    <a:pt x="1510" y="1"/>
                  </a:moveTo>
                  <a:cubicBezTo>
                    <a:pt x="1497" y="1"/>
                    <a:pt x="1484" y="2"/>
                    <a:pt x="1471" y="5"/>
                  </a:cubicBezTo>
                  <a:cubicBezTo>
                    <a:pt x="1431" y="5"/>
                    <a:pt x="1386" y="14"/>
                    <a:pt x="1345" y="23"/>
                  </a:cubicBezTo>
                  <a:cubicBezTo>
                    <a:pt x="1260" y="41"/>
                    <a:pt x="1179" y="67"/>
                    <a:pt x="1098" y="99"/>
                  </a:cubicBezTo>
                  <a:cubicBezTo>
                    <a:pt x="940" y="157"/>
                    <a:pt x="787" y="234"/>
                    <a:pt x="643" y="324"/>
                  </a:cubicBezTo>
                  <a:cubicBezTo>
                    <a:pt x="495" y="409"/>
                    <a:pt x="360" y="513"/>
                    <a:pt x="243" y="634"/>
                  </a:cubicBezTo>
                  <a:cubicBezTo>
                    <a:pt x="180" y="693"/>
                    <a:pt x="126" y="760"/>
                    <a:pt x="86" y="837"/>
                  </a:cubicBezTo>
                  <a:cubicBezTo>
                    <a:pt x="63" y="873"/>
                    <a:pt x="41" y="913"/>
                    <a:pt x="27" y="954"/>
                  </a:cubicBezTo>
                  <a:cubicBezTo>
                    <a:pt x="18" y="972"/>
                    <a:pt x="14" y="994"/>
                    <a:pt x="9" y="1017"/>
                  </a:cubicBezTo>
                  <a:lnTo>
                    <a:pt x="5" y="1048"/>
                  </a:lnTo>
                  <a:cubicBezTo>
                    <a:pt x="0" y="1062"/>
                    <a:pt x="0" y="1075"/>
                    <a:pt x="5" y="1093"/>
                  </a:cubicBezTo>
                  <a:cubicBezTo>
                    <a:pt x="45" y="1084"/>
                    <a:pt x="95" y="1075"/>
                    <a:pt x="140" y="1066"/>
                  </a:cubicBezTo>
                  <a:lnTo>
                    <a:pt x="266" y="1030"/>
                  </a:lnTo>
                  <a:cubicBezTo>
                    <a:pt x="342" y="1003"/>
                    <a:pt x="423" y="976"/>
                    <a:pt x="504" y="949"/>
                  </a:cubicBezTo>
                  <a:cubicBezTo>
                    <a:pt x="661" y="886"/>
                    <a:pt x="814" y="814"/>
                    <a:pt x="963" y="733"/>
                  </a:cubicBezTo>
                  <a:cubicBezTo>
                    <a:pt x="1111" y="652"/>
                    <a:pt x="1255" y="562"/>
                    <a:pt x="1390" y="459"/>
                  </a:cubicBezTo>
                  <a:cubicBezTo>
                    <a:pt x="1458" y="405"/>
                    <a:pt x="1521" y="346"/>
                    <a:pt x="1575" y="279"/>
                  </a:cubicBezTo>
                  <a:cubicBezTo>
                    <a:pt x="1602" y="247"/>
                    <a:pt x="1629" y="207"/>
                    <a:pt x="1647" y="166"/>
                  </a:cubicBezTo>
                  <a:cubicBezTo>
                    <a:pt x="1660" y="144"/>
                    <a:pt x="1665" y="117"/>
                    <a:pt x="1660" y="90"/>
                  </a:cubicBezTo>
                  <a:cubicBezTo>
                    <a:pt x="1656" y="63"/>
                    <a:pt x="1638" y="36"/>
                    <a:pt x="1611" y="23"/>
                  </a:cubicBezTo>
                  <a:cubicBezTo>
                    <a:pt x="1578" y="9"/>
                    <a:pt x="1545" y="1"/>
                    <a:pt x="15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52;p40">
              <a:extLst>
                <a:ext uri="{FF2B5EF4-FFF2-40B4-BE49-F238E27FC236}">
                  <a16:creationId xmlns:a16="http://schemas.microsoft.com/office/drawing/2014/main" id="{3C19D49D-5F46-D411-DAED-56208DE0B654}"/>
                </a:ext>
              </a:extLst>
            </p:cNvPr>
            <p:cNvSpPr/>
            <p:nvPr/>
          </p:nvSpPr>
          <p:spPr>
            <a:xfrm>
              <a:off x="2799875" y="1688975"/>
              <a:ext cx="21525" cy="16725"/>
            </a:xfrm>
            <a:custGeom>
              <a:avLst/>
              <a:gdLst/>
              <a:ahLst/>
              <a:cxnLst/>
              <a:rect l="l" t="t" r="r" b="b"/>
              <a:pathLst>
                <a:path w="861" h="669" extrusionOk="0">
                  <a:moveTo>
                    <a:pt x="173" y="1"/>
                  </a:moveTo>
                  <a:cubicBezTo>
                    <a:pt x="89" y="1"/>
                    <a:pt x="32" y="33"/>
                    <a:pt x="23" y="97"/>
                  </a:cubicBezTo>
                  <a:cubicBezTo>
                    <a:pt x="1" y="273"/>
                    <a:pt x="203" y="331"/>
                    <a:pt x="401" y="457"/>
                  </a:cubicBezTo>
                  <a:cubicBezTo>
                    <a:pt x="540" y="544"/>
                    <a:pt x="634" y="669"/>
                    <a:pt x="717" y="669"/>
                  </a:cubicBezTo>
                  <a:cubicBezTo>
                    <a:pt x="741" y="669"/>
                    <a:pt x="765" y="658"/>
                    <a:pt x="788" y="632"/>
                  </a:cubicBezTo>
                  <a:cubicBezTo>
                    <a:pt x="860" y="551"/>
                    <a:pt x="788" y="286"/>
                    <a:pt x="532" y="124"/>
                  </a:cubicBezTo>
                  <a:cubicBezTo>
                    <a:pt x="397" y="41"/>
                    <a:pt x="26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53;p40">
              <a:extLst>
                <a:ext uri="{FF2B5EF4-FFF2-40B4-BE49-F238E27FC236}">
                  <a16:creationId xmlns:a16="http://schemas.microsoft.com/office/drawing/2014/main" id="{7BDD2C6E-9A4F-969C-85F5-9E57FAA44ED3}"/>
                </a:ext>
              </a:extLst>
            </p:cNvPr>
            <p:cNvSpPr/>
            <p:nvPr/>
          </p:nvSpPr>
          <p:spPr>
            <a:xfrm>
              <a:off x="2739150" y="1712300"/>
              <a:ext cx="16000" cy="12175"/>
            </a:xfrm>
            <a:custGeom>
              <a:avLst/>
              <a:gdLst/>
              <a:ahLst/>
              <a:cxnLst/>
              <a:rect l="l" t="t" r="r" b="b"/>
              <a:pathLst>
                <a:path w="640" h="487" extrusionOk="0">
                  <a:moveTo>
                    <a:pt x="46" y="1"/>
                  </a:moveTo>
                  <a:cubicBezTo>
                    <a:pt x="32" y="1"/>
                    <a:pt x="23" y="5"/>
                    <a:pt x="23" y="14"/>
                  </a:cubicBezTo>
                  <a:cubicBezTo>
                    <a:pt x="1" y="109"/>
                    <a:pt x="10" y="203"/>
                    <a:pt x="37" y="293"/>
                  </a:cubicBezTo>
                  <a:cubicBezTo>
                    <a:pt x="55" y="343"/>
                    <a:pt x="82" y="383"/>
                    <a:pt x="122" y="419"/>
                  </a:cubicBezTo>
                  <a:cubicBezTo>
                    <a:pt x="158" y="451"/>
                    <a:pt x="203" y="473"/>
                    <a:pt x="257" y="482"/>
                  </a:cubicBezTo>
                  <a:cubicBezTo>
                    <a:pt x="273" y="485"/>
                    <a:pt x="289" y="487"/>
                    <a:pt x="305" y="487"/>
                  </a:cubicBezTo>
                  <a:cubicBezTo>
                    <a:pt x="340" y="487"/>
                    <a:pt x="375" y="480"/>
                    <a:pt x="405" y="464"/>
                  </a:cubicBezTo>
                  <a:cubicBezTo>
                    <a:pt x="450" y="442"/>
                    <a:pt x="491" y="406"/>
                    <a:pt x="518" y="370"/>
                  </a:cubicBezTo>
                  <a:cubicBezTo>
                    <a:pt x="576" y="293"/>
                    <a:pt x="617" y="208"/>
                    <a:pt x="639" y="118"/>
                  </a:cubicBezTo>
                  <a:cubicBezTo>
                    <a:pt x="639" y="109"/>
                    <a:pt x="635" y="100"/>
                    <a:pt x="626" y="95"/>
                  </a:cubicBezTo>
                  <a:cubicBezTo>
                    <a:pt x="623" y="94"/>
                    <a:pt x="621" y="94"/>
                    <a:pt x="618" y="94"/>
                  </a:cubicBezTo>
                  <a:cubicBezTo>
                    <a:pt x="610" y="94"/>
                    <a:pt x="602" y="98"/>
                    <a:pt x="599" y="104"/>
                  </a:cubicBezTo>
                  <a:cubicBezTo>
                    <a:pt x="567" y="185"/>
                    <a:pt x="527" y="257"/>
                    <a:pt x="468" y="325"/>
                  </a:cubicBezTo>
                  <a:cubicBezTo>
                    <a:pt x="446" y="356"/>
                    <a:pt x="414" y="379"/>
                    <a:pt x="378" y="397"/>
                  </a:cubicBezTo>
                  <a:cubicBezTo>
                    <a:pt x="354" y="409"/>
                    <a:pt x="331" y="415"/>
                    <a:pt x="307" y="415"/>
                  </a:cubicBezTo>
                  <a:cubicBezTo>
                    <a:pt x="295" y="415"/>
                    <a:pt x="283" y="413"/>
                    <a:pt x="271" y="410"/>
                  </a:cubicBezTo>
                  <a:cubicBezTo>
                    <a:pt x="230" y="406"/>
                    <a:pt x="194" y="388"/>
                    <a:pt x="167" y="365"/>
                  </a:cubicBezTo>
                  <a:cubicBezTo>
                    <a:pt x="136" y="338"/>
                    <a:pt x="113" y="307"/>
                    <a:pt x="100" y="271"/>
                  </a:cubicBezTo>
                  <a:cubicBezTo>
                    <a:pt x="68" y="190"/>
                    <a:pt x="55" y="104"/>
                    <a:pt x="59" y="23"/>
                  </a:cubicBezTo>
                  <a:lnTo>
                    <a:pt x="59" y="19"/>
                  </a:lnTo>
                  <a:cubicBezTo>
                    <a:pt x="59" y="10"/>
                    <a:pt x="55" y="1"/>
                    <a:pt x="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54;p40">
              <a:extLst>
                <a:ext uri="{FF2B5EF4-FFF2-40B4-BE49-F238E27FC236}">
                  <a16:creationId xmlns:a16="http://schemas.microsoft.com/office/drawing/2014/main" id="{22DC4BC4-A747-3F05-A930-CD8C941776E6}"/>
                </a:ext>
              </a:extLst>
            </p:cNvPr>
            <p:cNvSpPr/>
            <p:nvPr/>
          </p:nvSpPr>
          <p:spPr>
            <a:xfrm>
              <a:off x="2793475" y="1717375"/>
              <a:ext cx="16000" cy="12150"/>
            </a:xfrm>
            <a:custGeom>
              <a:avLst/>
              <a:gdLst/>
              <a:ahLst/>
              <a:cxnLst/>
              <a:rect l="l" t="t" r="r" b="b"/>
              <a:pathLst>
                <a:path w="640" h="486" extrusionOk="0">
                  <a:moveTo>
                    <a:pt x="41" y="1"/>
                  </a:moveTo>
                  <a:cubicBezTo>
                    <a:pt x="33" y="1"/>
                    <a:pt x="25" y="5"/>
                    <a:pt x="23" y="14"/>
                  </a:cubicBezTo>
                  <a:cubicBezTo>
                    <a:pt x="0" y="108"/>
                    <a:pt x="9" y="203"/>
                    <a:pt x="36" y="293"/>
                  </a:cubicBezTo>
                  <a:cubicBezTo>
                    <a:pt x="54" y="342"/>
                    <a:pt x="81" y="383"/>
                    <a:pt x="122" y="414"/>
                  </a:cubicBezTo>
                  <a:cubicBezTo>
                    <a:pt x="158" y="450"/>
                    <a:pt x="207" y="473"/>
                    <a:pt x="257" y="482"/>
                  </a:cubicBezTo>
                  <a:cubicBezTo>
                    <a:pt x="273" y="484"/>
                    <a:pt x="289" y="486"/>
                    <a:pt x="305" y="486"/>
                  </a:cubicBezTo>
                  <a:cubicBezTo>
                    <a:pt x="340" y="486"/>
                    <a:pt x="376" y="479"/>
                    <a:pt x="410" y="464"/>
                  </a:cubicBezTo>
                  <a:cubicBezTo>
                    <a:pt x="450" y="437"/>
                    <a:pt x="491" y="405"/>
                    <a:pt x="522" y="369"/>
                  </a:cubicBezTo>
                  <a:cubicBezTo>
                    <a:pt x="576" y="293"/>
                    <a:pt x="617" y="207"/>
                    <a:pt x="639" y="117"/>
                  </a:cubicBezTo>
                  <a:cubicBezTo>
                    <a:pt x="639" y="108"/>
                    <a:pt x="635" y="99"/>
                    <a:pt x="626" y="95"/>
                  </a:cubicBezTo>
                  <a:cubicBezTo>
                    <a:pt x="623" y="94"/>
                    <a:pt x="621" y="93"/>
                    <a:pt x="618" y="93"/>
                  </a:cubicBezTo>
                  <a:cubicBezTo>
                    <a:pt x="610" y="93"/>
                    <a:pt x="603" y="97"/>
                    <a:pt x="603" y="104"/>
                  </a:cubicBezTo>
                  <a:cubicBezTo>
                    <a:pt x="572" y="185"/>
                    <a:pt x="527" y="257"/>
                    <a:pt x="473" y="324"/>
                  </a:cubicBezTo>
                  <a:cubicBezTo>
                    <a:pt x="446" y="356"/>
                    <a:pt x="414" y="378"/>
                    <a:pt x="378" y="396"/>
                  </a:cubicBezTo>
                  <a:cubicBezTo>
                    <a:pt x="354" y="408"/>
                    <a:pt x="330" y="414"/>
                    <a:pt x="306" y="414"/>
                  </a:cubicBezTo>
                  <a:cubicBezTo>
                    <a:pt x="294" y="414"/>
                    <a:pt x="282" y="413"/>
                    <a:pt x="270" y="410"/>
                  </a:cubicBezTo>
                  <a:cubicBezTo>
                    <a:pt x="230" y="405"/>
                    <a:pt x="194" y="387"/>
                    <a:pt x="167" y="365"/>
                  </a:cubicBezTo>
                  <a:cubicBezTo>
                    <a:pt x="135" y="338"/>
                    <a:pt x="113" y="306"/>
                    <a:pt x="99" y="270"/>
                  </a:cubicBezTo>
                  <a:cubicBezTo>
                    <a:pt x="68" y="189"/>
                    <a:pt x="54" y="104"/>
                    <a:pt x="59" y="18"/>
                  </a:cubicBezTo>
                  <a:cubicBezTo>
                    <a:pt x="59" y="6"/>
                    <a:pt x="50" y="1"/>
                    <a:pt x="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55;p40">
              <a:extLst>
                <a:ext uri="{FF2B5EF4-FFF2-40B4-BE49-F238E27FC236}">
                  <a16:creationId xmlns:a16="http://schemas.microsoft.com/office/drawing/2014/main" id="{376EDBCA-D1D4-36C9-FB0A-22F05CB4F446}"/>
                </a:ext>
              </a:extLst>
            </p:cNvPr>
            <p:cNvSpPr/>
            <p:nvPr/>
          </p:nvSpPr>
          <p:spPr>
            <a:xfrm>
              <a:off x="2759950" y="1706200"/>
              <a:ext cx="22525" cy="31850"/>
            </a:xfrm>
            <a:custGeom>
              <a:avLst/>
              <a:gdLst/>
              <a:ahLst/>
              <a:cxnLst/>
              <a:rect l="l" t="t" r="r" b="b"/>
              <a:pathLst>
                <a:path w="901" h="1274" extrusionOk="0">
                  <a:moveTo>
                    <a:pt x="591" y="0"/>
                  </a:moveTo>
                  <a:cubicBezTo>
                    <a:pt x="442" y="0"/>
                    <a:pt x="215" y="658"/>
                    <a:pt x="154" y="780"/>
                  </a:cubicBezTo>
                  <a:cubicBezTo>
                    <a:pt x="104" y="875"/>
                    <a:pt x="1" y="1005"/>
                    <a:pt x="176" y="1158"/>
                  </a:cubicBezTo>
                  <a:cubicBezTo>
                    <a:pt x="262" y="1233"/>
                    <a:pt x="384" y="1273"/>
                    <a:pt x="502" y="1273"/>
                  </a:cubicBezTo>
                  <a:cubicBezTo>
                    <a:pt x="626" y="1273"/>
                    <a:pt x="746" y="1230"/>
                    <a:pt x="820" y="1136"/>
                  </a:cubicBezTo>
                  <a:cubicBezTo>
                    <a:pt x="901" y="1041"/>
                    <a:pt x="766" y="42"/>
                    <a:pt x="604" y="2"/>
                  </a:cubicBezTo>
                  <a:cubicBezTo>
                    <a:pt x="599" y="1"/>
                    <a:pt x="595"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56;p40">
              <a:extLst>
                <a:ext uri="{FF2B5EF4-FFF2-40B4-BE49-F238E27FC236}">
                  <a16:creationId xmlns:a16="http://schemas.microsoft.com/office/drawing/2014/main" id="{E01A22DD-49BA-2364-CD96-B896BEC5232C}"/>
                </a:ext>
              </a:extLst>
            </p:cNvPr>
            <p:cNvSpPr/>
            <p:nvPr/>
          </p:nvSpPr>
          <p:spPr>
            <a:xfrm>
              <a:off x="2761425" y="1706900"/>
              <a:ext cx="11600" cy="30975"/>
            </a:xfrm>
            <a:custGeom>
              <a:avLst/>
              <a:gdLst/>
              <a:ahLst/>
              <a:cxnLst/>
              <a:rect l="l" t="t" r="r" b="b"/>
              <a:pathLst>
                <a:path w="464" h="1239" extrusionOk="0">
                  <a:moveTo>
                    <a:pt x="455" y="1"/>
                  </a:moveTo>
                  <a:cubicBezTo>
                    <a:pt x="450" y="1"/>
                    <a:pt x="446" y="1"/>
                    <a:pt x="446" y="5"/>
                  </a:cubicBezTo>
                  <a:cubicBezTo>
                    <a:pt x="446" y="5"/>
                    <a:pt x="392" y="77"/>
                    <a:pt x="324" y="194"/>
                  </a:cubicBezTo>
                  <a:cubicBezTo>
                    <a:pt x="239" y="334"/>
                    <a:pt x="162" y="482"/>
                    <a:pt x="99" y="631"/>
                  </a:cubicBezTo>
                  <a:cubicBezTo>
                    <a:pt x="59" y="712"/>
                    <a:pt x="32" y="797"/>
                    <a:pt x="14" y="887"/>
                  </a:cubicBezTo>
                  <a:cubicBezTo>
                    <a:pt x="0" y="932"/>
                    <a:pt x="0" y="977"/>
                    <a:pt x="14" y="1022"/>
                  </a:cubicBezTo>
                  <a:lnTo>
                    <a:pt x="14" y="1027"/>
                  </a:lnTo>
                  <a:lnTo>
                    <a:pt x="14" y="1031"/>
                  </a:lnTo>
                  <a:lnTo>
                    <a:pt x="14" y="1036"/>
                  </a:lnTo>
                  <a:lnTo>
                    <a:pt x="23" y="1049"/>
                  </a:lnTo>
                  <a:lnTo>
                    <a:pt x="36" y="1072"/>
                  </a:lnTo>
                  <a:cubicBezTo>
                    <a:pt x="50" y="1090"/>
                    <a:pt x="59" y="1103"/>
                    <a:pt x="72" y="1117"/>
                  </a:cubicBezTo>
                  <a:cubicBezTo>
                    <a:pt x="81" y="1130"/>
                    <a:pt x="95" y="1144"/>
                    <a:pt x="108" y="1153"/>
                  </a:cubicBezTo>
                  <a:cubicBezTo>
                    <a:pt x="122" y="1162"/>
                    <a:pt x="131" y="1171"/>
                    <a:pt x="144" y="1180"/>
                  </a:cubicBezTo>
                  <a:cubicBezTo>
                    <a:pt x="167" y="1193"/>
                    <a:pt x="189" y="1207"/>
                    <a:pt x="212" y="1216"/>
                  </a:cubicBezTo>
                  <a:cubicBezTo>
                    <a:pt x="230" y="1225"/>
                    <a:pt x="248" y="1234"/>
                    <a:pt x="270" y="1238"/>
                  </a:cubicBezTo>
                  <a:cubicBezTo>
                    <a:pt x="279" y="1238"/>
                    <a:pt x="284" y="1234"/>
                    <a:pt x="284" y="1229"/>
                  </a:cubicBezTo>
                  <a:cubicBezTo>
                    <a:pt x="284" y="1220"/>
                    <a:pt x="284" y="1216"/>
                    <a:pt x="279" y="1216"/>
                  </a:cubicBezTo>
                  <a:cubicBezTo>
                    <a:pt x="261" y="1207"/>
                    <a:pt x="243" y="1198"/>
                    <a:pt x="225" y="1189"/>
                  </a:cubicBezTo>
                  <a:cubicBezTo>
                    <a:pt x="207" y="1175"/>
                    <a:pt x="189" y="1162"/>
                    <a:pt x="171" y="1148"/>
                  </a:cubicBezTo>
                  <a:cubicBezTo>
                    <a:pt x="158" y="1139"/>
                    <a:pt x="149" y="1126"/>
                    <a:pt x="140" y="1117"/>
                  </a:cubicBezTo>
                  <a:cubicBezTo>
                    <a:pt x="131" y="1108"/>
                    <a:pt x="122" y="1094"/>
                    <a:pt x="113" y="1085"/>
                  </a:cubicBezTo>
                  <a:cubicBezTo>
                    <a:pt x="99" y="1072"/>
                    <a:pt x="90" y="1058"/>
                    <a:pt x="86" y="1045"/>
                  </a:cubicBezTo>
                  <a:lnTo>
                    <a:pt x="72" y="1022"/>
                  </a:lnTo>
                  <a:lnTo>
                    <a:pt x="63" y="1009"/>
                  </a:lnTo>
                  <a:lnTo>
                    <a:pt x="63" y="1000"/>
                  </a:lnTo>
                  <a:cubicBezTo>
                    <a:pt x="59" y="964"/>
                    <a:pt x="59" y="932"/>
                    <a:pt x="72" y="896"/>
                  </a:cubicBezTo>
                  <a:cubicBezTo>
                    <a:pt x="95" y="815"/>
                    <a:pt x="122" y="734"/>
                    <a:pt x="158" y="658"/>
                  </a:cubicBezTo>
                  <a:cubicBezTo>
                    <a:pt x="230" y="496"/>
                    <a:pt x="306" y="338"/>
                    <a:pt x="365" y="217"/>
                  </a:cubicBezTo>
                  <a:lnTo>
                    <a:pt x="459" y="14"/>
                  </a:lnTo>
                  <a:cubicBezTo>
                    <a:pt x="464" y="10"/>
                    <a:pt x="459" y="1"/>
                    <a:pt x="4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57;p40">
              <a:extLst>
                <a:ext uri="{FF2B5EF4-FFF2-40B4-BE49-F238E27FC236}">
                  <a16:creationId xmlns:a16="http://schemas.microsoft.com/office/drawing/2014/main" id="{A89B55BA-8FA9-E750-6E3A-F51962ED09A9}"/>
                </a:ext>
              </a:extLst>
            </p:cNvPr>
            <p:cNvSpPr/>
            <p:nvPr/>
          </p:nvSpPr>
          <p:spPr>
            <a:xfrm>
              <a:off x="2777525" y="1733275"/>
              <a:ext cx="4200" cy="2950"/>
            </a:xfrm>
            <a:custGeom>
              <a:avLst/>
              <a:gdLst/>
              <a:ahLst/>
              <a:cxnLst/>
              <a:rect l="l" t="t" r="r" b="b"/>
              <a:pathLst>
                <a:path w="168" h="118" extrusionOk="0">
                  <a:moveTo>
                    <a:pt x="120" y="0"/>
                  </a:moveTo>
                  <a:cubicBezTo>
                    <a:pt x="82" y="0"/>
                    <a:pt x="1" y="80"/>
                    <a:pt x="9" y="107"/>
                  </a:cubicBezTo>
                  <a:cubicBezTo>
                    <a:pt x="11" y="114"/>
                    <a:pt x="19" y="117"/>
                    <a:pt x="29" y="117"/>
                  </a:cubicBezTo>
                  <a:cubicBezTo>
                    <a:pt x="73" y="117"/>
                    <a:pt x="167" y="55"/>
                    <a:pt x="135" y="8"/>
                  </a:cubicBezTo>
                  <a:cubicBezTo>
                    <a:pt x="131" y="2"/>
                    <a:pt x="126" y="0"/>
                    <a:pt x="1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58;p40">
              <a:extLst>
                <a:ext uri="{FF2B5EF4-FFF2-40B4-BE49-F238E27FC236}">
                  <a16:creationId xmlns:a16="http://schemas.microsoft.com/office/drawing/2014/main" id="{C7F8FE90-66C9-F0D8-1B58-3A6CED7782EA}"/>
                </a:ext>
              </a:extLst>
            </p:cNvPr>
            <p:cNvSpPr/>
            <p:nvPr/>
          </p:nvSpPr>
          <p:spPr>
            <a:xfrm>
              <a:off x="2769525" y="1752575"/>
              <a:ext cx="28475" cy="10125"/>
            </a:xfrm>
            <a:custGeom>
              <a:avLst/>
              <a:gdLst/>
              <a:ahLst/>
              <a:cxnLst/>
              <a:rect l="l" t="t" r="r" b="b"/>
              <a:pathLst>
                <a:path w="1139" h="405" extrusionOk="0">
                  <a:moveTo>
                    <a:pt x="723" y="1"/>
                  </a:moveTo>
                  <a:cubicBezTo>
                    <a:pt x="683" y="1"/>
                    <a:pt x="643" y="4"/>
                    <a:pt x="603" y="9"/>
                  </a:cubicBezTo>
                  <a:cubicBezTo>
                    <a:pt x="387" y="32"/>
                    <a:pt x="180" y="108"/>
                    <a:pt x="0" y="239"/>
                  </a:cubicBezTo>
                  <a:cubicBezTo>
                    <a:pt x="141" y="346"/>
                    <a:pt x="315" y="405"/>
                    <a:pt x="492" y="405"/>
                  </a:cubicBezTo>
                  <a:cubicBezTo>
                    <a:pt x="530" y="405"/>
                    <a:pt x="569" y="402"/>
                    <a:pt x="608" y="396"/>
                  </a:cubicBezTo>
                  <a:cubicBezTo>
                    <a:pt x="814" y="378"/>
                    <a:pt x="1008" y="275"/>
                    <a:pt x="1138" y="113"/>
                  </a:cubicBezTo>
                  <a:cubicBezTo>
                    <a:pt x="1011" y="39"/>
                    <a:pt x="868" y="1"/>
                    <a:pt x="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59;p40">
              <a:extLst>
                <a:ext uri="{FF2B5EF4-FFF2-40B4-BE49-F238E27FC236}">
                  <a16:creationId xmlns:a16="http://schemas.microsoft.com/office/drawing/2014/main" id="{B60D3024-4A8B-4DAA-ADFD-C1D767001C22}"/>
                </a:ext>
              </a:extLst>
            </p:cNvPr>
            <p:cNvSpPr/>
            <p:nvPr/>
          </p:nvSpPr>
          <p:spPr>
            <a:xfrm>
              <a:off x="2758150" y="1755375"/>
              <a:ext cx="49975" cy="25975"/>
            </a:xfrm>
            <a:custGeom>
              <a:avLst/>
              <a:gdLst/>
              <a:ahLst/>
              <a:cxnLst/>
              <a:rect l="l" t="t" r="r" b="b"/>
              <a:pathLst>
                <a:path w="1999" h="1039" extrusionOk="0">
                  <a:moveTo>
                    <a:pt x="1593" y="1"/>
                  </a:moveTo>
                  <a:cubicBezTo>
                    <a:pt x="1463" y="163"/>
                    <a:pt x="1269" y="262"/>
                    <a:pt x="1063" y="284"/>
                  </a:cubicBezTo>
                  <a:cubicBezTo>
                    <a:pt x="1027" y="289"/>
                    <a:pt x="991" y="291"/>
                    <a:pt x="955" y="291"/>
                  </a:cubicBezTo>
                  <a:cubicBezTo>
                    <a:pt x="776" y="291"/>
                    <a:pt x="601" y="235"/>
                    <a:pt x="455" y="122"/>
                  </a:cubicBezTo>
                  <a:cubicBezTo>
                    <a:pt x="91" y="397"/>
                    <a:pt x="1" y="824"/>
                    <a:pt x="158" y="959"/>
                  </a:cubicBezTo>
                  <a:cubicBezTo>
                    <a:pt x="223" y="1016"/>
                    <a:pt x="285" y="1039"/>
                    <a:pt x="345" y="1039"/>
                  </a:cubicBezTo>
                  <a:cubicBezTo>
                    <a:pt x="586" y="1039"/>
                    <a:pt x="804" y="674"/>
                    <a:pt x="1117" y="631"/>
                  </a:cubicBezTo>
                  <a:cubicBezTo>
                    <a:pt x="1188" y="620"/>
                    <a:pt x="1251" y="616"/>
                    <a:pt x="1307" y="616"/>
                  </a:cubicBezTo>
                  <a:cubicBezTo>
                    <a:pt x="1555" y="616"/>
                    <a:pt x="1667" y="697"/>
                    <a:pt x="1771" y="697"/>
                  </a:cubicBezTo>
                  <a:cubicBezTo>
                    <a:pt x="1821" y="697"/>
                    <a:pt x="1870" y="678"/>
                    <a:pt x="1931" y="622"/>
                  </a:cubicBezTo>
                  <a:cubicBezTo>
                    <a:pt x="1998" y="559"/>
                    <a:pt x="1904" y="190"/>
                    <a:pt x="1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60;p40">
              <a:extLst>
                <a:ext uri="{FF2B5EF4-FFF2-40B4-BE49-F238E27FC236}">
                  <a16:creationId xmlns:a16="http://schemas.microsoft.com/office/drawing/2014/main" id="{D655E5B9-E733-3CD4-CE30-BB47161393EB}"/>
                </a:ext>
              </a:extLst>
            </p:cNvPr>
            <p:cNvSpPr/>
            <p:nvPr/>
          </p:nvSpPr>
          <p:spPr>
            <a:xfrm>
              <a:off x="2717100" y="1650150"/>
              <a:ext cx="140950" cy="68025"/>
            </a:xfrm>
            <a:custGeom>
              <a:avLst/>
              <a:gdLst/>
              <a:ahLst/>
              <a:cxnLst/>
              <a:rect l="l" t="t" r="r" b="b"/>
              <a:pathLst>
                <a:path w="5638" h="2721" extrusionOk="0">
                  <a:moveTo>
                    <a:pt x="1" y="1245"/>
                  </a:moveTo>
                  <a:lnTo>
                    <a:pt x="1" y="1250"/>
                  </a:lnTo>
                  <a:cubicBezTo>
                    <a:pt x="1" y="1249"/>
                    <a:pt x="2" y="1249"/>
                    <a:pt x="2" y="1249"/>
                  </a:cubicBezTo>
                  <a:lnTo>
                    <a:pt x="2" y="1249"/>
                  </a:lnTo>
                  <a:cubicBezTo>
                    <a:pt x="2" y="1248"/>
                    <a:pt x="1" y="1246"/>
                    <a:pt x="1" y="1245"/>
                  </a:cubicBezTo>
                  <a:close/>
                  <a:moveTo>
                    <a:pt x="2348" y="365"/>
                  </a:moveTo>
                  <a:cubicBezTo>
                    <a:pt x="2456" y="365"/>
                    <a:pt x="2507" y="407"/>
                    <a:pt x="2462" y="503"/>
                  </a:cubicBezTo>
                  <a:cubicBezTo>
                    <a:pt x="2322" y="804"/>
                    <a:pt x="1517" y="1263"/>
                    <a:pt x="860" y="1416"/>
                  </a:cubicBezTo>
                  <a:cubicBezTo>
                    <a:pt x="909" y="881"/>
                    <a:pt x="1973" y="365"/>
                    <a:pt x="2348" y="365"/>
                  </a:cubicBezTo>
                  <a:close/>
                  <a:moveTo>
                    <a:pt x="3564" y="0"/>
                  </a:moveTo>
                  <a:cubicBezTo>
                    <a:pt x="2285" y="0"/>
                    <a:pt x="1026" y="430"/>
                    <a:pt x="2" y="1249"/>
                  </a:cubicBezTo>
                  <a:lnTo>
                    <a:pt x="2" y="1249"/>
                  </a:lnTo>
                  <a:cubicBezTo>
                    <a:pt x="11" y="1270"/>
                    <a:pt x="20" y="1287"/>
                    <a:pt x="32" y="1304"/>
                  </a:cubicBezTo>
                  <a:cubicBezTo>
                    <a:pt x="73" y="1358"/>
                    <a:pt x="127" y="1398"/>
                    <a:pt x="190" y="1421"/>
                  </a:cubicBezTo>
                  <a:cubicBezTo>
                    <a:pt x="271" y="1449"/>
                    <a:pt x="359" y="1466"/>
                    <a:pt x="444" y="1466"/>
                  </a:cubicBezTo>
                  <a:cubicBezTo>
                    <a:pt x="454" y="1466"/>
                    <a:pt x="464" y="1466"/>
                    <a:pt x="473" y="1466"/>
                  </a:cubicBezTo>
                  <a:cubicBezTo>
                    <a:pt x="604" y="1466"/>
                    <a:pt x="734" y="1448"/>
                    <a:pt x="860" y="1416"/>
                  </a:cubicBezTo>
                  <a:lnTo>
                    <a:pt x="860" y="1416"/>
                  </a:lnTo>
                  <a:cubicBezTo>
                    <a:pt x="856" y="1479"/>
                    <a:pt x="865" y="1547"/>
                    <a:pt x="887" y="1605"/>
                  </a:cubicBezTo>
                  <a:cubicBezTo>
                    <a:pt x="951" y="1761"/>
                    <a:pt x="1134" y="1826"/>
                    <a:pt x="1387" y="1826"/>
                  </a:cubicBezTo>
                  <a:cubicBezTo>
                    <a:pt x="2346" y="1826"/>
                    <a:pt x="4297" y="881"/>
                    <a:pt x="4450" y="337"/>
                  </a:cubicBezTo>
                  <a:cubicBezTo>
                    <a:pt x="4450" y="337"/>
                    <a:pt x="4729" y="2275"/>
                    <a:pt x="5044" y="2721"/>
                  </a:cubicBezTo>
                  <a:cubicBezTo>
                    <a:pt x="5071" y="2685"/>
                    <a:pt x="5638" y="804"/>
                    <a:pt x="5530" y="530"/>
                  </a:cubicBezTo>
                  <a:cubicBezTo>
                    <a:pt x="5436" y="301"/>
                    <a:pt x="5210" y="282"/>
                    <a:pt x="5138" y="282"/>
                  </a:cubicBezTo>
                  <a:cubicBezTo>
                    <a:pt x="5124" y="282"/>
                    <a:pt x="5116" y="283"/>
                    <a:pt x="5116" y="283"/>
                  </a:cubicBezTo>
                  <a:lnTo>
                    <a:pt x="5116" y="215"/>
                  </a:lnTo>
                  <a:cubicBezTo>
                    <a:pt x="4604" y="71"/>
                    <a:pt x="4082" y="0"/>
                    <a:pt x="35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61;p40">
              <a:extLst>
                <a:ext uri="{FF2B5EF4-FFF2-40B4-BE49-F238E27FC236}">
                  <a16:creationId xmlns:a16="http://schemas.microsoft.com/office/drawing/2014/main" id="{9CB8FE51-1CE1-9952-CBFB-9C33FE9ADE9B}"/>
                </a:ext>
              </a:extLst>
            </p:cNvPr>
            <p:cNvSpPr/>
            <p:nvPr/>
          </p:nvSpPr>
          <p:spPr>
            <a:xfrm>
              <a:off x="2669875" y="1787825"/>
              <a:ext cx="167825" cy="144375"/>
            </a:xfrm>
            <a:custGeom>
              <a:avLst/>
              <a:gdLst/>
              <a:ahLst/>
              <a:cxnLst/>
              <a:rect l="l" t="t" r="r" b="b"/>
              <a:pathLst>
                <a:path w="6713" h="5775" extrusionOk="0">
                  <a:moveTo>
                    <a:pt x="1859" y="1"/>
                  </a:moveTo>
                  <a:cubicBezTo>
                    <a:pt x="1772" y="1"/>
                    <a:pt x="1680" y="10"/>
                    <a:pt x="1584" y="30"/>
                  </a:cubicBezTo>
                  <a:cubicBezTo>
                    <a:pt x="1044" y="142"/>
                    <a:pt x="585" y="390"/>
                    <a:pt x="261" y="570"/>
                  </a:cubicBezTo>
                  <a:lnTo>
                    <a:pt x="270" y="588"/>
                  </a:lnTo>
                  <a:cubicBezTo>
                    <a:pt x="270" y="588"/>
                    <a:pt x="0" y="1658"/>
                    <a:pt x="522" y="2536"/>
                  </a:cubicBezTo>
                  <a:lnTo>
                    <a:pt x="531" y="2554"/>
                  </a:lnTo>
                  <a:cubicBezTo>
                    <a:pt x="806" y="2441"/>
                    <a:pt x="1008" y="2329"/>
                    <a:pt x="1008" y="2329"/>
                  </a:cubicBezTo>
                  <a:lnTo>
                    <a:pt x="1017" y="2333"/>
                  </a:lnTo>
                  <a:cubicBezTo>
                    <a:pt x="909" y="2617"/>
                    <a:pt x="792" y="2923"/>
                    <a:pt x="671" y="3233"/>
                  </a:cubicBezTo>
                  <a:cubicBezTo>
                    <a:pt x="1701" y="4812"/>
                    <a:pt x="3455" y="5770"/>
                    <a:pt x="5340" y="5775"/>
                  </a:cubicBezTo>
                  <a:cubicBezTo>
                    <a:pt x="5345" y="4888"/>
                    <a:pt x="5322" y="3795"/>
                    <a:pt x="5304" y="3084"/>
                  </a:cubicBezTo>
                  <a:lnTo>
                    <a:pt x="5304" y="3084"/>
                  </a:lnTo>
                  <a:cubicBezTo>
                    <a:pt x="5340" y="3111"/>
                    <a:pt x="5565" y="3278"/>
                    <a:pt x="5885" y="3471"/>
                  </a:cubicBezTo>
                  <a:lnTo>
                    <a:pt x="5889" y="3462"/>
                  </a:lnTo>
                  <a:cubicBezTo>
                    <a:pt x="6631" y="2995"/>
                    <a:pt x="6712" y="1726"/>
                    <a:pt x="6712" y="1523"/>
                  </a:cubicBezTo>
                  <a:cubicBezTo>
                    <a:pt x="6343" y="1231"/>
                    <a:pt x="5885" y="898"/>
                    <a:pt x="5619" y="844"/>
                  </a:cubicBezTo>
                  <a:cubicBezTo>
                    <a:pt x="5558" y="832"/>
                    <a:pt x="5501" y="827"/>
                    <a:pt x="5448" y="827"/>
                  </a:cubicBezTo>
                  <a:cubicBezTo>
                    <a:pt x="5149" y="827"/>
                    <a:pt x="4989" y="993"/>
                    <a:pt x="4989" y="993"/>
                  </a:cubicBezTo>
                  <a:cubicBezTo>
                    <a:pt x="4989" y="993"/>
                    <a:pt x="4666" y="1153"/>
                    <a:pt x="4253" y="1153"/>
                  </a:cubicBezTo>
                  <a:cubicBezTo>
                    <a:pt x="4139" y="1153"/>
                    <a:pt x="4019" y="1141"/>
                    <a:pt x="3896" y="1110"/>
                  </a:cubicBezTo>
                  <a:cubicBezTo>
                    <a:pt x="3329" y="966"/>
                    <a:pt x="3060" y="795"/>
                    <a:pt x="3060" y="795"/>
                  </a:cubicBezTo>
                  <a:lnTo>
                    <a:pt x="3064" y="745"/>
                  </a:lnTo>
                  <a:cubicBezTo>
                    <a:pt x="3064" y="745"/>
                    <a:pt x="2648" y="1"/>
                    <a:pt x="18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62;p40">
              <a:extLst>
                <a:ext uri="{FF2B5EF4-FFF2-40B4-BE49-F238E27FC236}">
                  <a16:creationId xmlns:a16="http://schemas.microsoft.com/office/drawing/2014/main" id="{F11F96C2-C8F3-4A9F-6D39-09AEFD99F425}"/>
                </a:ext>
              </a:extLst>
            </p:cNvPr>
            <p:cNvSpPr/>
            <p:nvPr/>
          </p:nvSpPr>
          <p:spPr>
            <a:xfrm>
              <a:off x="2864000" y="1643350"/>
              <a:ext cx="61075" cy="48625"/>
            </a:xfrm>
            <a:custGeom>
              <a:avLst/>
              <a:gdLst/>
              <a:ahLst/>
              <a:cxnLst/>
              <a:rect l="l" t="t" r="r" b="b"/>
              <a:pathLst>
                <a:path w="2443" h="1945" extrusionOk="0">
                  <a:moveTo>
                    <a:pt x="2426" y="0"/>
                  </a:moveTo>
                  <a:cubicBezTo>
                    <a:pt x="2402" y="0"/>
                    <a:pt x="2271" y="124"/>
                    <a:pt x="2069" y="330"/>
                  </a:cubicBezTo>
                  <a:cubicBezTo>
                    <a:pt x="1966" y="438"/>
                    <a:pt x="1844" y="568"/>
                    <a:pt x="1710" y="716"/>
                  </a:cubicBezTo>
                  <a:cubicBezTo>
                    <a:pt x="1579" y="856"/>
                    <a:pt x="1440" y="1013"/>
                    <a:pt x="1291" y="1180"/>
                  </a:cubicBezTo>
                  <a:cubicBezTo>
                    <a:pt x="1282" y="1175"/>
                    <a:pt x="1278" y="1175"/>
                    <a:pt x="1273" y="1171"/>
                  </a:cubicBezTo>
                  <a:lnTo>
                    <a:pt x="1206" y="1135"/>
                  </a:lnTo>
                  <a:lnTo>
                    <a:pt x="1066" y="1067"/>
                  </a:lnTo>
                  <a:lnTo>
                    <a:pt x="706" y="892"/>
                  </a:lnTo>
                  <a:lnTo>
                    <a:pt x="540" y="806"/>
                  </a:lnTo>
                  <a:cubicBezTo>
                    <a:pt x="513" y="793"/>
                    <a:pt x="486" y="784"/>
                    <a:pt x="450" y="766"/>
                  </a:cubicBezTo>
                  <a:cubicBezTo>
                    <a:pt x="420" y="755"/>
                    <a:pt x="385" y="747"/>
                    <a:pt x="350" y="747"/>
                  </a:cubicBezTo>
                  <a:cubicBezTo>
                    <a:pt x="343" y="747"/>
                    <a:pt x="336" y="747"/>
                    <a:pt x="328" y="748"/>
                  </a:cubicBezTo>
                  <a:cubicBezTo>
                    <a:pt x="283" y="757"/>
                    <a:pt x="243" y="775"/>
                    <a:pt x="211" y="811"/>
                  </a:cubicBezTo>
                  <a:cubicBezTo>
                    <a:pt x="189" y="838"/>
                    <a:pt x="171" y="869"/>
                    <a:pt x="157" y="901"/>
                  </a:cubicBezTo>
                  <a:cubicBezTo>
                    <a:pt x="135" y="955"/>
                    <a:pt x="122" y="1013"/>
                    <a:pt x="113" y="1072"/>
                  </a:cubicBezTo>
                  <a:lnTo>
                    <a:pt x="72" y="1364"/>
                  </a:lnTo>
                  <a:cubicBezTo>
                    <a:pt x="23" y="1720"/>
                    <a:pt x="0" y="1940"/>
                    <a:pt x="23" y="1945"/>
                  </a:cubicBezTo>
                  <a:cubicBezTo>
                    <a:pt x="23" y="1945"/>
                    <a:pt x="23" y="1945"/>
                    <a:pt x="23" y="1945"/>
                  </a:cubicBezTo>
                  <a:cubicBezTo>
                    <a:pt x="42" y="1945"/>
                    <a:pt x="100" y="1730"/>
                    <a:pt x="175" y="1382"/>
                  </a:cubicBezTo>
                  <a:cubicBezTo>
                    <a:pt x="193" y="1297"/>
                    <a:pt x="211" y="1198"/>
                    <a:pt x="234" y="1094"/>
                  </a:cubicBezTo>
                  <a:cubicBezTo>
                    <a:pt x="243" y="1045"/>
                    <a:pt x="256" y="1000"/>
                    <a:pt x="274" y="955"/>
                  </a:cubicBezTo>
                  <a:cubicBezTo>
                    <a:pt x="283" y="932"/>
                    <a:pt x="297" y="919"/>
                    <a:pt x="310" y="901"/>
                  </a:cubicBezTo>
                  <a:cubicBezTo>
                    <a:pt x="319" y="892"/>
                    <a:pt x="333" y="887"/>
                    <a:pt x="346" y="883"/>
                  </a:cubicBezTo>
                  <a:cubicBezTo>
                    <a:pt x="364" y="883"/>
                    <a:pt x="382" y="887"/>
                    <a:pt x="400" y="896"/>
                  </a:cubicBezTo>
                  <a:cubicBezTo>
                    <a:pt x="423" y="905"/>
                    <a:pt x="450" y="923"/>
                    <a:pt x="477" y="937"/>
                  </a:cubicBezTo>
                  <a:lnTo>
                    <a:pt x="648" y="1022"/>
                  </a:lnTo>
                  <a:lnTo>
                    <a:pt x="1003" y="1202"/>
                  </a:lnTo>
                  <a:lnTo>
                    <a:pt x="1143" y="1270"/>
                  </a:lnTo>
                  <a:lnTo>
                    <a:pt x="1210" y="1301"/>
                  </a:lnTo>
                  <a:cubicBezTo>
                    <a:pt x="1228" y="1310"/>
                    <a:pt x="1246" y="1319"/>
                    <a:pt x="1260" y="1324"/>
                  </a:cubicBezTo>
                  <a:cubicBezTo>
                    <a:pt x="1273" y="1326"/>
                    <a:pt x="1286" y="1327"/>
                    <a:pt x="1298" y="1327"/>
                  </a:cubicBezTo>
                  <a:cubicBezTo>
                    <a:pt x="1310" y="1327"/>
                    <a:pt x="1323" y="1326"/>
                    <a:pt x="1336" y="1324"/>
                  </a:cubicBezTo>
                  <a:cubicBezTo>
                    <a:pt x="1350" y="1319"/>
                    <a:pt x="1363" y="1310"/>
                    <a:pt x="1377" y="1301"/>
                  </a:cubicBezTo>
                  <a:cubicBezTo>
                    <a:pt x="1386" y="1297"/>
                    <a:pt x="1395" y="1288"/>
                    <a:pt x="1404" y="1279"/>
                  </a:cubicBezTo>
                  <a:cubicBezTo>
                    <a:pt x="1417" y="1265"/>
                    <a:pt x="1426" y="1252"/>
                    <a:pt x="1435" y="1243"/>
                  </a:cubicBezTo>
                  <a:lnTo>
                    <a:pt x="1494" y="1175"/>
                  </a:lnTo>
                  <a:lnTo>
                    <a:pt x="1606" y="1049"/>
                  </a:lnTo>
                  <a:cubicBezTo>
                    <a:pt x="1674" y="964"/>
                    <a:pt x="1746" y="883"/>
                    <a:pt x="1808" y="806"/>
                  </a:cubicBezTo>
                  <a:cubicBezTo>
                    <a:pt x="1939" y="649"/>
                    <a:pt x="2051" y="514"/>
                    <a:pt x="2146" y="397"/>
                  </a:cubicBezTo>
                  <a:cubicBezTo>
                    <a:pt x="2335" y="163"/>
                    <a:pt x="2443" y="15"/>
                    <a:pt x="2429" y="1"/>
                  </a:cubicBezTo>
                  <a:cubicBezTo>
                    <a:pt x="2429" y="1"/>
                    <a:pt x="2428" y="0"/>
                    <a:pt x="24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63;p40">
              <a:extLst>
                <a:ext uri="{FF2B5EF4-FFF2-40B4-BE49-F238E27FC236}">
                  <a16:creationId xmlns:a16="http://schemas.microsoft.com/office/drawing/2014/main" id="{46C64D04-1CAF-5CBE-84DE-DB7FF9557824}"/>
                </a:ext>
              </a:extLst>
            </p:cNvPr>
            <p:cNvSpPr/>
            <p:nvPr/>
          </p:nvSpPr>
          <p:spPr>
            <a:xfrm>
              <a:off x="2875575" y="1659650"/>
              <a:ext cx="74350" cy="39975"/>
            </a:xfrm>
            <a:custGeom>
              <a:avLst/>
              <a:gdLst/>
              <a:ahLst/>
              <a:cxnLst/>
              <a:rect l="l" t="t" r="r" b="b"/>
              <a:pathLst>
                <a:path w="2974" h="1599" extrusionOk="0">
                  <a:moveTo>
                    <a:pt x="2943" y="0"/>
                  </a:moveTo>
                  <a:cubicBezTo>
                    <a:pt x="2884" y="0"/>
                    <a:pt x="2224" y="552"/>
                    <a:pt x="1444" y="1252"/>
                  </a:cubicBezTo>
                  <a:cubicBezTo>
                    <a:pt x="1404" y="1293"/>
                    <a:pt x="1354" y="1329"/>
                    <a:pt x="1305" y="1351"/>
                  </a:cubicBezTo>
                  <a:cubicBezTo>
                    <a:pt x="1287" y="1360"/>
                    <a:pt x="1265" y="1360"/>
                    <a:pt x="1247" y="1360"/>
                  </a:cubicBezTo>
                  <a:cubicBezTo>
                    <a:pt x="1224" y="1351"/>
                    <a:pt x="1206" y="1342"/>
                    <a:pt x="1184" y="1329"/>
                  </a:cubicBezTo>
                  <a:lnTo>
                    <a:pt x="1107" y="1279"/>
                  </a:lnTo>
                  <a:cubicBezTo>
                    <a:pt x="1080" y="1261"/>
                    <a:pt x="1053" y="1243"/>
                    <a:pt x="1022" y="1230"/>
                  </a:cubicBezTo>
                  <a:cubicBezTo>
                    <a:pt x="968" y="1198"/>
                    <a:pt x="909" y="1167"/>
                    <a:pt x="855" y="1144"/>
                  </a:cubicBezTo>
                  <a:cubicBezTo>
                    <a:pt x="752" y="1095"/>
                    <a:pt x="644" y="1059"/>
                    <a:pt x="531" y="1032"/>
                  </a:cubicBezTo>
                  <a:cubicBezTo>
                    <a:pt x="477" y="1018"/>
                    <a:pt x="428" y="1005"/>
                    <a:pt x="378" y="1000"/>
                  </a:cubicBezTo>
                  <a:cubicBezTo>
                    <a:pt x="351" y="991"/>
                    <a:pt x="324" y="991"/>
                    <a:pt x="297" y="991"/>
                  </a:cubicBezTo>
                  <a:cubicBezTo>
                    <a:pt x="257" y="991"/>
                    <a:pt x="221" y="1009"/>
                    <a:pt x="198" y="1041"/>
                  </a:cubicBezTo>
                  <a:cubicBezTo>
                    <a:pt x="180" y="1059"/>
                    <a:pt x="171" y="1081"/>
                    <a:pt x="158" y="1108"/>
                  </a:cubicBezTo>
                  <a:lnTo>
                    <a:pt x="135" y="1162"/>
                  </a:lnTo>
                  <a:cubicBezTo>
                    <a:pt x="117" y="1198"/>
                    <a:pt x="104" y="1234"/>
                    <a:pt x="90" y="1270"/>
                  </a:cubicBezTo>
                  <a:cubicBezTo>
                    <a:pt x="68" y="1333"/>
                    <a:pt x="50" y="1392"/>
                    <a:pt x="36" y="1441"/>
                  </a:cubicBezTo>
                  <a:cubicBezTo>
                    <a:pt x="9" y="1540"/>
                    <a:pt x="0" y="1594"/>
                    <a:pt x="9" y="1599"/>
                  </a:cubicBezTo>
                  <a:cubicBezTo>
                    <a:pt x="23" y="1599"/>
                    <a:pt x="45" y="1554"/>
                    <a:pt x="90" y="1464"/>
                  </a:cubicBezTo>
                  <a:cubicBezTo>
                    <a:pt x="113" y="1419"/>
                    <a:pt x="140" y="1365"/>
                    <a:pt x="171" y="1302"/>
                  </a:cubicBezTo>
                  <a:lnTo>
                    <a:pt x="221" y="1203"/>
                  </a:lnTo>
                  <a:lnTo>
                    <a:pt x="252" y="1149"/>
                  </a:lnTo>
                  <a:cubicBezTo>
                    <a:pt x="257" y="1135"/>
                    <a:pt x="266" y="1122"/>
                    <a:pt x="279" y="1108"/>
                  </a:cubicBezTo>
                  <a:cubicBezTo>
                    <a:pt x="288" y="1099"/>
                    <a:pt x="288" y="1099"/>
                    <a:pt x="302" y="1099"/>
                  </a:cubicBezTo>
                  <a:cubicBezTo>
                    <a:pt x="320" y="1099"/>
                    <a:pt x="338" y="1104"/>
                    <a:pt x="356" y="1108"/>
                  </a:cubicBezTo>
                  <a:cubicBezTo>
                    <a:pt x="405" y="1122"/>
                    <a:pt x="450" y="1135"/>
                    <a:pt x="500" y="1149"/>
                  </a:cubicBezTo>
                  <a:cubicBezTo>
                    <a:pt x="603" y="1180"/>
                    <a:pt x="702" y="1221"/>
                    <a:pt x="797" y="1266"/>
                  </a:cubicBezTo>
                  <a:cubicBezTo>
                    <a:pt x="851" y="1293"/>
                    <a:pt x="900" y="1320"/>
                    <a:pt x="950" y="1351"/>
                  </a:cubicBezTo>
                  <a:cubicBezTo>
                    <a:pt x="977" y="1365"/>
                    <a:pt x="999" y="1383"/>
                    <a:pt x="1026" y="1396"/>
                  </a:cubicBezTo>
                  <a:lnTo>
                    <a:pt x="1103" y="1455"/>
                  </a:lnTo>
                  <a:cubicBezTo>
                    <a:pt x="1139" y="1477"/>
                    <a:pt x="1175" y="1495"/>
                    <a:pt x="1215" y="1504"/>
                  </a:cubicBezTo>
                  <a:cubicBezTo>
                    <a:pt x="1233" y="1507"/>
                    <a:pt x="1250" y="1509"/>
                    <a:pt x="1266" y="1509"/>
                  </a:cubicBezTo>
                  <a:cubicBezTo>
                    <a:pt x="1296" y="1509"/>
                    <a:pt x="1325" y="1504"/>
                    <a:pt x="1354" y="1495"/>
                  </a:cubicBezTo>
                  <a:cubicBezTo>
                    <a:pt x="1422" y="1464"/>
                    <a:pt x="1485" y="1419"/>
                    <a:pt x="1539" y="1365"/>
                  </a:cubicBezTo>
                  <a:cubicBezTo>
                    <a:pt x="2344" y="645"/>
                    <a:pt x="2974" y="33"/>
                    <a:pt x="2947" y="2"/>
                  </a:cubicBezTo>
                  <a:cubicBezTo>
                    <a:pt x="2946" y="1"/>
                    <a:pt x="2945" y="0"/>
                    <a:pt x="2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64;p40">
            <a:extLst>
              <a:ext uri="{FF2B5EF4-FFF2-40B4-BE49-F238E27FC236}">
                <a16:creationId xmlns:a16="http://schemas.microsoft.com/office/drawing/2014/main" id="{3BD42ACE-E479-F7B7-6B79-80A9E8431D77}"/>
              </a:ext>
            </a:extLst>
          </p:cNvPr>
          <p:cNvGrpSpPr/>
          <p:nvPr/>
        </p:nvGrpSpPr>
        <p:grpSpPr>
          <a:xfrm>
            <a:off x="244122" y="340026"/>
            <a:ext cx="1521303" cy="1568879"/>
            <a:chOff x="3035825" y="1633800"/>
            <a:chExt cx="283100" cy="277925"/>
          </a:xfrm>
        </p:grpSpPr>
        <p:sp>
          <p:nvSpPr>
            <p:cNvPr id="101" name="Google Shape;1065;p40">
              <a:extLst>
                <a:ext uri="{FF2B5EF4-FFF2-40B4-BE49-F238E27FC236}">
                  <a16:creationId xmlns:a16="http://schemas.microsoft.com/office/drawing/2014/main" id="{3214A0A8-0506-1B4A-5FB0-5CD20D846B12}"/>
                </a:ext>
              </a:extLst>
            </p:cNvPr>
            <p:cNvSpPr/>
            <p:nvPr/>
          </p:nvSpPr>
          <p:spPr>
            <a:xfrm>
              <a:off x="3035825" y="1633800"/>
              <a:ext cx="274100" cy="277925"/>
            </a:xfrm>
            <a:custGeom>
              <a:avLst/>
              <a:gdLst/>
              <a:ahLst/>
              <a:cxnLst/>
              <a:rect l="l" t="t" r="r" b="b"/>
              <a:pathLst>
                <a:path w="10964" h="11117" fill="none" extrusionOk="0">
                  <a:moveTo>
                    <a:pt x="10964" y="5561"/>
                  </a:moveTo>
                  <a:cubicBezTo>
                    <a:pt x="10964" y="8629"/>
                    <a:pt x="8512" y="11117"/>
                    <a:pt x="5480" y="11117"/>
                  </a:cubicBezTo>
                  <a:cubicBezTo>
                    <a:pt x="2453" y="11117"/>
                    <a:pt x="1" y="8629"/>
                    <a:pt x="1" y="5561"/>
                  </a:cubicBezTo>
                  <a:cubicBezTo>
                    <a:pt x="1" y="2489"/>
                    <a:pt x="2453" y="1"/>
                    <a:pt x="5480" y="1"/>
                  </a:cubicBezTo>
                  <a:cubicBezTo>
                    <a:pt x="8512" y="1"/>
                    <a:pt x="10964" y="2489"/>
                    <a:pt x="10964" y="5561"/>
                  </a:cubicBezTo>
                  <a:close/>
                </a:path>
              </a:pathLst>
            </a:custGeom>
            <a:solidFill>
              <a:schemeClr val="accent1"/>
            </a:solidFill>
            <a:ln w="19050" cap="flat" cmpd="sng">
              <a:solidFill>
                <a:schemeClr val="accent1"/>
              </a:solidFill>
              <a:prstDash val="solid"/>
              <a:miter lim="449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66;p40">
              <a:extLst>
                <a:ext uri="{FF2B5EF4-FFF2-40B4-BE49-F238E27FC236}">
                  <a16:creationId xmlns:a16="http://schemas.microsoft.com/office/drawing/2014/main" id="{B4DD2BF5-74CF-803C-AAF2-57671E98F27D}"/>
                </a:ext>
              </a:extLst>
            </p:cNvPr>
            <p:cNvSpPr/>
            <p:nvPr/>
          </p:nvSpPr>
          <p:spPr>
            <a:xfrm>
              <a:off x="3161000" y="1713950"/>
              <a:ext cx="16125" cy="27275"/>
            </a:xfrm>
            <a:custGeom>
              <a:avLst/>
              <a:gdLst/>
              <a:ahLst/>
              <a:cxnLst/>
              <a:rect l="l" t="t" r="r" b="b"/>
              <a:pathLst>
                <a:path w="645" h="1091" extrusionOk="0">
                  <a:moveTo>
                    <a:pt x="417" y="1"/>
                  </a:moveTo>
                  <a:cubicBezTo>
                    <a:pt x="403" y="1"/>
                    <a:pt x="389" y="4"/>
                    <a:pt x="374" y="11"/>
                  </a:cubicBezTo>
                  <a:cubicBezTo>
                    <a:pt x="271" y="65"/>
                    <a:pt x="262" y="200"/>
                    <a:pt x="262" y="254"/>
                  </a:cubicBezTo>
                  <a:cubicBezTo>
                    <a:pt x="266" y="254"/>
                    <a:pt x="275" y="259"/>
                    <a:pt x="280" y="263"/>
                  </a:cubicBezTo>
                  <a:cubicBezTo>
                    <a:pt x="469" y="371"/>
                    <a:pt x="46" y="1019"/>
                    <a:pt x="1" y="1091"/>
                  </a:cubicBezTo>
                  <a:cubicBezTo>
                    <a:pt x="50" y="1019"/>
                    <a:pt x="410" y="538"/>
                    <a:pt x="644" y="412"/>
                  </a:cubicBezTo>
                  <a:lnTo>
                    <a:pt x="644" y="407"/>
                  </a:lnTo>
                  <a:lnTo>
                    <a:pt x="640" y="385"/>
                  </a:lnTo>
                  <a:cubicBezTo>
                    <a:pt x="623" y="307"/>
                    <a:pt x="548" y="1"/>
                    <a:pt x="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67;p40">
              <a:extLst>
                <a:ext uri="{FF2B5EF4-FFF2-40B4-BE49-F238E27FC236}">
                  <a16:creationId xmlns:a16="http://schemas.microsoft.com/office/drawing/2014/main" id="{5015FA85-BE85-B930-2AEB-4D79877543F0}"/>
                </a:ext>
              </a:extLst>
            </p:cNvPr>
            <p:cNvSpPr/>
            <p:nvPr/>
          </p:nvSpPr>
          <p:spPr>
            <a:xfrm>
              <a:off x="3108375" y="1726250"/>
              <a:ext cx="37375" cy="45025"/>
            </a:xfrm>
            <a:custGeom>
              <a:avLst/>
              <a:gdLst/>
              <a:ahLst/>
              <a:cxnLst/>
              <a:rect l="l" t="t" r="r" b="b"/>
              <a:pathLst>
                <a:path w="1495" h="1801" extrusionOk="0">
                  <a:moveTo>
                    <a:pt x="885" y="0"/>
                  </a:moveTo>
                  <a:cubicBezTo>
                    <a:pt x="647" y="0"/>
                    <a:pt x="103" y="710"/>
                    <a:pt x="41" y="1071"/>
                  </a:cubicBezTo>
                  <a:cubicBezTo>
                    <a:pt x="1" y="1296"/>
                    <a:pt x="72" y="1683"/>
                    <a:pt x="95" y="1800"/>
                  </a:cubicBezTo>
                  <a:cubicBezTo>
                    <a:pt x="536" y="1341"/>
                    <a:pt x="950" y="851"/>
                    <a:pt x="1013" y="797"/>
                  </a:cubicBezTo>
                  <a:cubicBezTo>
                    <a:pt x="1098" y="653"/>
                    <a:pt x="1206" y="518"/>
                    <a:pt x="1328" y="397"/>
                  </a:cubicBezTo>
                  <a:cubicBezTo>
                    <a:pt x="1391" y="325"/>
                    <a:pt x="1445" y="271"/>
                    <a:pt x="1494" y="226"/>
                  </a:cubicBezTo>
                  <a:lnTo>
                    <a:pt x="1485" y="212"/>
                  </a:lnTo>
                  <a:cubicBezTo>
                    <a:pt x="1305" y="95"/>
                    <a:pt x="1103" y="23"/>
                    <a:pt x="891" y="1"/>
                  </a:cubicBezTo>
                  <a:cubicBezTo>
                    <a:pt x="889" y="1"/>
                    <a:pt x="887" y="0"/>
                    <a:pt x="8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68;p40">
              <a:extLst>
                <a:ext uri="{FF2B5EF4-FFF2-40B4-BE49-F238E27FC236}">
                  <a16:creationId xmlns:a16="http://schemas.microsoft.com/office/drawing/2014/main" id="{6EF6F03A-ECD2-4B01-EE49-1F0D1E7F060B}"/>
                </a:ext>
              </a:extLst>
            </p:cNvPr>
            <p:cNvSpPr/>
            <p:nvPr/>
          </p:nvSpPr>
          <p:spPr>
            <a:xfrm>
              <a:off x="3200475" y="1727375"/>
              <a:ext cx="38600" cy="36475"/>
            </a:xfrm>
            <a:custGeom>
              <a:avLst/>
              <a:gdLst/>
              <a:ahLst/>
              <a:cxnLst/>
              <a:rect l="l" t="t" r="r" b="b"/>
              <a:pathLst>
                <a:path w="1544" h="1459" extrusionOk="0">
                  <a:moveTo>
                    <a:pt x="761" y="1"/>
                  </a:moveTo>
                  <a:cubicBezTo>
                    <a:pt x="572" y="1"/>
                    <a:pt x="23" y="86"/>
                    <a:pt x="23" y="86"/>
                  </a:cubicBezTo>
                  <a:lnTo>
                    <a:pt x="1" y="95"/>
                  </a:lnTo>
                  <a:cubicBezTo>
                    <a:pt x="50" y="176"/>
                    <a:pt x="91" y="262"/>
                    <a:pt x="127" y="352"/>
                  </a:cubicBezTo>
                  <a:cubicBezTo>
                    <a:pt x="127" y="352"/>
                    <a:pt x="775" y="900"/>
                    <a:pt x="1530" y="1458"/>
                  </a:cubicBezTo>
                  <a:lnTo>
                    <a:pt x="1544" y="1440"/>
                  </a:lnTo>
                  <a:cubicBezTo>
                    <a:pt x="1544" y="1440"/>
                    <a:pt x="1031" y="176"/>
                    <a:pt x="802" y="19"/>
                  </a:cubicBezTo>
                  <a:cubicBezTo>
                    <a:pt x="793" y="10"/>
                    <a:pt x="779"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69;p40">
              <a:extLst>
                <a:ext uri="{FF2B5EF4-FFF2-40B4-BE49-F238E27FC236}">
                  <a16:creationId xmlns:a16="http://schemas.microsoft.com/office/drawing/2014/main" id="{16AF1A71-D409-68C1-DB33-15EB9800190B}"/>
                </a:ext>
              </a:extLst>
            </p:cNvPr>
            <p:cNvSpPr/>
            <p:nvPr/>
          </p:nvSpPr>
          <p:spPr>
            <a:xfrm>
              <a:off x="3042575" y="1676325"/>
              <a:ext cx="146000" cy="171225"/>
            </a:xfrm>
            <a:custGeom>
              <a:avLst/>
              <a:gdLst/>
              <a:ahLst/>
              <a:cxnLst/>
              <a:rect l="l" t="t" r="r" b="b"/>
              <a:pathLst>
                <a:path w="5840" h="6849" extrusionOk="0">
                  <a:moveTo>
                    <a:pt x="3753" y="0"/>
                  </a:moveTo>
                  <a:cubicBezTo>
                    <a:pt x="3118" y="117"/>
                    <a:pt x="2336" y="396"/>
                    <a:pt x="1868" y="1026"/>
                  </a:cubicBezTo>
                  <a:cubicBezTo>
                    <a:pt x="874" y="2367"/>
                    <a:pt x="1" y="6397"/>
                    <a:pt x="1395" y="6811"/>
                  </a:cubicBezTo>
                  <a:cubicBezTo>
                    <a:pt x="1482" y="6837"/>
                    <a:pt x="1571" y="6849"/>
                    <a:pt x="1664" y="6849"/>
                  </a:cubicBezTo>
                  <a:cubicBezTo>
                    <a:pt x="2076" y="6849"/>
                    <a:pt x="2539" y="6610"/>
                    <a:pt x="2983" y="6271"/>
                  </a:cubicBezTo>
                  <a:cubicBezTo>
                    <a:pt x="4050" y="5466"/>
                    <a:pt x="5030" y="4103"/>
                    <a:pt x="5030" y="4103"/>
                  </a:cubicBezTo>
                  <a:cubicBezTo>
                    <a:pt x="5120" y="4004"/>
                    <a:pt x="5197" y="3896"/>
                    <a:pt x="5255" y="3784"/>
                  </a:cubicBezTo>
                  <a:cubicBezTo>
                    <a:pt x="5507" y="3361"/>
                    <a:pt x="5840" y="2654"/>
                    <a:pt x="5701" y="2524"/>
                  </a:cubicBezTo>
                  <a:cubicBezTo>
                    <a:pt x="5686" y="2510"/>
                    <a:pt x="5667" y="2504"/>
                    <a:pt x="5646" y="2504"/>
                  </a:cubicBezTo>
                  <a:cubicBezTo>
                    <a:pt x="5486" y="2504"/>
                    <a:pt x="5180" y="2871"/>
                    <a:pt x="5152" y="2906"/>
                  </a:cubicBezTo>
                  <a:cubicBezTo>
                    <a:pt x="5179" y="2861"/>
                    <a:pt x="5687" y="2079"/>
                    <a:pt x="5539" y="1912"/>
                  </a:cubicBezTo>
                  <a:cubicBezTo>
                    <a:pt x="5522" y="1891"/>
                    <a:pt x="5501" y="1882"/>
                    <a:pt x="5476" y="1882"/>
                  </a:cubicBezTo>
                  <a:cubicBezTo>
                    <a:pt x="5448" y="1882"/>
                    <a:pt x="5415" y="1893"/>
                    <a:pt x="5377" y="1912"/>
                  </a:cubicBezTo>
                  <a:cubicBezTo>
                    <a:pt x="5143" y="2038"/>
                    <a:pt x="4783" y="2524"/>
                    <a:pt x="4733" y="2591"/>
                  </a:cubicBezTo>
                  <a:cubicBezTo>
                    <a:pt x="4778" y="2520"/>
                    <a:pt x="5201" y="1872"/>
                    <a:pt x="5012" y="1764"/>
                  </a:cubicBezTo>
                  <a:cubicBezTo>
                    <a:pt x="5008" y="1759"/>
                    <a:pt x="4999" y="1755"/>
                    <a:pt x="4994" y="1755"/>
                  </a:cubicBezTo>
                  <a:cubicBezTo>
                    <a:pt x="4987" y="1753"/>
                    <a:pt x="4980" y="1752"/>
                    <a:pt x="4973" y="1752"/>
                  </a:cubicBezTo>
                  <a:cubicBezTo>
                    <a:pt x="4883" y="1752"/>
                    <a:pt x="4756" y="1873"/>
                    <a:pt x="4598" y="2052"/>
                  </a:cubicBezTo>
                  <a:lnTo>
                    <a:pt x="4423" y="2056"/>
                  </a:lnTo>
                  <a:cubicBezTo>
                    <a:pt x="4369" y="2056"/>
                    <a:pt x="4279" y="2088"/>
                    <a:pt x="4126" y="2223"/>
                  </a:cubicBezTo>
                  <a:cubicBezTo>
                    <a:pt x="4077" y="2268"/>
                    <a:pt x="4023" y="2322"/>
                    <a:pt x="3960" y="2394"/>
                  </a:cubicBezTo>
                  <a:cubicBezTo>
                    <a:pt x="3838" y="2515"/>
                    <a:pt x="3730" y="2645"/>
                    <a:pt x="3640" y="2794"/>
                  </a:cubicBezTo>
                  <a:cubicBezTo>
                    <a:pt x="3577" y="2843"/>
                    <a:pt x="3168" y="3338"/>
                    <a:pt x="2727" y="3793"/>
                  </a:cubicBezTo>
                  <a:cubicBezTo>
                    <a:pt x="2704" y="3680"/>
                    <a:pt x="2633" y="3293"/>
                    <a:pt x="2664" y="3064"/>
                  </a:cubicBezTo>
                  <a:cubicBezTo>
                    <a:pt x="2731" y="2703"/>
                    <a:pt x="3275" y="1997"/>
                    <a:pt x="3512" y="1997"/>
                  </a:cubicBezTo>
                  <a:cubicBezTo>
                    <a:pt x="3514" y="1997"/>
                    <a:pt x="3517" y="1998"/>
                    <a:pt x="3519" y="1998"/>
                  </a:cubicBezTo>
                  <a:cubicBezTo>
                    <a:pt x="3582" y="747"/>
                    <a:pt x="3753" y="9"/>
                    <a:pt x="3753" y="9"/>
                  </a:cubicBezTo>
                  <a:lnTo>
                    <a:pt x="3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70;p40">
              <a:extLst>
                <a:ext uri="{FF2B5EF4-FFF2-40B4-BE49-F238E27FC236}">
                  <a16:creationId xmlns:a16="http://schemas.microsoft.com/office/drawing/2014/main" id="{C2CDB02E-6DD3-03B2-97DD-02D0368984F5}"/>
                </a:ext>
              </a:extLst>
            </p:cNvPr>
            <p:cNvSpPr/>
            <p:nvPr/>
          </p:nvSpPr>
          <p:spPr>
            <a:xfrm>
              <a:off x="3171475" y="1675300"/>
              <a:ext cx="147450" cy="166625"/>
            </a:xfrm>
            <a:custGeom>
              <a:avLst/>
              <a:gdLst/>
              <a:ahLst/>
              <a:cxnLst/>
              <a:rect l="l" t="t" r="r" b="b"/>
              <a:pathLst>
                <a:path w="5898" h="6665" extrusionOk="0">
                  <a:moveTo>
                    <a:pt x="2227" y="1"/>
                  </a:moveTo>
                  <a:lnTo>
                    <a:pt x="2223" y="28"/>
                  </a:lnTo>
                  <a:cubicBezTo>
                    <a:pt x="2223" y="28"/>
                    <a:pt x="2011" y="1125"/>
                    <a:pt x="1966" y="2097"/>
                  </a:cubicBezTo>
                  <a:cubicBezTo>
                    <a:pt x="2196" y="2255"/>
                    <a:pt x="2708" y="3519"/>
                    <a:pt x="2708" y="3519"/>
                  </a:cubicBezTo>
                  <a:lnTo>
                    <a:pt x="2695" y="3541"/>
                  </a:lnTo>
                  <a:cubicBezTo>
                    <a:pt x="1935" y="2983"/>
                    <a:pt x="1291" y="2430"/>
                    <a:pt x="1291" y="2430"/>
                  </a:cubicBezTo>
                  <a:cubicBezTo>
                    <a:pt x="1251" y="2345"/>
                    <a:pt x="1210" y="2259"/>
                    <a:pt x="1165" y="2178"/>
                  </a:cubicBezTo>
                  <a:cubicBezTo>
                    <a:pt x="1080" y="2030"/>
                    <a:pt x="958" y="1859"/>
                    <a:pt x="837" y="1827"/>
                  </a:cubicBezTo>
                  <a:cubicBezTo>
                    <a:pt x="822" y="1824"/>
                    <a:pt x="809" y="1822"/>
                    <a:pt x="798" y="1822"/>
                  </a:cubicBezTo>
                  <a:cubicBezTo>
                    <a:pt x="674" y="1822"/>
                    <a:pt x="715" y="2003"/>
                    <a:pt x="715" y="2003"/>
                  </a:cubicBezTo>
                  <a:lnTo>
                    <a:pt x="702" y="2007"/>
                  </a:lnTo>
                  <a:cubicBezTo>
                    <a:pt x="644" y="1895"/>
                    <a:pt x="572" y="1755"/>
                    <a:pt x="486" y="1589"/>
                  </a:cubicBezTo>
                  <a:cubicBezTo>
                    <a:pt x="446" y="1510"/>
                    <a:pt x="387" y="1467"/>
                    <a:pt x="332" y="1467"/>
                  </a:cubicBezTo>
                  <a:cubicBezTo>
                    <a:pt x="234" y="1467"/>
                    <a:pt x="151" y="1607"/>
                    <a:pt x="221" y="1931"/>
                  </a:cubicBezTo>
                  <a:lnTo>
                    <a:pt x="225" y="1949"/>
                  </a:lnTo>
                  <a:lnTo>
                    <a:pt x="225" y="1958"/>
                  </a:lnTo>
                  <a:cubicBezTo>
                    <a:pt x="261" y="1939"/>
                    <a:pt x="294" y="1927"/>
                    <a:pt x="322" y="1927"/>
                  </a:cubicBezTo>
                  <a:cubicBezTo>
                    <a:pt x="348" y="1927"/>
                    <a:pt x="370" y="1936"/>
                    <a:pt x="387" y="1958"/>
                  </a:cubicBezTo>
                  <a:cubicBezTo>
                    <a:pt x="536" y="2124"/>
                    <a:pt x="27" y="2907"/>
                    <a:pt x="0" y="2952"/>
                  </a:cubicBezTo>
                  <a:cubicBezTo>
                    <a:pt x="28" y="2912"/>
                    <a:pt x="335" y="2550"/>
                    <a:pt x="496" y="2550"/>
                  </a:cubicBezTo>
                  <a:cubicBezTo>
                    <a:pt x="516" y="2550"/>
                    <a:pt x="534" y="2556"/>
                    <a:pt x="549" y="2570"/>
                  </a:cubicBezTo>
                  <a:cubicBezTo>
                    <a:pt x="693" y="2704"/>
                    <a:pt x="360" y="3406"/>
                    <a:pt x="108" y="3829"/>
                  </a:cubicBezTo>
                  <a:lnTo>
                    <a:pt x="140" y="3829"/>
                  </a:lnTo>
                  <a:cubicBezTo>
                    <a:pt x="140" y="3829"/>
                    <a:pt x="1336" y="5264"/>
                    <a:pt x="2564" y="6092"/>
                  </a:cubicBezTo>
                  <a:cubicBezTo>
                    <a:pt x="3065" y="6429"/>
                    <a:pt x="3569" y="6664"/>
                    <a:pt x="3999" y="6664"/>
                  </a:cubicBezTo>
                  <a:cubicBezTo>
                    <a:pt x="4195" y="6664"/>
                    <a:pt x="4376" y="6615"/>
                    <a:pt x="4535" y="6506"/>
                  </a:cubicBezTo>
                  <a:cubicBezTo>
                    <a:pt x="5898" y="5552"/>
                    <a:pt x="4895" y="2331"/>
                    <a:pt x="4125" y="1067"/>
                  </a:cubicBezTo>
                  <a:cubicBezTo>
                    <a:pt x="3716" y="388"/>
                    <a:pt x="2875" y="113"/>
                    <a:pt x="22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1;p40">
              <a:extLst>
                <a:ext uri="{FF2B5EF4-FFF2-40B4-BE49-F238E27FC236}">
                  <a16:creationId xmlns:a16="http://schemas.microsoft.com/office/drawing/2014/main" id="{6EA3B9B3-AD38-870D-E02C-00F9BB9F8EBC}"/>
                </a:ext>
              </a:extLst>
            </p:cNvPr>
            <p:cNvSpPr/>
            <p:nvPr/>
          </p:nvSpPr>
          <p:spPr>
            <a:xfrm>
              <a:off x="3130650" y="1643375"/>
              <a:ext cx="96525" cy="88650"/>
            </a:xfrm>
            <a:custGeom>
              <a:avLst/>
              <a:gdLst/>
              <a:ahLst/>
              <a:cxnLst/>
              <a:rect l="l" t="t" r="r" b="b"/>
              <a:pathLst>
                <a:path w="3861" h="3546" extrusionOk="0">
                  <a:moveTo>
                    <a:pt x="1853" y="3206"/>
                  </a:moveTo>
                  <a:lnTo>
                    <a:pt x="1853" y="3206"/>
                  </a:lnTo>
                  <a:cubicBezTo>
                    <a:pt x="1853" y="3207"/>
                    <a:pt x="1854" y="3207"/>
                    <a:pt x="1854" y="3208"/>
                  </a:cubicBezTo>
                  <a:cubicBezTo>
                    <a:pt x="1854" y="3207"/>
                    <a:pt x="1853" y="3207"/>
                    <a:pt x="1853" y="3206"/>
                  </a:cubicBezTo>
                  <a:close/>
                  <a:moveTo>
                    <a:pt x="3104" y="0"/>
                  </a:moveTo>
                  <a:cubicBezTo>
                    <a:pt x="2677" y="140"/>
                    <a:pt x="2229" y="207"/>
                    <a:pt x="1780" y="207"/>
                  </a:cubicBezTo>
                  <a:cubicBezTo>
                    <a:pt x="1766" y="207"/>
                    <a:pt x="1751" y="207"/>
                    <a:pt x="1737" y="207"/>
                  </a:cubicBezTo>
                  <a:cubicBezTo>
                    <a:pt x="1557" y="207"/>
                    <a:pt x="1390" y="203"/>
                    <a:pt x="1233" y="194"/>
                  </a:cubicBezTo>
                  <a:lnTo>
                    <a:pt x="1233" y="1237"/>
                  </a:lnTo>
                  <a:cubicBezTo>
                    <a:pt x="1209" y="1237"/>
                    <a:pt x="1185" y="1237"/>
                    <a:pt x="1161" y="1237"/>
                  </a:cubicBezTo>
                  <a:cubicBezTo>
                    <a:pt x="848" y="1237"/>
                    <a:pt x="539" y="1264"/>
                    <a:pt x="234" y="1323"/>
                  </a:cubicBezTo>
                  <a:lnTo>
                    <a:pt x="234" y="1332"/>
                  </a:lnTo>
                  <a:cubicBezTo>
                    <a:pt x="234" y="1332"/>
                    <a:pt x="68" y="2074"/>
                    <a:pt x="0" y="3320"/>
                  </a:cubicBezTo>
                  <a:cubicBezTo>
                    <a:pt x="212" y="3343"/>
                    <a:pt x="419" y="3415"/>
                    <a:pt x="594" y="3532"/>
                  </a:cubicBezTo>
                  <a:lnTo>
                    <a:pt x="608" y="3545"/>
                  </a:lnTo>
                  <a:cubicBezTo>
                    <a:pt x="760" y="3410"/>
                    <a:pt x="850" y="3379"/>
                    <a:pt x="904" y="3379"/>
                  </a:cubicBezTo>
                  <a:lnTo>
                    <a:pt x="1075" y="3374"/>
                  </a:lnTo>
                  <a:cubicBezTo>
                    <a:pt x="1237" y="3196"/>
                    <a:pt x="1365" y="3075"/>
                    <a:pt x="1454" y="3075"/>
                  </a:cubicBezTo>
                  <a:cubicBezTo>
                    <a:pt x="1462" y="3075"/>
                    <a:pt x="1469" y="3076"/>
                    <a:pt x="1476" y="3077"/>
                  </a:cubicBezTo>
                  <a:cubicBezTo>
                    <a:pt x="1476" y="3023"/>
                    <a:pt x="1485" y="2888"/>
                    <a:pt x="1588" y="2834"/>
                  </a:cubicBezTo>
                  <a:cubicBezTo>
                    <a:pt x="1603" y="2826"/>
                    <a:pt x="1618" y="2823"/>
                    <a:pt x="1631" y="2823"/>
                  </a:cubicBezTo>
                  <a:cubicBezTo>
                    <a:pt x="1758" y="2823"/>
                    <a:pt x="1836" y="3126"/>
                    <a:pt x="1853" y="3206"/>
                  </a:cubicBezTo>
                  <a:lnTo>
                    <a:pt x="1853" y="3206"/>
                  </a:lnTo>
                  <a:cubicBezTo>
                    <a:pt x="1785" y="2881"/>
                    <a:pt x="1867" y="2741"/>
                    <a:pt x="1964" y="2741"/>
                  </a:cubicBezTo>
                  <a:cubicBezTo>
                    <a:pt x="2019" y="2741"/>
                    <a:pt x="2079" y="2785"/>
                    <a:pt x="2119" y="2866"/>
                  </a:cubicBezTo>
                  <a:cubicBezTo>
                    <a:pt x="2200" y="3032"/>
                    <a:pt x="2277" y="3172"/>
                    <a:pt x="2335" y="3284"/>
                  </a:cubicBezTo>
                  <a:lnTo>
                    <a:pt x="2344" y="3280"/>
                  </a:lnTo>
                  <a:cubicBezTo>
                    <a:pt x="2344" y="3280"/>
                    <a:pt x="2307" y="3098"/>
                    <a:pt x="2424" y="3098"/>
                  </a:cubicBezTo>
                  <a:cubicBezTo>
                    <a:pt x="2436" y="3098"/>
                    <a:pt x="2450" y="3100"/>
                    <a:pt x="2465" y="3104"/>
                  </a:cubicBezTo>
                  <a:cubicBezTo>
                    <a:pt x="2591" y="3136"/>
                    <a:pt x="2713" y="3302"/>
                    <a:pt x="2798" y="3455"/>
                  </a:cubicBezTo>
                  <a:lnTo>
                    <a:pt x="2816" y="3442"/>
                  </a:lnTo>
                  <a:cubicBezTo>
                    <a:pt x="2816" y="3442"/>
                    <a:pt x="3365" y="3361"/>
                    <a:pt x="3559" y="3361"/>
                  </a:cubicBezTo>
                  <a:cubicBezTo>
                    <a:pt x="3572" y="3361"/>
                    <a:pt x="3586" y="3365"/>
                    <a:pt x="3599" y="3374"/>
                  </a:cubicBezTo>
                  <a:cubicBezTo>
                    <a:pt x="3640" y="2402"/>
                    <a:pt x="3851" y="1305"/>
                    <a:pt x="3851" y="1305"/>
                  </a:cubicBezTo>
                  <a:lnTo>
                    <a:pt x="3860" y="1278"/>
                  </a:lnTo>
                  <a:cubicBezTo>
                    <a:pt x="3577" y="1224"/>
                    <a:pt x="3293" y="1201"/>
                    <a:pt x="3005" y="1201"/>
                  </a:cubicBezTo>
                  <a:lnTo>
                    <a:pt x="3019" y="1035"/>
                  </a:lnTo>
                  <a:lnTo>
                    <a:pt x="3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72;p40">
              <a:extLst>
                <a:ext uri="{FF2B5EF4-FFF2-40B4-BE49-F238E27FC236}">
                  <a16:creationId xmlns:a16="http://schemas.microsoft.com/office/drawing/2014/main" id="{3B14FF43-BEFC-B32C-5D8C-C9E2F897B181}"/>
                </a:ext>
              </a:extLst>
            </p:cNvPr>
            <p:cNvSpPr/>
            <p:nvPr/>
          </p:nvSpPr>
          <p:spPr>
            <a:xfrm>
              <a:off x="3130650" y="1651250"/>
              <a:ext cx="96400" cy="80775"/>
            </a:xfrm>
            <a:custGeom>
              <a:avLst/>
              <a:gdLst/>
              <a:ahLst/>
              <a:cxnLst/>
              <a:rect l="l" t="t" r="r" b="b"/>
              <a:pathLst>
                <a:path w="3856" h="3231" extrusionOk="0">
                  <a:moveTo>
                    <a:pt x="1851" y="2887"/>
                  </a:moveTo>
                  <a:cubicBezTo>
                    <a:pt x="1852" y="2890"/>
                    <a:pt x="1853" y="2894"/>
                    <a:pt x="1854" y="2897"/>
                  </a:cubicBezTo>
                  <a:cubicBezTo>
                    <a:pt x="1853" y="2894"/>
                    <a:pt x="1852" y="2891"/>
                    <a:pt x="1851" y="2887"/>
                  </a:cubicBezTo>
                  <a:close/>
                  <a:moveTo>
                    <a:pt x="3077" y="0"/>
                  </a:moveTo>
                  <a:lnTo>
                    <a:pt x="3077" y="0"/>
                  </a:lnTo>
                  <a:cubicBezTo>
                    <a:pt x="2596" y="221"/>
                    <a:pt x="2115" y="292"/>
                    <a:pt x="1621" y="292"/>
                  </a:cubicBezTo>
                  <a:cubicBezTo>
                    <a:pt x="1491" y="292"/>
                    <a:pt x="1360" y="287"/>
                    <a:pt x="1228" y="279"/>
                  </a:cubicBezTo>
                  <a:lnTo>
                    <a:pt x="1228" y="922"/>
                  </a:lnTo>
                  <a:cubicBezTo>
                    <a:pt x="1205" y="922"/>
                    <a:pt x="1181" y="922"/>
                    <a:pt x="1157" y="922"/>
                  </a:cubicBezTo>
                  <a:cubicBezTo>
                    <a:pt x="848" y="922"/>
                    <a:pt x="539" y="949"/>
                    <a:pt x="234" y="1008"/>
                  </a:cubicBezTo>
                  <a:lnTo>
                    <a:pt x="234" y="1017"/>
                  </a:lnTo>
                  <a:cubicBezTo>
                    <a:pt x="234" y="1017"/>
                    <a:pt x="63" y="1759"/>
                    <a:pt x="0" y="3005"/>
                  </a:cubicBezTo>
                  <a:cubicBezTo>
                    <a:pt x="212" y="3028"/>
                    <a:pt x="414" y="3100"/>
                    <a:pt x="590" y="3217"/>
                  </a:cubicBezTo>
                  <a:lnTo>
                    <a:pt x="603" y="3230"/>
                  </a:lnTo>
                  <a:cubicBezTo>
                    <a:pt x="756" y="3095"/>
                    <a:pt x="846" y="3059"/>
                    <a:pt x="900" y="3059"/>
                  </a:cubicBezTo>
                  <a:lnTo>
                    <a:pt x="1075" y="3059"/>
                  </a:lnTo>
                  <a:cubicBezTo>
                    <a:pt x="1231" y="2883"/>
                    <a:pt x="1357" y="2759"/>
                    <a:pt x="1446" y="2759"/>
                  </a:cubicBezTo>
                  <a:cubicBezTo>
                    <a:pt x="1455" y="2759"/>
                    <a:pt x="1463" y="2760"/>
                    <a:pt x="1471" y="2762"/>
                  </a:cubicBezTo>
                  <a:cubicBezTo>
                    <a:pt x="1471" y="2708"/>
                    <a:pt x="1480" y="2573"/>
                    <a:pt x="1584" y="2519"/>
                  </a:cubicBezTo>
                  <a:cubicBezTo>
                    <a:pt x="1598" y="2512"/>
                    <a:pt x="1612" y="2509"/>
                    <a:pt x="1626" y="2509"/>
                  </a:cubicBezTo>
                  <a:cubicBezTo>
                    <a:pt x="1753" y="2509"/>
                    <a:pt x="1831" y="2795"/>
                    <a:pt x="1851" y="2887"/>
                  </a:cubicBezTo>
                  <a:lnTo>
                    <a:pt x="1851" y="2887"/>
                  </a:lnTo>
                  <a:cubicBezTo>
                    <a:pt x="1783" y="2567"/>
                    <a:pt x="1865" y="2431"/>
                    <a:pt x="1961" y="2431"/>
                  </a:cubicBezTo>
                  <a:cubicBezTo>
                    <a:pt x="2015" y="2431"/>
                    <a:pt x="2074" y="2474"/>
                    <a:pt x="2115" y="2551"/>
                  </a:cubicBezTo>
                  <a:cubicBezTo>
                    <a:pt x="2200" y="2717"/>
                    <a:pt x="2272" y="2857"/>
                    <a:pt x="2335" y="2969"/>
                  </a:cubicBezTo>
                  <a:lnTo>
                    <a:pt x="2344" y="2965"/>
                  </a:lnTo>
                  <a:cubicBezTo>
                    <a:pt x="2344" y="2965"/>
                    <a:pt x="2303" y="2784"/>
                    <a:pt x="2426" y="2784"/>
                  </a:cubicBezTo>
                  <a:cubicBezTo>
                    <a:pt x="2438" y="2784"/>
                    <a:pt x="2451" y="2786"/>
                    <a:pt x="2465" y="2789"/>
                  </a:cubicBezTo>
                  <a:cubicBezTo>
                    <a:pt x="2587" y="2821"/>
                    <a:pt x="2708" y="2992"/>
                    <a:pt x="2794" y="3140"/>
                  </a:cubicBezTo>
                  <a:lnTo>
                    <a:pt x="2816" y="3131"/>
                  </a:lnTo>
                  <a:cubicBezTo>
                    <a:pt x="2816" y="3131"/>
                    <a:pt x="3365" y="3046"/>
                    <a:pt x="3554" y="3046"/>
                  </a:cubicBezTo>
                  <a:cubicBezTo>
                    <a:pt x="3568" y="3046"/>
                    <a:pt x="3586" y="3050"/>
                    <a:pt x="3595" y="3064"/>
                  </a:cubicBezTo>
                  <a:cubicBezTo>
                    <a:pt x="3640" y="2092"/>
                    <a:pt x="3851" y="994"/>
                    <a:pt x="3851" y="994"/>
                  </a:cubicBezTo>
                  <a:lnTo>
                    <a:pt x="3856" y="963"/>
                  </a:lnTo>
                  <a:cubicBezTo>
                    <a:pt x="3577" y="913"/>
                    <a:pt x="3293" y="891"/>
                    <a:pt x="3005" y="891"/>
                  </a:cubicBezTo>
                  <a:lnTo>
                    <a:pt x="3019" y="724"/>
                  </a:lnTo>
                  <a:lnTo>
                    <a:pt x="30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73;p40">
              <a:extLst>
                <a:ext uri="{FF2B5EF4-FFF2-40B4-BE49-F238E27FC236}">
                  <a16:creationId xmlns:a16="http://schemas.microsoft.com/office/drawing/2014/main" id="{E679254A-6323-E86A-D784-51EF5A900FD1}"/>
                </a:ext>
              </a:extLst>
            </p:cNvPr>
            <p:cNvSpPr/>
            <p:nvPr/>
          </p:nvSpPr>
          <p:spPr>
            <a:xfrm>
              <a:off x="3146050" y="1718500"/>
              <a:ext cx="25000" cy="23800"/>
            </a:xfrm>
            <a:custGeom>
              <a:avLst/>
              <a:gdLst/>
              <a:ahLst/>
              <a:cxnLst/>
              <a:rect l="l" t="t" r="r" b="b"/>
              <a:pathLst>
                <a:path w="1000" h="952" extrusionOk="0">
                  <a:moveTo>
                    <a:pt x="815" y="0"/>
                  </a:moveTo>
                  <a:cubicBezTo>
                    <a:pt x="797" y="5"/>
                    <a:pt x="783" y="9"/>
                    <a:pt x="765" y="14"/>
                  </a:cubicBezTo>
                  <a:cubicBezTo>
                    <a:pt x="738" y="23"/>
                    <a:pt x="711" y="41"/>
                    <a:pt x="689" y="54"/>
                  </a:cubicBezTo>
                  <a:cubicBezTo>
                    <a:pt x="644" y="86"/>
                    <a:pt x="603" y="122"/>
                    <a:pt x="567" y="158"/>
                  </a:cubicBezTo>
                  <a:cubicBezTo>
                    <a:pt x="500" y="225"/>
                    <a:pt x="432" y="297"/>
                    <a:pt x="369" y="374"/>
                  </a:cubicBezTo>
                  <a:cubicBezTo>
                    <a:pt x="252" y="522"/>
                    <a:pt x="126" y="675"/>
                    <a:pt x="14" y="828"/>
                  </a:cubicBezTo>
                  <a:cubicBezTo>
                    <a:pt x="0" y="856"/>
                    <a:pt x="21" y="886"/>
                    <a:pt x="48" y="886"/>
                  </a:cubicBezTo>
                  <a:cubicBezTo>
                    <a:pt x="56" y="886"/>
                    <a:pt x="64" y="884"/>
                    <a:pt x="73" y="878"/>
                  </a:cubicBezTo>
                  <a:cubicBezTo>
                    <a:pt x="207" y="743"/>
                    <a:pt x="338" y="603"/>
                    <a:pt x="468" y="464"/>
                  </a:cubicBezTo>
                  <a:cubicBezTo>
                    <a:pt x="536" y="392"/>
                    <a:pt x="599" y="324"/>
                    <a:pt x="666" y="261"/>
                  </a:cubicBezTo>
                  <a:cubicBezTo>
                    <a:pt x="698" y="230"/>
                    <a:pt x="729" y="203"/>
                    <a:pt x="765" y="176"/>
                  </a:cubicBezTo>
                  <a:cubicBezTo>
                    <a:pt x="783" y="167"/>
                    <a:pt x="797" y="158"/>
                    <a:pt x="815" y="149"/>
                  </a:cubicBezTo>
                  <a:lnTo>
                    <a:pt x="833" y="144"/>
                  </a:lnTo>
                  <a:lnTo>
                    <a:pt x="842" y="144"/>
                  </a:lnTo>
                  <a:cubicBezTo>
                    <a:pt x="842" y="144"/>
                    <a:pt x="844" y="142"/>
                    <a:pt x="845" y="142"/>
                  </a:cubicBezTo>
                  <a:cubicBezTo>
                    <a:pt x="846" y="142"/>
                    <a:pt x="846" y="143"/>
                    <a:pt x="846" y="144"/>
                  </a:cubicBezTo>
                  <a:cubicBezTo>
                    <a:pt x="846" y="153"/>
                    <a:pt x="855" y="153"/>
                    <a:pt x="855" y="171"/>
                  </a:cubicBezTo>
                  <a:cubicBezTo>
                    <a:pt x="855" y="185"/>
                    <a:pt x="855" y="198"/>
                    <a:pt x="855" y="212"/>
                  </a:cubicBezTo>
                  <a:cubicBezTo>
                    <a:pt x="855" y="230"/>
                    <a:pt x="851" y="243"/>
                    <a:pt x="846" y="261"/>
                  </a:cubicBezTo>
                  <a:cubicBezTo>
                    <a:pt x="828" y="333"/>
                    <a:pt x="801" y="401"/>
                    <a:pt x="774" y="468"/>
                  </a:cubicBezTo>
                  <a:cubicBezTo>
                    <a:pt x="711" y="612"/>
                    <a:pt x="639" y="747"/>
                    <a:pt x="567" y="887"/>
                  </a:cubicBezTo>
                  <a:lnTo>
                    <a:pt x="563" y="896"/>
                  </a:lnTo>
                  <a:lnTo>
                    <a:pt x="567" y="891"/>
                  </a:lnTo>
                  <a:lnTo>
                    <a:pt x="567" y="891"/>
                  </a:lnTo>
                  <a:cubicBezTo>
                    <a:pt x="547" y="921"/>
                    <a:pt x="572" y="952"/>
                    <a:pt x="600" y="952"/>
                  </a:cubicBezTo>
                  <a:cubicBezTo>
                    <a:pt x="609" y="952"/>
                    <a:pt x="618" y="948"/>
                    <a:pt x="626" y="940"/>
                  </a:cubicBezTo>
                  <a:lnTo>
                    <a:pt x="626" y="936"/>
                  </a:lnTo>
                  <a:lnTo>
                    <a:pt x="635" y="927"/>
                  </a:lnTo>
                  <a:cubicBezTo>
                    <a:pt x="734" y="801"/>
                    <a:pt x="819" y="666"/>
                    <a:pt x="891" y="522"/>
                  </a:cubicBezTo>
                  <a:cubicBezTo>
                    <a:pt x="932" y="450"/>
                    <a:pt x="963" y="374"/>
                    <a:pt x="986" y="293"/>
                  </a:cubicBezTo>
                  <a:cubicBezTo>
                    <a:pt x="990" y="270"/>
                    <a:pt x="995" y="248"/>
                    <a:pt x="995" y="225"/>
                  </a:cubicBezTo>
                  <a:cubicBezTo>
                    <a:pt x="999" y="198"/>
                    <a:pt x="999" y="176"/>
                    <a:pt x="995" y="149"/>
                  </a:cubicBezTo>
                  <a:cubicBezTo>
                    <a:pt x="995" y="117"/>
                    <a:pt x="981" y="90"/>
                    <a:pt x="968" y="63"/>
                  </a:cubicBezTo>
                  <a:cubicBezTo>
                    <a:pt x="954" y="50"/>
                    <a:pt x="941" y="36"/>
                    <a:pt x="927" y="23"/>
                  </a:cubicBezTo>
                  <a:lnTo>
                    <a:pt x="918" y="18"/>
                  </a:lnTo>
                  <a:lnTo>
                    <a:pt x="905" y="9"/>
                  </a:lnTo>
                  <a:lnTo>
                    <a:pt x="891" y="5"/>
                  </a:lnTo>
                  <a:lnTo>
                    <a:pt x="878" y="5"/>
                  </a:lnTo>
                  <a:cubicBezTo>
                    <a:pt x="860" y="0"/>
                    <a:pt x="837" y="0"/>
                    <a:pt x="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74;p40">
              <a:extLst>
                <a:ext uri="{FF2B5EF4-FFF2-40B4-BE49-F238E27FC236}">
                  <a16:creationId xmlns:a16="http://schemas.microsoft.com/office/drawing/2014/main" id="{1A7FC899-65D1-65B8-B596-CB99246A63A9}"/>
                </a:ext>
              </a:extLst>
            </p:cNvPr>
            <p:cNvSpPr/>
            <p:nvPr/>
          </p:nvSpPr>
          <p:spPr>
            <a:xfrm>
              <a:off x="3160000" y="1721750"/>
              <a:ext cx="23875" cy="28325"/>
            </a:xfrm>
            <a:custGeom>
              <a:avLst/>
              <a:gdLst/>
              <a:ahLst/>
              <a:cxnLst/>
              <a:rect l="l" t="t" r="r" b="b"/>
              <a:pathLst>
                <a:path w="955" h="1133" extrusionOk="0">
                  <a:moveTo>
                    <a:pt x="774" y="1"/>
                  </a:moveTo>
                  <a:cubicBezTo>
                    <a:pt x="743" y="1"/>
                    <a:pt x="711" y="10"/>
                    <a:pt x="680" y="23"/>
                  </a:cubicBezTo>
                  <a:cubicBezTo>
                    <a:pt x="666" y="32"/>
                    <a:pt x="653" y="41"/>
                    <a:pt x="639" y="46"/>
                  </a:cubicBezTo>
                  <a:lnTo>
                    <a:pt x="612" y="68"/>
                  </a:lnTo>
                  <a:lnTo>
                    <a:pt x="558" y="104"/>
                  </a:lnTo>
                  <a:lnTo>
                    <a:pt x="446" y="208"/>
                  </a:lnTo>
                  <a:lnTo>
                    <a:pt x="347" y="311"/>
                  </a:lnTo>
                  <a:cubicBezTo>
                    <a:pt x="221" y="451"/>
                    <a:pt x="108" y="604"/>
                    <a:pt x="9" y="761"/>
                  </a:cubicBezTo>
                  <a:cubicBezTo>
                    <a:pt x="0" y="774"/>
                    <a:pt x="0" y="797"/>
                    <a:pt x="18" y="810"/>
                  </a:cubicBezTo>
                  <a:cubicBezTo>
                    <a:pt x="25" y="817"/>
                    <a:pt x="34" y="820"/>
                    <a:pt x="43" y="820"/>
                  </a:cubicBezTo>
                  <a:cubicBezTo>
                    <a:pt x="54" y="820"/>
                    <a:pt x="65" y="816"/>
                    <a:pt x="72" y="806"/>
                  </a:cubicBezTo>
                  <a:cubicBezTo>
                    <a:pt x="194" y="667"/>
                    <a:pt x="315" y="527"/>
                    <a:pt x="441" y="401"/>
                  </a:cubicBezTo>
                  <a:lnTo>
                    <a:pt x="540" y="307"/>
                  </a:lnTo>
                  <a:lnTo>
                    <a:pt x="635" y="226"/>
                  </a:lnTo>
                  <a:lnTo>
                    <a:pt x="689" y="185"/>
                  </a:lnTo>
                  <a:lnTo>
                    <a:pt x="720" y="167"/>
                  </a:lnTo>
                  <a:cubicBezTo>
                    <a:pt x="725" y="163"/>
                    <a:pt x="734" y="158"/>
                    <a:pt x="743" y="158"/>
                  </a:cubicBezTo>
                  <a:cubicBezTo>
                    <a:pt x="752" y="149"/>
                    <a:pt x="765" y="149"/>
                    <a:pt x="783" y="145"/>
                  </a:cubicBezTo>
                  <a:lnTo>
                    <a:pt x="788" y="145"/>
                  </a:lnTo>
                  <a:cubicBezTo>
                    <a:pt x="797" y="167"/>
                    <a:pt x="801" y="194"/>
                    <a:pt x="797" y="217"/>
                  </a:cubicBezTo>
                  <a:cubicBezTo>
                    <a:pt x="792" y="257"/>
                    <a:pt x="783" y="298"/>
                    <a:pt x="770" y="334"/>
                  </a:cubicBezTo>
                  <a:cubicBezTo>
                    <a:pt x="743" y="419"/>
                    <a:pt x="711" y="505"/>
                    <a:pt x="671" y="581"/>
                  </a:cubicBezTo>
                  <a:cubicBezTo>
                    <a:pt x="599" y="748"/>
                    <a:pt x="509" y="909"/>
                    <a:pt x="423" y="1071"/>
                  </a:cubicBezTo>
                  <a:lnTo>
                    <a:pt x="428" y="1067"/>
                  </a:lnTo>
                  <a:lnTo>
                    <a:pt x="432" y="1062"/>
                  </a:lnTo>
                  <a:lnTo>
                    <a:pt x="432" y="1062"/>
                  </a:lnTo>
                  <a:cubicBezTo>
                    <a:pt x="401" y="1094"/>
                    <a:pt x="429" y="1133"/>
                    <a:pt x="459" y="1133"/>
                  </a:cubicBezTo>
                  <a:cubicBezTo>
                    <a:pt x="468" y="1133"/>
                    <a:pt x="478" y="1129"/>
                    <a:pt x="486" y="1121"/>
                  </a:cubicBezTo>
                  <a:lnTo>
                    <a:pt x="491" y="1116"/>
                  </a:lnTo>
                  <a:cubicBezTo>
                    <a:pt x="603" y="968"/>
                    <a:pt x="707" y="810"/>
                    <a:pt x="792" y="644"/>
                  </a:cubicBezTo>
                  <a:cubicBezTo>
                    <a:pt x="837" y="559"/>
                    <a:pt x="878" y="469"/>
                    <a:pt x="909" y="379"/>
                  </a:cubicBezTo>
                  <a:cubicBezTo>
                    <a:pt x="927" y="334"/>
                    <a:pt x="936" y="280"/>
                    <a:pt x="945" y="230"/>
                  </a:cubicBezTo>
                  <a:cubicBezTo>
                    <a:pt x="954" y="163"/>
                    <a:pt x="936" y="91"/>
                    <a:pt x="891" y="41"/>
                  </a:cubicBezTo>
                  <a:cubicBezTo>
                    <a:pt x="873" y="28"/>
                    <a:pt x="855" y="14"/>
                    <a:pt x="833" y="5"/>
                  </a:cubicBezTo>
                  <a:cubicBezTo>
                    <a:pt x="815" y="1"/>
                    <a:pt x="792" y="1"/>
                    <a:pt x="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75;p40">
              <a:extLst>
                <a:ext uri="{FF2B5EF4-FFF2-40B4-BE49-F238E27FC236}">
                  <a16:creationId xmlns:a16="http://schemas.microsoft.com/office/drawing/2014/main" id="{766EAA49-F299-8103-4A15-4265AC0331CC}"/>
                </a:ext>
              </a:extLst>
            </p:cNvPr>
            <p:cNvSpPr/>
            <p:nvPr/>
          </p:nvSpPr>
          <p:spPr>
            <a:xfrm>
              <a:off x="3170450" y="1737200"/>
              <a:ext cx="18125" cy="38225"/>
            </a:xfrm>
            <a:custGeom>
              <a:avLst/>
              <a:gdLst/>
              <a:ahLst/>
              <a:cxnLst/>
              <a:rect l="l" t="t" r="r" b="b"/>
              <a:pathLst>
                <a:path w="725" h="1529" extrusionOk="0">
                  <a:moveTo>
                    <a:pt x="540" y="1"/>
                  </a:moveTo>
                  <a:cubicBezTo>
                    <a:pt x="528" y="1"/>
                    <a:pt x="516" y="2"/>
                    <a:pt x="505" y="4"/>
                  </a:cubicBezTo>
                  <a:cubicBezTo>
                    <a:pt x="464" y="13"/>
                    <a:pt x="428" y="26"/>
                    <a:pt x="392" y="49"/>
                  </a:cubicBezTo>
                  <a:cubicBezTo>
                    <a:pt x="338" y="85"/>
                    <a:pt x="289" y="125"/>
                    <a:pt x="248" y="165"/>
                  </a:cubicBezTo>
                  <a:cubicBezTo>
                    <a:pt x="181" y="228"/>
                    <a:pt x="122" y="296"/>
                    <a:pt x="68" y="368"/>
                  </a:cubicBezTo>
                  <a:cubicBezTo>
                    <a:pt x="32" y="417"/>
                    <a:pt x="14" y="449"/>
                    <a:pt x="14" y="449"/>
                  </a:cubicBezTo>
                  <a:cubicBezTo>
                    <a:pt x="1" y="462"/>
                    <a:pt x="5" y="485"/>
                    <a:pt x="19" y="498"/>
                  </a:cubicBezTo>
                  <a:cubicBezTo>
                    <a:pt x="25" y="505"/>
                    <a:pt x="36" y="509"/>
                    <a:pt x="46" y="509"/>
                  </a:cubicBezTo>
                  <a:cubicBezTo>
                    <a:pt x="56" y="509"/>
                    <a:pt x="66" y="505"/>
                    <a:pt x="73" y="498"/>
                  </a:cubicBezTo>
                  <a:lnTo>
                    <a:pt x="145" y="431"/>
                  </a:lnTo>
                  <a:cubicBezTo>
                    <a:pt x="190" y="386"/>
                    <a:pt x="253" y="327"/>
                    <a:pt x="334" y="260"/>
                  </a:cubicBezTo>
                  <a:cubicBezTo>
                    <a:pt x="374" y="228"/>
                    <a:pt x="419" y="197"/>
                    <a:pt x="464" y="170"/>
                  </a:cubicBezTo>
                  <a:cubicBezTo>
                    <a:pt x="487" y="156"/>
                    <a:pt x="509" y="152"/>
                    <a:pt x="532" y="148"/>
                  </a:cubicBezTo>
                  <a:cubicBezTo>
                    <a:pt x="545" y="148"/>
                    <a:pt x="541" y="148"/>
                    <a:pt x="545" y="152"/>
                  </a:cubicBezTo>
                  <a:cubicBezTo>
                    <a:pt x="568" y="197"/>
                    <a:pt x="568" y="246"/>
                    <a:pt x="554" y="296"/>
                  </a:cubicBezTo>
                  <a:cubicBezTo>
                    <a:pt x="541" y="363"/>
                    <a:pt x="523" y="426"/>
                    <a:pt x="500" y="489"/>
                  </a:cubicBezTo>
                  <a:cubicBezTo>
                    <a:pt x="455" y="620"/>
                    <a:pt x="397" y="750"/>
                    <a:pt x="343" y="872"/>
                  </a:cubicBezTo>
                  <a:cubicBezTo>
                    <a:pt x="284" y="993"/>
                    <a:pt x="235" y="1106"/>
                    <a:pt x="190" y="1205"/>
                  </a:cubicBezTo>
                  <a:cubicBezTo>
                    <a:pt x="140" y="1304"/>
                    <a:pt x="104" y="1385"/>
                    <a:pt x="77" y="1439"/>
                  </a:cubicBezTo>
                  <a:lnTo>
                    <a:pt x="37" y="1529"/>
                  </a:lnTo>
                  <a:lnTo>
                    <a:pt x="37" y="1529"/>
                  </a:lnTo>
                  <a:lnTo>
                    <a:pt x="100" y="1452"/>
                  </a:lnTo>
                  <a:cubicBezTo>
                    <a:pt x="154" y="1385"/>
                    <a:pt x="208" y="1313"/>
                    <a:pt x="253" y="1241"/>
                  </a:cubicBezTo>
                  <a:cubicBezTo>
                    <a:pt x="406" y="1020"/>
                    <a:pt x="536" y="786"/>
                    <a:pt x="640" y="539"/>
                  </a:cubicBezTo>
                  <a:cubicBezTo>
                    <a:pt x="667" y="467"/>
                    <a:pt x="689" y="395"/>
                    <a:pt x="703" y="323"/>
                  </a:cubicBezTo>
                  <a:cubicBezTo>
                    <a:pt x="725" y="233"/>
                    <a:pt x="712" y="139"/>
                    <a:pt x="662" y="62"/>
                  </a:cubicBezTo>
                  <a:cubicBezTo>
                    <a:pt x="653" y="49"/>
                    <a:pt x="644" y="40"/>
                    <a:pt x="631" y="31"/>
                  </a:cubicBezTo>
                  <a:lnTo>
                    <a:pt x="617" y="22"/>
                  </a:lnTo>
                  <a:cubicBezTo>
                    <a:pt x="608" y="17"/>
                    <a:pt x="599" y="13"/>
                    <a:pt x="590" y="8"/>
                  </a:cubicBezTo>
                  <a:cubicBezTo>
                    <a:pt x="574" y="3"/>
                    <a:pt x="557" y="1"/>
                    <a:pt x="5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76;p40">
              <a:extLst>
                <a:ext uri="{FF2B5EF4-FFF2-40B4-BE49-F238E27FC236}">
                  <a16:creationId xmlns:a16="http://schemas.microsoft.com/office/drawing/2014/main" id="{5BADAC16-0BD5-E7B2-2D98-759EA9BEB8CE}"/>
                </a:ext>
              </a:extLst>
            </p:cNvPr>
            <p:cNvSpPr/>
            <p:nvPr/>
          </p:nvSpPr>
          <p:spPr>
            <a:xfrm>
              <a:off x="3091525" y="1726475"/>
              <a:ext cx="64900" cy="63550"/>
            </a:xfrm>
            <a:custGeom>
              <a:avLst/>
              <a:gdLst/>
              <a:ahLst/>
              <a:cxnLst/>
              <a:rect l="l" t="t" r="r" b="b"/>
              <a:pathLst>
                <a:path w="2596" h="2542" extrusionOk="0">
                  <a:moveTo>
                    <a:pt x="2447" y="1"/>
                  </a:moveTo>
                  <a:cubicBezTo>
                    <a:pt x="2429" y="1"/>
                    <a:pt x="2415" y="5"/>
                    <a:pt x="2402" y="5"/>
                  </a:cubicBezTo>
                  <a:cubicBezTo>
                    <a:pt x="2339" y="23"/>
                    <a:pt x="2276" y="55"/>
                    <a:pt x="2222" y="91"/>
                  </a:cubicBezTo>
                  <a:cubicBezTo>
                    <a:pt x="2159" y="136"/>
                    <a:pt x="2096" y="185"/>
                    <a:pt x="2042" y="244"/>
                  </a:cubicBezTo>
                  <a:cubicBezTo>
                    <a:pt x="1975" y="307"/>
                    <a:pt x="1907" y="374"/>
                    <a:pt x="1853" y="446"/>
                  </a:cubicBezTo>
                  <a:lnTo>
                    <a:pt x="1664" y="684"/>
                  </a:lnTo>
                  <a:lnTo>
                    <a:pt x="1255" y="1197"/>
                  </a:lnTo>
                  <a:cubicBezTo>
                    <a:pt x="976" y="1548"/>
                    <a:pt x="688" y="1886"/>
                    <a:pt x="454" y="2124"/>
                  </a:cubicBezTo>
                  <a:cubicBezTo>
                    <a:pt x="364" y="2218"/>
                    <a:pt x="265" y="2304"/>
                    <a:pt x="157" y="2389"/>
                  </a:cubicBezTo>
                  <a:cubicBezTo>
                    <a:pt x="121" y="2416"/>
                    <a:pt x="81" y="2443"/>
                    <a:pt x="36" y="2470"/>
                  </a:cubicBezTo>
                  <a:cubicBezTo>
                    <a:pt x="0" y="2490"/>
                    <a:pt x="20" y="2541"/>
                    <a:pt x="56" y="2541"/>
                  </a:cubicBezTo>
                  <a:cubicBezTo>
                    <a:pt x="61" y="2541"/>
                    <a:pt x="66" y="2540"/>
                    <a:pt x="72" y="2538"/>
                  </a:cubicBezTo>
                  <a:cubicBezTo>
                    <a:pt x="117" y="2515"/>
                    <a:pt x="162" y="2488"/>
                    <a:pt x="207" y="2457"/>
                  </a:cubicBezTo>
                  <a:cubicBezTo>
                    <a:pt x="319" y="2376"/>
                    <a:pt x="427" y="2290"/>
                    <a:pt x="526" y="2196"/>
                  </a:cubicBezTo>
                  <a:cubicBezTo>
                    <a:pt x="818" y="1908"/>
                    <a:pt x="1097" y="1602"/>
                    <a:pt x="1358" y="1283"/>
                  </a:cubicBezTo>
                  <a:cubicBezTo>
                    <a:pt x="1502" y="1107"/>
                    <a:pt x="1637" y="936"/>
                    <a:pt x="1772" y="770"/>
                  </a:cubicBezTo>
                  <a:lnTo>
                    <a:pt x="1961" y="541"/>
                  </a:lnTo>
                  <a:cubicBezTo>
                    <a:pt x="1993" y="500"/>
                    <a:pt x="2024" y="460"/>
                    <a:pt x="2051" y="437"/>
                  </a:cubicBezTo>
                  <a:cubicBezTo>
                    <a:pt x="2074" y="410"/>
                    <a:pt x="2114" y="379"/>
                    <a:pt x="2141" y="347"/>
                  </a:cubicBezTo>
                  <a:lnTo>
                    <a:pt x="2222" y="266"/>
                  </a:lnTo>
                  <a:lnTo>
                    <a:pt x="2298" y="199"/>
                  </a:lnTo>
                  <a:cubicBezTo>
                    <a:pt x="2339" y="163"/>
                    <a:pt x="2384" y="136"/>
                    <a:pt x="2429" y="109"/>
                  </a:cubicBezTo>
                  <a:lnTo>
                    <a:pt x="2451" y="100"/>
                  </a:lnTo>
                  <a:lnTo>
                    <a:pt x="2469" y="100"/>
                  </a:lnTo>
                  <a:cubicBezTo>
                    <a:pt x="2483" y="100"/>
                    <a:pt x="2492" y="104"/>
                    <a:pt x="2501" y="109"/>
                  </a:cubicBezTo>
                  <a:cubicBezTo>
                    <a:pt x="2510" y="113"/>
                    <a:pt x="2519" y="118"/>
                    <a:pt x="2528" y="127"/>
                  </a:cubicBezTo>
                  <a:cubicBezTo>
                    <a:pt x="2533" y="130"/>
                    <a:pt x="2539" y="131"/>
                    <a:pt x="2545" y="131"/>
                  </a:cubicBezTo>
                  <a:cubicBezTo>
                    <a:pt x="2556" y="131"/>
                    <a:pt x="2569" y="126"/>
                    <a:pt x="2577" y="118"/>
                  </a:cubicBezTo>
                  <a:cubicBezTo>
                    <a:pt x="2595" y="109"/>
                    <a:pt x="2595" y="82"/>
                    <a:pt x="2582" y="64"/>
                  </a:cubicBezTo>
                  <a:cubicBezTo>
                    <a:pt x="2573" y="50"/>
                    <a:pt x="2559" y="41"/>
                    <a:pt x="2546" y="28"/>
                  </a:cubicBezTo>
                  <a:cubicBezTo>
                    <a:pt x="2528" y="14"/>
                    <a:pt x="2510" y="5"/>
                    <a:pt x="2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77;p40">
              <a:extLst>
                <a:ext uri="{FF2B5EF4-FFF2-40B4-BE49-F238E27FC236}">
                  <a16:creationId xmlns:a16="http://schemas.microsoft.com/office/drawing/2014/main" id="{C4663534-D941-FDB1-75CA-189F01286268}"/>
                </a:ext>
              </a:extLst>
            </p:cNvPr>
            <p:cNvSpPr/>
            <p:nvPr/>
          </p:nvSpPr>
          <p:spPr>
            <a:xfrm>
              <a:off x="3188000" y="1719600"/>
              <a:ext cx="93025" cy="70825"/>
            </a:xfrm>
            <a:custGeom>
              <a:avLst/>
              <a:gdLst/>
              <a:ahLst/>
              <a:cxnLst/>
              <a:rect l="l" t="t" r="r" b="b"/>
              <a:pathLst>
                <a:path w="3721" h="2833" extrusionOk="0">
                  <a:moveTo>
                    <a:pt x="137" y="1"/>
                  </a:moveTo>
                  <a:cubicBezTo>
                    <a:pt x="119" y="1"/>
                    <a:pt x="101" y="5"/>
                    <a:pt x="81" y="10"/>
                  </a:cubicBezTo>
                  <a:cubicBezTo>
                    <a:pt x="50" y="24"/>
                    <a:pt x="28" y="51"/>
                    <a:pt x="14" y="82"/>
                  </a:cubicBezTo>
                  <a:cubicBezTo>
                    <a:pt x="1" y="132"/>
                    <a:pt x="1" y="186"/>
                    <a:pt x="14" y="235"/>
                  </a:cubicBezTo>
                  <a:cubicBezTo>
                    <a:pt x="20" y="254"/>
                    <a:pt x="35" y="263"/>
                    <a:pt x="51" y="263"/>
                  </a:cubicBezTo>
                  <a:cubicBezTo>
                    <a:pt x="72" y="263"/>
                    <a:pt x="93" y="247"/>
                    <a:pt x="90" y="222"/>
                  </a:cubicBezTo>
                  <a:cubicBezTo>
                    <a:pt x="86" y="186"/>
                    <a:pt x="86" y="150"/>
                    <a:pt x="99" y="114"/>
                  </a:cubicBezTo>
                  <a:cubicBezTo>
                    <a:pt x="99" y="105"/>
                    <a:pt x="108" y="100"/>
                    <a:pt x="117" y="96"/>
                  </a:cubicBezTo>
                  <a:cubicBezTo>
                    <a:pt x="124" y="93"/>
                    <a:pt x="131" y="92"/>
                    <a:pt x="138" y="92"/>
                  </a:cubicBezTo>
                  <a:cubicBezTo>
                    <a:pt x="144" y="92"/>
                    <a:pt x="151" y="93"/>
                    <a:pt x="158" y="96"/>
                  </a:cubicBezTo>
                  <a:cubicBezTo>
                    <a:pt x="194" y="105"/>
                    <a:pt x="221" y="127"/>
                    <a:pt x="248" y="150"/>
                  </a:cubicBezTo>
                  <a:cubicBezTo>
                    <a:pt x="279" y="177"/>
                    <a:pt x="306" y="208"/>
                    <a:pt x="329" y="240"/>
                  </a:cubicBezTo>
                  <a:cubicBezTo>
                    <a:pt x="356" y="271"/>
                    <a:pt x="378" y="307"/>
                    <a:pt x="401" y="343"/>
                  </a:cubicBezTo>
                  <a:lnTo>
                    <a:pt x="432" y="397"/>
                  </a:lnTo>
                  <a:cubicBezTo>
                    <a:pt x="446" y="415"/>
                    <a:pt x="455" y="433"/>
                    <a:pt x="464" y="456"/>
                  </a:cubicBezTo>
                  <a:lnTo>
                    <a:pt x="572" y="685"/>
                  </a:lnTo>
                  <a:lnTo>
                    <a:pt x="572" y="690"/>
                  </a:lnTo>
                  <a:cubicBezTo>
                    <a:pt x="576" y="694"/>
                    <a:pt x="581" y="703"/>
                    <a:pt x="585" y="708"/>
                  </a:cubicBezTo>
                  <a:lnTo>
                    <a:pt x="945" y="1013"/>
                  </a:lnTo>
                  <a:cubicBezTo>
                    <a:pt x="1067" y="1112"/>
                    <a:pt x="1188" y="1207"/>
                    <a:pt x="1310" y="1301"/>
                  </a:cubicBezTo>
                  <a:lnTo>
                    <a:pt x="1678" y="1589"/>
                  </a:lnTo>
                  <a:lnTo>
                    <a:pt x="1863" y="1733"/>
                  </a:lnTo>
                  <a:cubicBezTo>
                    <a:pt x="1926" y="1778"/>
                    <a:pt x="1989" y="1828"/>
                    <a:pt x="2052" y="1873"/>
                  </a:cubicBezTo>
                  <a:lnTo>
                    <a:pt x="2434" y="2143"/>
                  </a:lnTo>
                  <a:lnTo>
                    <a:pt x="2830" y="2395"/>
                  </a:lnTo>
                  <a:cubicBezTo>
                    <a:pt x="2965" y="2476"/>
                    <a:pt x="3100" y="2556"/>
                    <a:pt x="3239" y="2633"/>
                  </a:cubicBezTo>
                  <a:cubicBezTo>
                    <a:pt x="3307" y="2673"/>
                    <a:pt x="3379" y="2700"/>
                    <a:pt x="3451" y="2732"/>
                  </a:cubicBezTo>
                  <a:lnTo>
                    <a:pt x="3662" y="2831"/>
                  </a:lnTo>
                  <a:cubicBezTo>
                    <a:pt x="3665" y="2832"/>
                    <a:pt x="3668" y="2832"/>
                    <a:pt x="3672" y="2832"/>
                  </a:cubicBezTo>
                  <a:cubicBezTo>
                    <a:pt x="3687" y="2832"/>
                    <a:pt x="3704" y="2823"/>
                    <a:pt x="3712" y="2804"/>
                  </a:cubicBezTo>
                  <a:cubicBezTo>
                    <a:pt x="3721" y="2786"/>
                    <a:pt x="3712" y="2759"/>
                    <a:pt x="3694" y="2750"/>
                  </a:cubicBezTo>
                  <a:lnTo>
                    <a:pt x="3487" y="2637"/>
                  </a:lnTo>
                  <a:cubicBezTo>
                    <a:pt x="3419" y="2601"/>
                    <a:pt x="3347" y="2570"/>
                    <a:pt x="3284" y="2525"/>
                  </a:cubicBezTo>
                  <a:cubicBezTo>
                    <a:pt x="3154" y="2444"/>
                    <a:pt x="3024" y="2363"/>
                    <a:pt x="2893" y="2282"/>
                  </a:cubicBezTo>
                  <a:lnTo>
                    <a:pt x="2511" y="2017"/>
                  </a:lnTo>
                  <a:lnTo>
                    <a:pt x="2137" y="1747"/>
                  </a:lnTo>
                  <a:cubicBezTo>
                    <a:pt x="2074" y="1702"/>
                    <a:pt x="2016" y="1652"/>
                    <a:pt x="1953" y="1603"/>
                  </a:cubicBezTo>
                  <a:lnTo>
                    <a:pt x="1768" y="1463"/>
                  </a:lnTo>
                  <a:lnTo>
                    <a:pt x="1395" y="1180"/>
                  </a:lnTo>
                  <a:cubicBezTo>
                    <a:pt x="1274" y="1085"/>
                    <a:pt x="1148" y="991"/>
                    <a:pt x="1031" y="896"/>
                  </a:cubicBezTo>
                  <a:lnTo>
                    <a:pt x="677" y="613"/>
                  </a:lnTo>
                  <a:lnTo>
                    <a:pt x="677" y="613"/>
                  </a:lnTo>
                  <a:lnTo>
                    <a:pt x="563" y="388"/>
                  </a:lnTo>
                  <a:cubicBezTo>
                    <a:pt x="554" y="370"/>
                    <a:pt x="540" y="352"/>
                    <a:pt x="531" y="334"/>
                  </a:cubicBezTo>
                  <a:lnTo>
                    <a:pt x="491" y="276"/>
                  </a:lnTo>
                  <a:cubicBezTo>
                    <a:pt x="468" y="240"/>
                    <a:pt x="441" y="204"/>
                    <a:pt x="410" y="168"/>
                  </a:cubicBezTo>
                  <a:cubicBezTo>
                    <a:pt x="378" y="132"/>
                    <a:pt x="347" y="100"/>
                    <a:pt x="311" y="69"/>
                  </a:cubicBezTo>
                  <a:cubicBezTo>
                    <a:pt x="270" y="37"/>
                    <a:pt x="221" y="15"/>
                    <a:pt x="171" y="6"/>
                  </a:cubicBezTo>
                  <a:cubicBezTo>
                    <a:pt x="159" y="2"/>
                    <a:pt x="148"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78;p40">
              <a:extLst>
                <a:ext uri="{FF2B5EF4-FFF2-40B4-BE49-F238E27FC236}">
                  <a16:creationId xmlns:a16="http://schemas.microsoft.com/office/drawing/2014/main" id="{14FD1A14-2DC9-85E2-6713-FE9CA0092CE7}"/>
                </a:ext>
              </a:extLst>
            </p:cNvPr>
            <p:cNvSpPr/>
            <p:nvPr/>
          </p:nvSpPr>
          <p:spPr>
            <a:xfrm>
              <a:off x="3166300" y="1712300"/>
              <a:ext cx="11775" cy="12600"/>
            </a:xfrm>
            <a:custGeom>
              <a:avLst/>
              <a:gdLst/>
              <a:ahLst/>
              <a:cxnLst/>
              <a:rect l="l" t="t" r="r" b="b"/>
              <a:pathLst>
                <a:path w="471" h="504" extrusionOk="0">
                  <a:moveTo>
                    <a:pt x="211" y="0"/>
                  </a:moveTo>
                  <a:cubicBezTo>
                    <a:pt x="205" y="0"/>
                    <a:pt x="199" y="0"/>
                    <a:pt x="194" y="1"/>
                  </a:cubicBezTo>
                  <a:cubicBezTo>
                    <a:pt x="153" y="5"/>
                    <a:pt x="122" y="19"/>
                    <a:pt x="90" y="46"/>
                  </a:cubicBezTo>
                  <a:cubicBezTo>
                    <a:pt x="68" y="68"/>
                    <a:pt x="45" y="95"/>
                    <a:pt x="32" y="127"/>
                  </a:cubicBezTo>
                  <a:cubicBezTo>
                    <a:pt x="18" y="149"/>
                    <a:pt x="14" y="172"/>
                    <a:pt x="9" y="199"/>
                  </a:cubicBezTo>
                  <a:cubicBezTo>
                    <a:pt x="0" y="235"/>
                    <a:pt x="0" y="271"/>
                    <a:pt x="5" y="307"/>
                  </a:cubicBezTo>
                  <a:cubicBezTo>
                    <a:pt x="5" y="320"/>
                    <a:pt x="9" y="329"/>
                    <a:pt x="9" y="343"/>
                  </a:cubicBezTo>
                  <a:lnTo>
                    <a:pt x="9" y="347"/>
                  </a:lnTo>
                  <a:cubicBezTo>
                    <a:pt x="14" y="361"/>
                    <a:pt x="27" y="370"/>
                    <a:pt x="41" y="374"/>
                  </a:cubicBezTo>
                  <a:cubicBezTo>
                    <a:pt x="44" y="375"/>
                    <a:pt x="47" y="375"/>
                    <a:pt x="49" y="375"/>
                  </a:cubicBezTo>
                  <a:cubicBezTo>
                    <a:pt x="68" y="375"/>
                    <a:pt x="82" y="362"/>
                    <a:pt x="86" y="343"/>
                  </a:cubicBezTo>
                  <a:cubicBezTo>
                    <a:pt x="86" y="343"/>
                    <a:pt x="90" y="329"/>
                    <a:pt x="95" y="307"/>
                  </a:cubicBezTo>
                  <a:cubicBezTo>
                    <a:pt x="99" y="280"/>
                    <a:pt x="108" y="257"/>
                    <a:pt x="117" y="230"/>
                  </a:cubicBezTo>
                  <a:cubicBezTo>
                    <a:pt x="126" y="212"/>
                    <a:pt x="131" y="199"/>
                    <a:pt x="140" y="185"/>
                  </a:cubicBezTo>
                  <a:cubicBezTo>
                    <a:pt x="153" y="172"/>
                    <a:pt x="158" y="167"/>
                    <a:pt x="167" y="158"/>
                  </a:cubicBezTo>
                  <a:cubicBezTo>
                    <a:pt x="194" y="140"/>
                    <a:pt x="198" y="145"/>
                    <a:pt x="203" y="140"/>
                  </a:cubicBezTo>
                  <a:cubicBezTo>
                    <a:pt x="207" y="140"/>
                    <a:pt x="212" y="145"/>
                    <a:pt x="221" y="154"/>
                  </a:cubicBezTo>
                  <a:cubicBezTo>
                    <a:pt x="252" y="181"/>
                    <a:pt x="275" y="212"/>
                    <a:pt x="293" y="248"/>
                  </a:cubicBezTo>
                  <a:cubicBezTo>
                    <a:pt x="311" y="289"/>
                    <a:pt x="329" y="329"/>
                    <a:pt x="342" y="361"/>
                  </a:cubicBezTo>
                  <a:cubicBezTo>
                    <a:pt x="360" y="397"/>
                    <a:pt x="369" y="428"/>
                    <a:pt x="378" y="446"/>
                  </a:cubicBezTo>
                  <a:cubicBezTo>
                    <a:pt x="383" y="455"/>
                    <a:pt x="387" y="464"/>
                    <a:pt x="392" y="473"/>
                  </a:cubicBezTo>
                  <a:lnTo>
                    <a:pt x="396" y="482"/>
                  </a:lnTo>
                  <a:cubicBezTo>
                    <a:pt x="403" y="497"/>
                    <a:pt x="417" y="503"/>
                    <a:pt x="431" y="503"/>
                  </a:cubicBezTo>
                  <a:cubicBezTo>
                    <a:pt x="451" y="503"/>
                    <a:pt x="471" y="489"/>
                    <a:pt x="468" y="464"/>
                  </a:cubicBezTo>
                  <a:lnTo>
                    <a:pt x="468" y="428"/>
                  </a:lnTo>
                  <a:cubicBezTo>
                    <a:pt x="468" y="397"/>
                    <a:pt x="464" y="361"/>
                    <a:pt x="459" y="329"/>
                  </a:cubicBezTo>
                  <a:cubicBezTo>
                    <a:pt x="450" y="284"/>
                    <a:pt x="437" y="235"/>
                    <a:pt x="419" y="194"/>
                  </a:cubicBezTo>
                  <a:cubicBezTo>
                    <a:pt x="396" y="136"/>
                    <a:pt x="360" y="82"/>
                    <a:pt x="315" y="37"/>
                  </a:cubicBezTo>
                  <a:cubicBezTo>
                    <a:pt x="284" y="13"/>
                    <a:pt x="249"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79;p40">
              <a:extLst>
                <a:ext uri="{FF2B5EF4-FFF2-40B4-BE49-F238E27FC236}">
                  <a16:creationId xmlns:a16="http://schemas.microsoft.com/office/drawing/2014/main" id="{E9F90972-2B02-0E68-F57A-9E35C3B45070}"/>
                </a:ext>
              </a:extLst>
            </p:cNvPr>
            <p:cNvSpPr/>
            <p:nvPr/>
          </p:nvSpPr>
          <p:spPr>
            <a:xfrm>
              <a:off x="3174950" y="1710225"/>
              <a:ext cx="19975" cy="24300"/>
            </a:xfrm>
            <a:custGeom>
              <a:avLst/>
              <a:gdLst/>
              <a:ahLst/>
              <a:cxnLst/>
              <a:rect l="l" t="t" r="r" b="b"/>
              <a:pathLst>
                <a:path w="799" h="972" extrusionOk="0">
                  <a:moveTo>
                    <a:pt x="198" y="1"/>
                  </a:moveTo>
                  <a:cubicBezTo>
                    <a:pt x="180" y="1"/>
                    <a:pt x="162" y="3"/>
                    <a:pt x="145" y="7"/>
                  </a:cubicBezTo>
                  <a:cubicBezTo>
                    <a:pt x="82" y="30"/>
                    <a:pt x="37" y="84"/>
                    <a:pt x="19" y="147"/>
                  </a:cubicBezTo>
                  <a:cubicBezTo>
                    <a:pt x="5" y="192"/>
                    <a:pt x="1" y="237"/>
                    <a:pt x="1" y="286"/>
                  </a:cubicBezTo>
                  <a:cubicBezTo>
                    <a:pt x="1" y="349"/>
                    <a:pt x="10" y="412"/>
                    <a:pt x="28" y="475"/>
                  </a:cubicBezTo>
                  <a:lnTo>
                    <a:pt x="46" y="543"/>
                  </a:lnTo>
                  <a:cubicBezTo>
                    <a:pt x="50" y="564"/>
                    <a:pt x="66" y="574"/>
                    <a:pt x="83" y="574"/>
                  </a:cubicBezTo>
                  <a:cubicBezTo>
                    <a:pt x="105" y="574"/>
                    <a:pt x="127" y="557"/>
                    <a:pt x="122" y="529"/>
                  </a:cubicBezTo>
                  <a:cubicBezTo>
                    <a:pt x="122" y="529"/>
                    <a:pt x="122" y="507"/>
                    <a:pt x="118" y="462"/>
                  </a:cubicBezTo>
                  <a:cubicBezTo>
                    <a:pt x="113" y="444"/>
                    <a:pt x="113" y="417"/>
                    <a:pt x="113" y="390"/>
                  </a:cubicBezTo>
                  <a:cubicBezTo>
                    <a:pt x="113" y="358"/>
                    <a:pt x="118" y="327"/>
                    <a:pt x="118" y="295"/>
                  </a:cubicBezTo>
                  <a:cubicBezTo>
                    <a:pt x="118" y="259"/>
                    <a:pt x="127" y="228"/>
                    <a:pt x="140" y="196"/>
                  </a:cubicBezTo>
                  <a:cubicBezTo>
                    <a:pt x="154" y="165"/>
                    <a:pt x="176" y="147"/>
                    <a:pt x="185" y="142"/>
                  </a:cubicBezTo>
                  <a:cubicBezTo>
                    <a:pt x="187" y="141"/>
                    <a:pt x="190" y="141"/>
                    <a:pt x="193" y="141"/>
                  </a:cubicBezTo>
                  <a:cubicBezTo>
                    <a:pt x="204" y="141"/>
                    <a:pt x="222" y="148"/>
                    <a:pt x="244" y="169"/>
                  </a:cubicBezTo>
                  <a:cubicBezTo>
                    <a:pt x="253" y="183"/>
                    <a:pt x="266" y="196"/>
                    <a:pt x="275" y="214"/>
                  </a:cubicBezTo>
                  <a:lnTo>
                    <a:pt x="284" y="228"/>
                  </a:lnTo>
                  <a:cubicBezTo>
                    <a:pt x="280" y="228"/>
                    <a:pt x="289" y="237"/>
                    <a:pt x="289" y="241"/>
                  </a:cubicBezTo>
                  <a:lnTo>
                    <a:pt x="307" y="277"/>
                  </a:lnTo>
                  <a:lnTo>
                    <a:pt x="442" y="534"/>
                  </a:lnTo>
                  <a:cubicBezTo>
                    <a:pt x="464" y="574"/>
                    <a:pt x="487" y="615"/>
                    <a:pt x="509" y="651"/>
                  </a:cubicBezTo>
                  <a:cubicBezTo>
                    <a:pt x="536" y="687"/>
                    <a:pt x="554" y="723"/>
                    <a:pt x="576" y="754"/>
                  </a:cubicBezTo>
                  <a:cubicBezTo>
                    <a:pt x="657" y="880"/>
                    <a:pt x="716" y="961"/>
                    <a:pt x="716" y="961"/>
                  </a:cubicBezTo>
                  <a:lnTo>
                    <a:pt x="716" y="952"/>
                  </a:lnTo>
                  <a:cubicBezTo>
                    <a:pt x="724" y="966"/>
                    <a:pt x="736" y="972"/>
                    <a:pt x="748" y="972"/>
                  </a:cubicBezTo>
                  <a:cubicBezTo>
                    <a:pt x="774" y="972"/>
                    <a:pt x="799" y="944"/>
                    <a:pt x="783" y="916"/>
                  </a:cubicBezTo>
                  <a:cubicBezTo>
                    <a:pt x="783" y="916"/>
                    <a:pt x="747" y="822"/>
                    <a:pt x="680" y="691"/>
                  </a:cubicBezTo>
                  <a:cubicBezTo>
                    <a:pt x="648" y="624"/>
                    <a:pt x="608" y="547"/>
                    <a:pt x="567" y="466"/>
                  </a:cubicBezTo>
                  <a:cubicBezTo>
                    <a:pt x="527" y="381"/>
                    <a:pt x="482" y="295"/>
                    <a:pt x="437" y="205"/>
                  </a:cubicBezTo>
                  <a:lnTo>
                    <a:pt x="419" y="174"/>
                  </a:lnTo>
                  <a:lnTo>
                    <a:pt x="410" y="151"/>
                  </a:lnTo>
                  <a:lnTo>
                    <a:pt x="397" y="138"/>
                  </a:lnTo>
                  <a:cubicBezTo>
                    <a:pt x="383" y="111"/>
                    <a:pt x="365" y="84"/>
                    <a:pt x="343" y="66"/>
                  </a:cubicBezTo>
                  <a:cubicBezTo>
                    <a:pt x="305" y="22"/>
                    <a:pt x="2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0;p40">
              <a:extLst>
                <a:ext uri="{FF2B5EF4-FFF2-40B4-BE49-F238E27FC236}">
                  <a16:creationId xmlns:a16="http://schemas.microsoft.com/office/drawing/2014/main" id="{2F8BFC2A-9D27-446E-17C5-EE9844BF6A91}"/>
                </a:ext>
              </a:extLst>
            </p:cNvPr>
            <p:cNvSpPr/>
            <p:nvPr/>
          </p:nvSpPr>
          <p:spPr>
            <a:xfrm>
              <a:off x="3219050" y="1675075"/>
              <a:ext cx="8925" cy="55800"/>
            </a:xfrm>
            <a:custGeom>
              <a:avLst/>
              <a:gdLst/>
              <a:ahLst/>
              <a:cxnLst/>
              <a:rect l="l" t="t" r="r" b="b"/>
              <a:pathLst>
                <a:path w="357" h="2232" extrusionOk="0">
                  <a:moveTo>
                    <a:pt x="312" y="0"/>
                  </a:moveTo>
                  <a:cubicBezTo>
                    <a:pt x="296" y="0"/>
                    <a:pt x="280" y="9"/>
                    <a:pt x="275" y="28"/>
                  </a:cubicBezTo>
                  <a:cubicBezTo>
                    <a:pt x="275" y="28"/>
                    <a:pt x="239" y="163"/>
                    <a:pt x="198" y="361"/>
                  </a:cubicBezTo>
                  <a:cubicBezTo>
                    <a:pt x="176" y="464"/>
                    <a:pt x="149" y="577"/>
                    <a:pt x="131" y="707"/>
                  </a:cubicBezTo>
                  <a:cubicBezTo>
                    <a:pt x="113" y="833"/>
                    <a:pt x="90" y="968"/>
                    <a:pt x="72" y="1103"/>
                  </a:cubicBezTo>
                  <a:cubicBezTo>
                    <a:pt x="59" y="1238"/>
                    <a:pt x="36" y="1373"/>
                    <a:pt x="27" y="1499"/>
                  </a:cubicBezTo>
                  <a:cubicBezTo>
                    <a:pt x="18" y="1625"/>
                    <a:pt x="14" y="1751"/>
                    <a:pt x="9" y="1850"/>
                  </a:cubicBezTo>
                  <a:cubicBezTo>
                    <a:pt x="0" y="2057"/>
                    <a:pt x="0" y="2192"/>
                    <a:pt x="0" y="2192"/>
                  </a:cubicBezTo>
                  <a:cubicBezTo>
                    <a:pt x="0" y="2218"/>
                    <a:pt x="19" y="2231"/>
                    <a:pt x="37" y="2231"/>
                  </a:cubicBezTo>
                  <a:cubicBezTo>
                    <a:pt x="55" y="2231"/>
                    <a:pt x="72" y="2220"/>
                    <a:pt x="77" y="2196"/>
                  </a:cubicBezTo>
                  <a:cubicBezTo>
                    <a:pt x="77" y="2196"/>
                    <a:pt x="99" y="2061"/>
                    <a:pt x="126" y="1859"/>
                  </a:cubicBezTo>
                  <a:cubicBezTo>
                    <a:pt x="135" y="1760"/>
                    <a:pt x="149" y="1643"/>
                    <a:pt x="162" y="1517"/>
                  </a:cubicBezTo>
                  <a:cubicBezTo>
                    <a:pt x="176" y="1391"/>
                    <a:pt x="203" y="1256"/>
                    <a:pt x="221" y="1121"/>
                  </a:cubicBezTo>
                  <a:cubicBezTo>
                    <a:pt x="239" y="991"/>
                    <a:pt x="248" y="856"/>
                    <a:pt x="270" y="730"/>
                  </a:cubicBezTo>
                  <a:cubicBezTo>
                    <a:pt x="288" y="604"/>
                    <a:pt x="302" y="487"/>
                    <a:pt x="315" y="388"/>
                  </a:cubicBezTo>
                  <a:cubicBezTo>
                    <a:pt x="338" y="185"/>
                    <a:pt x="356" y="50"/>
                    <a:pt x="356" y="50"/>
                  </a:cubicBezTo>
                  <a:lnTo>
                    <a:pt x="351" y="46"/>
                  </a:lnTo>
                  <a:cubicBezTo>
                    <a:pt x="356" y="17"/>
                    <a:pt x="334" y="0"/>
                    <a:pt x="3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1;p40">
              <a:extLst>
                <a:ext uri="{FF2B5EF4-FFF2-40B4-BE49-F238E27FC236}">
                  <a16:creationId xmlns:a16="http://schemas.microsoft.com/office/drawing/2014/main" id="{A0550035-840E-6F0C-B001-06BB12970CD2}"/>
                </a:ext>
              </a:extLst>
            </p:cNvPr>
            <p:cNvSpPr/>
            <p:nvPr/>
          </p:nvSpPr>
          <p:spPr>
            <a:xfrm>
              <a:off x="3129525" y="1675675"/>
              <a:ext cx="8000" cy="53425"/>
            </a:xfrm>
            <a:custGeom>
              <a:avLst/>
              <a:gdLst/>
              <a:ahLst/>
              <a:cxnLst/>
              <a:rect l="l" t="t" r="r" b="b"/>
              <a:pathLst>
                <a:path w="320" h="2137" extrusionOk="0">
                  <a:moveTo>
                    <a:pt x="276" y="1"/>
                  </a:moveTo>
                  <a:cubicBezTo>
                    <a:pt x="261" y="1"/>
                    <a:pt x="247" y="12"/>
                    <a:pt x="243" y="26"/>
                  </a:cubicBezTo>
                  <a:cubicBezTo>
                    <a:pt x="243" y="26"/>
                    <a:pt x="203" y="152"/>
                    <a:pt x="167" y="346"/>
                  </a:cubicBezTo>
                  <a:cubicBezTo>
                    <a:pt x="149" y="440"/>
                    <a:pt x="122" y="553"/>
                    <a:pt x="104" y="674"/>
                  </a:cubicBezTo>
                  <a:cubicBezTo>
                    <a:pt x="90" y="796"/>
                    <a:pt x="72" y="926"/>
                    <a:pt x="54" y="1056"/>
                  </a:cubicBezTo>
                  <a:cubicBezTo>
                    <a:pt x="36" y="1187"/>
                    <a:pt x="27" y="1317"/>
                    <a:pt x="23" y="1439"/>
                  </a:cubicBezTo>
                  <a:cubicBezTo>
                    <a:pt x="14" y="1560"/>
                    <a:pt x="9" y="1673"/>
                    <a:pt x="5" y="1772"/>
                  </a:cubicBezTo>
                  <a:cubicBezTo>
                    <a:pt x="0" y="1970"/>
                    <a:pt x="0" y="2100"/>
                    <a:pt x="0" y="2100"/>
                  </a:cubicBezTo>
                  <a:cubicBezTo>
                    <a:pt x="0" y="2124"/>
                    <a:pt x="19" y="2136"/>
                    <a:pt x="38" y="2136"/>
                  </a:cubicBezTo>
                  <a:cubicBezTo>
                    <a:pt x="55" y="2136"/>
                    <a:pt x="72" y="2126"/>
                    <a:pt x="77" y="2105"/>
                  </a:cubicBezTo>
                  <a:cubicBezTo>
                    <a:pt x="77" y="2105"/>
                    <a:pt x="99" y="1974"/>
                    <a:pt x="122" y="1781"/>
                  </a:cubicBezTo>
                  <a:cubicBezTo>
                    <a:pt x="131" y="1686"/>
                    <a:pt x="149" y="1574"/>
                    <a:pt x="158" y="1452"/>
                  </a:cubicBezTo>
                  <a:cubicBezTo>
                    <a:pt x="167" y="1331"/>
                    <a:pt x="180" y="1205"/>
                    <a:pt x="198" y="1074"/>
                  </a:cubicBezTo>
                  <a:cubicBezTo>
                    <a:pt x="261" y="562"/>
                    <a:pt x="320" y="44"/>
                    <a:pt x="320" y="44"/>
                  </a:cubicBezTo>
                  <a:cubicBezTo>
                    <a:pt x="320" y="26"/>
                    <a:pt x="306" y="8"/>
                    <a:pt x="288" y="4"/>
                  </a:cubicBezTo>
                  <a:cubicBezTo>
                    <a:pt x="284" y="2"/>
                    <a:pt x="280" y="1"/>
                    <a:pt x="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2;p40">
              <a:extLst>
                <a:ext uri="{FF2B5EF4-FFF2-40B4-BE49-F238E27FC236}">
                  <a16:creationId xmlns:a16="http://schemas.microsoft.com/office/drawing/2014/main" id="{A3813FDF-6286-7F8D-8E01-A7A376829830}"/>
                </a:ext>
              </a:extLst>
            </p:cNvPr>
            <p:cNvSpPr/>
            <p:nvPr/>
          </p:nvSpPr>
          <p:spPr>
            <a:xfrm>
              <a:off x="3127500" y="1633800"/>
              <a:ext cx="87750" cy="14775"/>
            </a:xfrm>
            <a:custGeom>
              <a:avLst/>
              <a:gdLst/>
              <a:ahLst/>
              <a:cxnLst/>
              <a:rect l="l" t="t" r="r" b="b"/>
              <a:pathLst>
                <a:path w="3510" h="591" extrusionOk="0">
                  <a:moveTo>
                    <a:pt x="1818" y="1"/>
                  </a:moveTo>
                  <a:cubicBezTo>
                    <a:pt x="1197" y="1"/>
                    <a:pt x="581" y="109"/>
                    <a:pt x="0" y="316"/>
                  </a:cubicBezTo>
                  <a:cubicBezTo>
                    <a:pt x="342" y="446"/>
                    <a:pt x="788" y="541"/>
                    <a:pt x="1354" y="577"/>
                  </a:cubicBezTo>
                  <a:cubicBezTo>
                    <a:pt x="1512" y="586"/>
                    <a:pt x="1683" y="590"/>
                    <a:pt x="1863" y="590"/>
                  </a:cubicBezTo>
                  <a:cubicBezTo>
                    <a:pt x="1889" y="591"/>
                    <a:pt x="1914" y="591"/>
                    <a:pt x="1940" y="591"/>
                  </a:cubicBezTo>
                  <a:cubicBezTo>
                    <a:pt x="2377" y="591"/>
                    <a:pt x="2809" y="519"/>
                    <a:pt x="3226" y="383"/>
                  </a:cubicBezTo>
                  <a:cubicBezTo>
                    <a:pt x="3325" y="352"/>
                    <a:pt x="3419" y="311"/>
                    <a:pt x="3509" y="271"/>
                  </a:cubicBezTo>
                  <a:cubicBezTo>
                    <a:pt x="2960" y="91"/>
                    <a:pt x="2389" y="1"/>
                    <a:pt x="18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3;p40">
              <a:extLst>
                <a:ext uri="{FF2B5EF4-FFF2-40B4-BE49-F238E27FC236}">
                  <a16:creationId xmlns:a16="http://schemas.microsoft.com/office/drawing/2014/main" id="{55BD8C38-3E79-24A2-D100-F7A40764D271}"/>
                </a:ext>
              </a:extLst>
            </p:cNvPr>
            <p:cNvSpPr/>
            <p:nvPr/>
          </p:nvSpPr>
          <p:spPr>
            <a:xfrm>
              <a:off x="3084200" y="1640775"/>
              <a:ext cx="77175" cy="26500"/>
            </a:xfrm>
            <a:custGeom>
              <a:avLst/>
              <a:gdLst/>
              <a:ahLst/>
              <a:cxnLst/>
              <a:rect l="l" t="t" r="r" b="b"/>
              <a:pathLst>
                <a:path w="3087" h="1060" extrusionOk="0">
                  <a:moveTo>
                    <a:pt x="1647" y="1"/>
                  </a:moveTo>
                  <a:cubicBezTo>
                    <a:pt x="1044" y="226"/>
                    <a:pt x="486" y="559"/>
                    <a:pt x="0" y="977"/>
                  </a:cubicBezTo>
                  <a:cubicBezTo>
                    <a:pt x="168" y="993"/>
                    <a:pt x="329" y="1003"/>
                    <a:pt x="454" y="1003"/>
                  </a:cubicBezTo>
                  <a:cubicBezTo>
                    <a:pt x="534" y="1003"/>
                    <a:pt x="600" y="999"/>
                    <a:pt x="644" y="990"/>
                  </a:cubicBezTo>
                  <a:cubicBezTo>
                    <a:pt x="959" y="927"/>
                    <a:pt x="1057" y="595"/>
                    <a:pt x="1057" y="595"/>
                  </a:cubicBezTo>
                  <a:lnTo>
                    <a:pt x="1278" y="990"/>
                  </a:lnTo>
                  <a:cubicBezTo>
                    <a:pt x="1278" y="990"/>
                    <a:pt x="2127" y="1060"/>
                    <a:pt x="2741" y="1060"/>
                  </a:cubicBezTo>
                  <a:cubicBezTo>
                    <a:pt x="2843" y="1060"/>
                    <a:pt x="2939" y="1058"/>
                    <a:pt x="3023" y="1053"/>
                  </a:cubicBezTo>
                  <a:lnTo>
                    <a:pt x="3086" y="1053"/>
                  </a:lnTo>
                  <a:lnTo>
                    <a:pt x="3086" y="298"/>
                  </a:lnTo>
                  <a:cubicBezTo>
                    <a:pt x="2470" y="257"/>
                    <a:pt x="2002" y="149"/>
                    <a:pt x="1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4;p40">
              <a:extLst>
                <a:ext uri="{FF2B5EF4-FFF2-40B4-BE49-F238E27FC236}">
                  <a16:creationId xmlns:a16="http://schemas.microsoft.com/office/drawing/2014/main" id="{31DD883F-5B5F-051B-68CD-AB60F377029A}"/>
                </a:ext>
              </a:extLst>
            </p:cNvPr>
            <p:cNvSpPr/>
            <p:nvPr/>
          </p:nvSpPr>
          <p:spPr>
            <a:xfrm>
              <a:off x="3206100" y="1639775"/>
              <a:ext cx="54575" cy="30600"/>
            </a:xfrm>
            <a:custGeom>
              <a:avLst/>
              <a:gdLst/>
              <a:ahLst/>
              <a:cxnLst/>
              <a:rect l="l" t="t" r="r" b="b"/>
              <a:pathLst>
                <a:path w="2183" h="1224" extrusionOk="0">
                  <a:moveTo>
                    <a:pt x="446" y="0"/>
                  </a:moveTo>
                  <a:cubicBezTo>
                    <a:pt x="329" y="54"/>
                    <a:pt x="208" y="104"/>
                    <a:pt x="86" y="144"/>
                  </a:cubicBezTo>
                  <a:lnTo>
                    <a:pt x="1" y="1183"/>
                  </a:lnTo>
                  <a:lnTo>
                    <a:pt x="50" y="1188"/>
                  </a:lnTo>
                  <a:cubicBezTo>
                    <a:pt x="306" y="1213"/>
                    <a:pt x="535" y="1223"/>
                    <a:pt x="742" y="1223"/>
                  </a:cubicBezTo>
                  <a:cubicBezTo>
                    <a:pt x="1471" y="1223"/>
                    <a:pt x="1913" y="1092"/>
                    <a:pt x="2183" y="990"/>
                  </a:cubicBezTo>
                  <a:cubicBezTo>
                    <a:pt x="1670" y="554"/>
                    <a:pt x="1080" y="221"/>
                    <a:pt x="4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5;p40">
              <a:extLst>
                <a:ext uri="{FF2B5EF4-FFF2-40B4-BE49-F238E27FC236}">
                  <a16:creationId xmlns:a16="http://schemas.microsoft.com/office/drawing/2014/main" id="{75E52E4B-AE5D-F0EC-5DF1-F796DE17C490}"/>
                </a:ext>
              </a:extLst>
            </p:cNvPr>
            <p:cNvSpPr/>
            <p:nvPr/>
          </p:nvSpPr>
          <p:spPr>
            <a:xfrm>
              <a:off x="3098475" y="1771025"/>
              <a:ext cx="162325" cy="139100"/>
            </a:xfrm>
            <a:custGeom>
              <a:avLst/>
              <a:gdLst/>
              <a:ahLst/>
              <a:cxnLst/>
              <a:rect l="l" t="t" r="r" b="b"/>
              <a:pathLst>
                <a:path w="6493" h="5564" extrusionOk="0">
                  <a:moveTo>
                    <a:pt x="3024" y="0"/>
                  </a:moveTo>
                  <a:cubicBezTo>
                    <a:pt x="2965" y="117"/>
                    <a:pt x="2889" y="221"/>
                    <a:pt x="2799" y="320"/>
                  </a:cubicBezTo>
                  <a:cubicBezTo>
                    <a:pt x="2799" y="320"/>
                    <a:pt x="1818" y="1683"/>
                    <a:pt x="752" y="2488"/>
                  </a:cubicBezTo>
                  <a:lnTo>
                    <a:pt x="815" y="3280"/>
                  </a:lnTo>
                  <a:cubicBezTo>
                    <a:pt x="513" y="3729"/>
                    <a:pt x="244" y="4193"/>
                    <a:pt x="1" y="4674"/>
                  </a:cubicBezTo>
                  <a:cubicBezTo>
                    <a:pt x="909" y="5270"/>
                    <a:pt x="1945" y="5564"/>
                    <a:pt x="2976" y="5564"/>
                  </a:cubicBezTo>
                  <a:cubicBezTo>
                    <a:pt x="4234" y="5564"/>
                    <a:pt x="5486" y="5127"/>
                    <a:pt x="6492" y="4269"/>
                  </a:cubicBezTo>
                  <a:cubicBezTo>
                    <a:pt x="5961" y="3361"/>
                    <a:pt x="5516" y="2740"/>
                    <a:pt x="5516" y="2740"/>
                  </a:cubicBezTo>
                  <a:lnTo>
                    <a:pt x="5484" y="2263"/>
                  </a:lnTo>
                  <a:cubicBezTo>
                    <a:pt x="4252" y="1435"/>
                    <a:pt x="3055" y="0"/>
                    <a:pt x="30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6;p40">
              <a:extLst>
                <a:ext uri="{FF2B5EF4-FFF2-40B4-BE49-F238E27FC236}">
                  <a16:creationId xmlns:a16="http://schemas.microsoft.com/office/drawing/2014/main" id="{5685D723-2B05-C6CF-06C0-A3832CC29F5E}"/>
                </a:ext>
              </a:extLst>
            </p:cNvPr>
            <p:cNvSpPr/>
            <p:nvPr/>
          </p:nvSpPr>
          <p:spPr>
            <a:xfrm>
              <a:off x="3096900" y="1675050"/>
              <a:ext cx="26350" cy="43250"/>
            </a:xfrm>
            <a:custGeom>
              <a:avLst/>
              <a:gdLst/>
              <a:ahLst/>
              <a:cxnLst/>
              <a:rect l="l" t="t" r="r" b="b"/>
              <a:pathLst>
                <a:path w="1054" h="1730" extrusionOk="0">
                  <a:moveTo>
                    <a:pt x="40" y="1"/>
                  </a:moveTo>
                  <a:cubicBezTo>
                    <a:pt x="39" y="1"/>
                    <a:pt x="38" y="1"/>
                    <a:pt x="37" y="2"/>
                  </a:cubicBezTo>
                  <a:cubicBezTo>
                    <a:pt x="1" y="24"/>
                    <a:pt x="190" y="425"/>
                    <a:pt x="464" y="902"/>
                  </a:cubicBezTo>
                  <a:cubicBezTo>
                    <a:pt x="728" y="1367"/>
                    <a:pt x="970" y="1730"/>
                    <a:pt x="1014" y="1730"/>
                  </a:cubicBezTo>
                  <a:cubicBezTo>
                    <a:pt x="1016" y="1730"/>
                    <a:pt x="1016" y="1730"/>
                    <a:pt x="1017" y="1729"/>
                  </a:cubicBezTo>
                  <a:cubicBezTo>
                    <a:pt x="1053" y="1707"/>
                    <a:pt x="864" y="1302"/>
                    <a:pt x="590" y="830"/>
                  </a:cubicBezTo>
                  <a:cubicBezTo>
                    <a:pt x="328" y="366"/>
                    <a:pt x="87" y="1"/>
                    <a:pt x="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7;p40">
              <a:extLst>
                <a:ext uri="{FF2B5EF4-FFF2-40B4-BE49-F238E27FC236}">
                  <a16:creationId xmlns:a16="http://schemas.microsoft.com/office/drawing/2014/main" id="{830BC68D-F374-73A6-BF6E-2538DEB8E1B4}"/>
                </a:ext>
              </a:extLst>
            </p:cNvPr>
            <p:cNvSpPr/>
            <p:nvPr/>
          </p:nvSpPr>
          <p:spPr>
            <a:xfrm>
              <a:off x="3050125" y="1670200"/>
              <a:ext cx="59850" cy="47125"/>
            </a:xfrm>
            <a:custGeom>
              <a:avLst/>
              <a:gdLst/>
              <a:ahLst/>
              <a:cxnLst/>
              <a:rect l="l" t="t" r="r" b="b"/>
              <a:pathLst>
                <a:path w="2394" h="1885" extrusionOk="0">
                  <a:moveTo>
                    <a:pt x="32" y="1"/>
                  </a:moveTo>
                  <a:cubicBezTo>
                    <a:pt x="30" y="1"/>
                    <a:pt x="28" y="1"/>
                    <a:pt x="27" y="2"/>
                  </a:cubicBezTo>
                  <a:cubicBezTo>
                    <a:pt x="0" y="34"/>
                    <a:pt x="518" y="470"/>
                    <a:pt x="1161" y="988"/>
                  </a:cubicBezTo>
                  <a:cubicBezTo>
                    <a:pt x="1785" y="1486"/>
                    <a:pt x="2305" y="1884"/>
                    <a:pt x="2366" y="1884"/>
                  </a:cubicBezTo>
                  <a:cubicBezTo>
                    <a:pt x="2368" y="1884"/>
                    <a:pt x="2370" y="1884"/>
                    <a:pt x="2371" y="1883"/>
                  </a:cubicBezTo>
                  <a:cubicBezTo>
                    <a:pt x="2393" y="1851"/>
                    <a:pt x="1903" y="1392"/>
                    <a:pt x="1255" y="875"/>
                  </a:cubicBezTo>
                  <a:cubicBezTo>
                    <a:pt x="633" y="373"/>
                    <a:pt x="93" y="1"/>
                    <a:pt x="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088;p40">
            <a:extLst>
              <a:ext uri="{FF2B5EF4-FFF2-40B4-BE49-F238E27FC236}">
                <a16:creationId xmlns:a16="http://schemas.microsoft.com/office/drawing/2014/main" id="{DC9C4E1B-42F2-386B-1D29-C8DA3D51BC01}"/>
              </a:ext>
            </a:extLst>
          </p:cNvPr>
          <p:cNvGrpSpPr/>
          <p:nvPr/>
        </p:nvGrpSpPr>
        <p:grpSpPr>
          <a:xfrm>
            <a:off x="2811819" y="276314"/>
            <a:ext cx="1957748" cy="1897110"/>
            <a:chOff x="3345350" y="1627650"/>
            <a:chExt cx="301750" cy="290275"/>
          </a:xfrm>
        </p:grpSpPr>
        <p:sp>
          <p:nvSpPr>
            <p:cNvPr id="125" name="Google Shape;1089;p40">
              <a:extLst>
                <a:ext uri="{FF2B5EF4-FFF2-40B4-BE49-F238E27FC236}">
                  <a16:creationId xmlns:a16="http://schemas.microsoft.com/office/drawing/2014/main" id="{B43483D9-6AF8-C3AD-7844-2916E0FF0164}"/>
                </a:ext>
              </a:extLst>
            </p:cNvPr>
            <p:cNvSpPr/>
            <p:nvPr/>
          </p:nvSpPr>
          <p:spPr>
            <a:xfrm>
              <a:off x="3345350" y="1627650"/>
              <a:ext cx="301750" cy="290275"/>
            </a:xfrm>
            <a:custGeom>
              <a:avLst/>
              <a:gdLst/>
              <a:ahLst/>
              <a:cxnLst/>
              <a:rect l="l" t="t" r="r" b="b"/>
              <a:pathLst>
                <a:path w="12070" h="11611" extrusionOk="0">
                  <a:moveTo>
                    <a:pt x="6262" y="224"/>
                  </a:moveTo>
                  <a:cubicBezTo>
                    <a:pt x="9344" y="229"/>
                    <a:pt x="11840" y="2726"/>
                    <a:pt x="11845" y="5807"/>
                  </a:cubicBezTo>
                  <a:cubicBezTo>
                    <a:pt x="11845" y="8061"/>
                    <a:pt x="10486" y="10099"/>
                    <a:pt x="8399" y="10963"/>
                  </a:cubicBezTo>
                  <a:cubicBezTo>
                    <a:pt x="7709" y="11248"/>
                    <a:pt x="6985" y="11387"/>
                    <a:pt x="6267" y="11387"/>
                  </a:cubicBezTo>
                  <a:cubicBezTo>
                    <a:pt x="4814" y="11387"/>
                    <a:pt x="3386" y="10818"/>
                    <a:pt x="2317" y="9752"/>
                  </a:cubicBezTo>
                  <a:cubicBezTo>
                    <a:pt x="720" y="8155"/>
                    <a:pt x="243" y="5753"/>
                    <a:pt x="1107" y="3670"/>
                  </a:cubicBezTo>
                  <a:cubicBezTo>
                    <a:pt x="1970" y="1583"/>
                    <a:pt x="4008" y="224"/>
                    <a:pt x="6262" y="224"/>
                  </a:cubicBezTo>
                  <a:close/>
                  <a:moveTo>
                    <a:pt x="6267" y="0"/>
                  </a:moveTo>
                  <a:cubicBezTo>
                    <a:pt x="4756" y="0"/>
                    <a:pt x="3270" y="589"/>
                    <a:pt x="2159" y="1700"/>
                  </a:cubicBezTo>
                  <a:cubicBezTo>
                    <a:pt x="499" y="3360"/>
                    <a:pt x="0" y="5857"/>
                    <a:pt x="900" y="8025"/>
                  </a:cubicBezTo>
                  <a:cubicBezTo>
                    <a:pt x="1799" y="10198"/>
                    <a:pt x="3914" y="11610"/>
                    <a:pt x="6262" y="11610"/>
                  </a:cubicBezTo>
                  <a:cubicBezTo>
                    <a:pt x="9470" y="11606"/>
                    <a:pt x="12065" y="9010"/>
                    <a:pt x="12070" y="5807"/>
                  </a:cubicBezTo>
                  <a:cubicBezTo>
                    <a:pt x="12070" y="3459"/>
                    <a:pt x="10653" y="1340"/>
                    <a:pt x="8484" y="440"/>
                  </a:cubicBezTo>
                  <a:cubicBezTo>
                    <a:pt x="7767" y="144"/>
                    <a:pt x="7014" y="0"/>
                    <a:pt x="6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90;p40">
              <a:extLst>
                <a:ext uri="{FF2B5EF4-FFF2-40B4-BE49-F238E27FC236}">
                  <a16:creationId xmlns:a16="http://schemas.microsoft.com/office/drawing/2014/main" id="{5CFD9DE4-3541-CD70-F656-A67AFA228654}"/>
                </a:ext>
              </a:extLst>
            </p:cNvPr>
            <p:cNvSpPr/>
            <p:nvPr/>
          </p:nvSpPr>
          <p:spPr>
            <a:xfrm>
              <a:off x="3466475" y="1630425"/>
              <a:ext cx="75025" cy="36525"/>
            </a:xfrm>
            <a:custGeom>
              <a:avLst/>
              <a:gdLst/>
              <a:ahLst/>
              <a:cxnLst/>
              <a:rect l="l" t="t" r="r" b="b"/>
              <a:pathLst>
                <a:path w="3001" h="1461" extrusionOk="0">
                  <a:moveTo>
                    <a:pt x="1417" y="1"/>
                  </a:moveTo>
                  <a:cubicBezTo>
                    <a:pt x="940" y="1"/>
                    <a:pt x="463" y="59"/>
                    <a:pt x="0" y="181"/>
                  </a:cubicBezTo>
                  <a:cubicBezTo>
                    <a:pt x="328" y="352"/>
                    <a:pt x="688" y="469"/>
                    <a:pt x="1057" y="523"/>
                  </a:cubicBezTo>
                  <a:lnTo>
                    <a:pt x="927" y="1045"/>
                  </a:lnTo>
                  <a:cubicBezTo>
                    <a:pt x="927" y="1045"/>
                    <a:pt x="1199" y="1461"/>
                    <a:pt x="1933" y="1461"/>
                  </a:cubicBezTo>
                  <a:cubicBezTo>
                    <a:pt x="1965" y="1461"/>
                    <a:pt x="1999" y="1460"/>
                    <a:pt x="2033" y="1458"/>
                  </a:cubicBezTo>
                  <a:cubicBezTo>
                    <a:pt x="2807" y="1422"/>
                    <a:pt x="2987" y="955"/>
                    <a:pt x="3001" y="928"/>
                  </a:cubicBezTo>
                  <a:lnTo>
                    <a:pt x="2996" y="919"/>
                  </a:lnTo>
                  <a:cubicBezTo>
                    <a:pt x="2960" y="937"/>
                    <a:pt x="2942" y="946"/>
                    <a:pt x="2942" y="946"/>
                  </a:cubicBezTo>
                  <a:lnTo>
                    <a:pt x="2987" y="221"/>
                  </a:lnTo>
                  <a:cubicBezTo>
                    <a:pt x="2479" y="73"/>
                    <a:pt x="1948" y="1"/>
                    <a:pt x="1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91;p40">
              <a:extLst>
                <a:ext uri="{FF2B5EF4-FFF2-40B4-BE49-F238E27FC236}">
                  <a16:creationId xmlns:a16="http://schemas.microsoft.com/office/drawing/2014/main" id="{652D5F70-63AD-30F8-11B6-8855FD4BE5A3}"/>
                </a:ext>
              </a:extLst>
            </p:cNvPr>
            <p:cNvSpPr/>
            <p:nvPr/>
          </p:nvSpPr>
          <p:spPr>
            <a:xfrm>
              <a:off x="3360525" y="1668900"/>
              <a:ext cx="82800" cy="113850"/>
            </a:xfrm>
            <a:custGeom>
              <a:avLst/>
              <a:gdLst/>
              <a:ahLst/>
              <a:cxnLst/>
              <a:rect l="l" t="t" r="r" b="b"/>
              <a:pathLst>
                <a:path w="3312" h="4554" extrusionOk="0">
                  <a:moveTo>
                    <a:pt x="1764" y="0"/>
                  </a:moveTo>
                  <a:cubicBezTo>
                    <a:pt x="774" y="923"/>
                    <a:pt x="149" y="2169"/>
                    <a:pt x="0" y="3514"/>
                  </a:cubicBezTo>
                  <a:cubicBezTo>
                    <a:pt x="113" y="3887"/>
                    <a:pt x="279" y="4180"/>
                    <a:pt x="513" y="4351"/>
                  </a:cubicBezTo>
                  <a:cubicBezTo>
                    <a:pt x="710" y="4496"/>
                    <a:pt x="945" y="4553"/>
                    <a:pt x="1192" y="4553"/>
                  </a:cubicBezTo>
                  <a:cubicBezTo>
                    <a:pt x="2072" y="4553"/>
                    <a:pt x="3104" y="3829"/>
                    <a:pt x="3104" y="3829"/>
                  </a:cubicBezTo>
                  <a:lnTo>
                    <a:pt x="3109" y="3829"/>
                  </a:lnTo>
                  <a:cubicBezTo>
                    <a:pt x="3176" y="3568"/>
                    <a:pt x="3248" y="3320"/>
                    <a:pt x="3311" y="3086"/>
                  </a:cubicBezTo>
                  <a:cubicBezTo>
                    <a:pt x="2299" y="2569"/>
                    <a:pt x="2142" y="1566"/>
                    <a:pt x="2119" y="1350"/>
                  </a:cubicBezTo>
                  <a:cubicBezTo>
                    <a:pt x="2002" y="1525"/>
                    <a:pt x="1912" y="1669"/>
                    <a:pt x="1867" y="1746"/>
                  </a:cubicBezTo>
                  <a:cubicBezTo>
                    <a:pt x="1800" y="1166"/>
                    <a:pt x="1764" y="585"/>
                    <a:pt x="1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92;p40">
              <a:extLst>
                <a:ext uri="{FF2B5EF4-FFF2-40B4-BE49-F238E27FC236}">
                  <a16:creationId xmlns:a16="http://schemas.microsoft.com/office/drawing/2014/main" id="{5CEA7F8B-DEDB-4194-E27C-728881200644}"/>
                </a:ext>
              </a:extLst>
            </p:cNvPr>
            <p:cNvSpPr/>
            <p:nvPr/>
          </p:nvSpPr>
          <p:spPr>
            <a:xfrm>
              <a:off x="3413500" y="1643975"/>
              <a:ext cx="204250" cy="251700"/>
            </a:xfrm>
            <a:custGeom>
              <a:avLst/>
              <a:gdLst/>
              <a:ahLst/>
              <a:cxnLst/>
              <a:rect l="l" t="t" r="r" b="b"/>
              <a:pathLst>
                <a:path w="8170" h="10068" extrusionOk="0">
                  <a:moveTo>
                    <a:pt x="6489" y="1"/>
                  </a:moveTo>
                  <a:cubicBezTo>
                    <a:pt x="5899" y="1"/>
                    <a:pt x="5294" y="284"/>
                    <a:pt x="5115" y="377"/>
                  </a:cubicBezTo>
                  <a:lnTo>
                    <a:pt x="5120" y="386"/>
                  </a:lnTo>
                  <a:cubicBezTo>
                    <a:pt x="5106" y="413"/>
                    <a:pt x="4926" y="880"/>
                    <a:pt x="4152" y="916"/>
                  </a:cubicBezTo>
                  <a:cubicBezTo>
                    <a:pt x="4118" y="918"/>
                    <a:pt x="4084" y="919"/>
                    <a:pt x="4052" y="919"/>
                  </a:cubicBezTo>
                  <a:cubicBezTo>
                    <a:pt x="3318" y="919"/>
                    <a:pt x="3046" y="503"/>
                    <a:pt x="3046" y="503"/>
                  </a:cubicBezTo>
                  <a:cubicBezTo>
                    <a:pt x="3046" y="503"/>
                    <a:pt x="2668" y="394"/>
                    <a:pt x="2245" y="394"/>
                  </a:cubicBezTo>
                  <a:cubicBezTo>
                    <a:pt x="1989" y="394"/>
                    <a:pt x="1715" y="434"/>
                    <a:pt x="1498" y="561"/>
                  </a:cubicBezTo>
                  <a:cubicBezTo>
                    <a:pt x="1035" y="835"/>
                    <a:pt x="374" y="1771"/>
                    <a:pt x="0" y="2347"/>
                  </a:cubicBezTo>
                  <a:cubicBezTo>
                    <a:pt x="23" y="2563"/>
                    <a:pt x="180" y="3571"/>
                    <a:pt x="1192" y="4083"/>
                  </a:cubicBezTo>
                  <a:cubicBezTo>
                    <a:pt x="1129" y="4317"/>
                    <a:pt x="1057" y="4565"/>
                    <a:pt x="990" y="4826"/>
                  </a:cubicBezTo>
                  <a:cubicBezTo>
                    <a:pt x="621" y="6202"/>
                    <a:pt x="243" y="7853"/>
                    <a:pt x="216" y="8951"/>
                  </a:cubicBezTo>
                  <a:cubicBezTo>
                    <a:pt x="212" y="8996"/>
                    <a:pt x="257" y="9050"/>
                    <a:pt x="333" y="9108"/>
                  </a:cubicBezTo>
                  <a:cubicBezTo>
                    <a:pt x="796" y="9455"/>
                    <a:pt x="2542" y="9981"/>
                    <a:pt x="4130" y="10058"/>
                  </a:cubicBezTo>
                  <a:cubicBezTo>
                    <a:pt x="4264" y="10064"/>
                    <a:pt x="4395" y="10067"/>
                    <a:pt x="4523" y="10067"/>
                  </a:cubicBezTo>
                  <a:cubicBezTo>
                    <a:pt x="5996" y="10067"/>
                    <a:pt x="7108" y="9667"/>
                    <a:pt x="7216" y="9464"/>
                  </a:cubicBezTo>
                  <a:cubicBezTo>
                    <a:pt x="7337" y="9248"/>
                    <a:pt x="7216" y="7646"/>
                    <a:pt x="7216" y="7646"/>
                  </a:cubicBezTo>
                  <a:cubicBezTo>
                    <a:pt x="6516" y="8004"/>
                    <a:pt x="5759" y="8139"/>
                    <a:pt x="5022" y="8139"/>
                  </a:cubicBezTo>
                  <a:cubicBezTo>
                    <a:pt x="2952" y="8139"/>
                    <a:pt x="1049" y="7072"/>
                    <a:pt x="1062" y="6886"/>
                  </a:cubicBezTo>
                  <a:cubicBezTo>
                    <a:pt x="1065" y="6834"/>
                    <a:pt x="1116" y="6815"/>
                    <a:pt x="1190" y="6815"/>
                  </a:cubicBezTo>
                  <a:cubicBezTo>
                    <a:pt x="1399" y="6815"/>
                    <a:pt x="1794" y="6970"/>
                    <a:pt x="1840" y="6990"/>
                  </a:cubicBezTo>
                  <a:cubicBezTo>
                    <a:pt x="1584" y="6828"/>
                    <a:pt x="1008" y="6337"/>
                    <a:pt x="1125" y="6198"/>
                  </a:cubicBezTo>
                  <a:cubicBezTo>
                    <a:pt x="1137" y="6183"/>
                    <a:pt x="1159" y="6176"/>
                    <a:pt x="1186" y="6176"/>
                  </a:cubicBezTo>
                  <a:cubicBezTo>
                    <a:pt x="1415" y="6176"/>
                    <a:pt x="2088" y="6634"/>
                    <a:pt x="2088" y="6634"/>
                  </a:cubicBezTo>
                  <a:cubicBezTo>
                    <a:pt x="1863" y="6382"/>
                    <a:pt x="1395" y="6027"/>
                    <a:pt x="1660" y="5860"/>
                  </a:cubicBezTo>
                  <a:cubicBezTo>
                    <a:pt x="1671" y="5854"/>
                    <a:pt x="1685" y="5851"/>
                    <a:pt x="1701" y="5851"/>
                  </a:cubicBezTo>
                  <a:cubicBezTo>
                    <a:pt x="1900" y="5851"/>
                    <a:pt x="2470" y="6306"/>
                    <a:pt x="2470" y="6306"/>
                  </a:cubicBezTo>
                  <a:lnTo>
                    <a:pt x="2443" y="5743"/>
                  </a:lnTo>
                  <a:lnTo>
                    <a:pt x="2443" y="5743"/>
                  </a:lnTo>
                  <a:cubicBezTo>
                    <a:pt x="2767" y="5806"/>
                    <a:pt x="2830" y="6225"/>
                    <a:pt x="2830" y="6225"/>
                  </a:cubicBezTo>
                  <a:cubicBezTo>
                    <a:pt x="2830" y="6225"/>
                    <a:pt x="5439" y="6220"/>
                    <a:pt x="5794" y="5784"/>
                  </a:cubicBezTo>
                  <a:cubicBezTo>
                    <a:pt x="5889" y="5671"/>
                    <a:pt x="5853" y="5100"/>
                    <a:pt x="5790" y="4520"/>
                  </a:cubicBezTo>
                  <a:lnTo>
                    <a:pt x="5790" y="4520"/>
                  </a:lnTo>
                  <a:cubicBezTo>
                    <a:pt x="5870" y="4523"/>
                    <a:pt x="5948" y="4524"/>
                    <a:pt x="6024" y="4524"/>
                  </a:cubicBezTo>
                  <a:cubicBezTo>
                    <a:pt x="6944" y="4524"/>
                    <a:pt x="7544" y="4332"/>
                    <a:pt x="7868" y="4187"/>
                  </a:cubicBezTo>
                  <a:cubicBezTo>
                    <a:pt x="7976" y="4142"/>
                    <a:pt x="8075" y="4088"/>
                    <a:pt x="8170" y="4025"/>
                  </a:cubicBezTo>
                  <a:cubicBezTo>
                    <a:pt x="8170" y="4025"/>
                    <a:pt x="8048" y="817"/>
                    <a:pt x="7247" y="224"/>
                  </a:cubicBezTo>
                  <a:cubicBezTo>
                    <a:pt x="7026" y="60"/>
                    <a:pt x="6759" y="1"/>
                    <a:pt x="64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93;p40">
              <a:extLst>
                <a:ext uri="{FF2B5EF4-FFF2-40B4-BE49-F238E27FC236}">
                  <a16:creationId xmlns:a16="http://schemas.microsoft.com/office/drawing/2014/main" id="{3D9169F4-BFE6-7D35-6769-6BD75B3CA79A}"/>
                </a:ext>
              </a:extLst>
            </p:cNvPr>
            <p:cNvSpPr/>
            <p:nvPr/>
          </p:nvSpPr>
          <p:spPr>
            <a:xfrm>
              <a:off x="3418450" y="1702175"/>
              <a:ext cx="38375" cy="165925"/>
            </a:xfrm>
            <a:custGeom>
              <a:avLst/>
              <a:gdLst/>
              <a:ahLst/>
              <a:cxnLst/>
              <a:rect l="l" t="t" r="r" b="b"/>
              <a:pathLst>
                <a:path w="1535" h="6637" extrusionOk="0">
                  <a:moveTo>
                    <a:pt x="1525" y="1"/>
                  </a:moveTo>
                  <a:cubicBezTo>
                    <a:pt x="1516" y="1"/>
                    <a:pt x="1507" y="5"/>
                    <a:pt x="1503" y="10"/>
                  </a:cubicBezTo>
                  <a:cubicBezTo>
                    <a:pt x="1413" y="280"/>
                    <a:pt x="1327" y="550"/>
                    <a:pt x="1246" y="820"/>
                  </a:cubicBezTo>
                  <a:cubicBezTo>
                    <a:pt x="1161" y="1090"/>
                    <a:pt x="1080" y="1360"/>
                    <a:pt x="1003" y="1634"/>
                  </a:cubicBezTo>
                  <a:cubicBezTo>
                    <a:pt x="850" y="2178"/>
                    <a:pt x="697" y="2723"/>
                    <a:pt x="562" y="3271"/>
                  </a:cubicBezTo>
                  <a:cubicBezTo>
                    <a:pt x="423" y="3825"/>
                    <a:pt x="302" y="4378"/>
                    <a:pt x="198" y="4931"/>
                  </a:cubicBezTo>
                  <a:cubicBezTo>
                    <a:pt x="90" y="5489"/>
                    <a:pt x="23" y="6056"/>
                    <a:pt x="0" y="6618"/>
                  </a:cubicBezTo>
                  <a:cubicBezTo>
                    <a:pt x="0" y="6627"/>
                    <a:pt x="5" y="6636"/>
                    <a:pt x="14" y="6636"/>
                  </a:cubicBezTo>
                  <a:cubicBezTo>
                    <a:pt x="23" y="6636"/>
                    <a:pt x="32" y="6632"/>
                    <a:pt x="32" y="6623"/>
                  </a:cubicBezTo>
                  <a:cubicBezTo>
                    <a:pt x="41" y="6340"/>
                    <a:pt x="68" y="6056"/>
                    <a:pt x="108" y="5777"/>
                  </a:cubicBezTo>
                  <a:cubicBezTo>
                    <a:pt x="149" y="5498"/>
                    <a:pt x="194" y="5219"/>
                    <a:pt x="248" y="4940"/>
                  </a:cubicBezTo>
                  <a:cubicBezTo>
                    <a:pt x="351" y="4387"/>
                    <a:pt x="477" y="3834"/>
                    <a:pt x="616" y="3285"/>
                  </a:cubicBezTo>
                  <a:cubicBezTo>
                    <a:pt x="684" y="3011"/>
                    <a:pt x="751" y="2736"/>
                    <a:pt x="828" y="2466"/>
                  </a:cubicBezTo>
                  <a:lnTo>
                    <a:pt x="1053" y="1647"/>
                  </a:lnTo>
                  <a:cubicBezTo>
                    <a:pt x="1129" y="1373"/>
                    <a:pt x="1210" y="1103"/>
                    <a:pt x="1287" y="833"/>
                  </a:cubicBezTo>
                  <a:cubicBezTo>
                    <a:pt x="1368" y="559"/>
                    <a:pt x="1449" y="289"/>
                    <a:pt x="1534" y="19"/>
                  </a:cubicBezTo>
                  <a:cubicBezTo>
                    <a:pt x="1534" y="10"/>
                    <a:pt x="1530" y="5"/>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94;p40">
              <a:extLst>
                <a:ext uri="{FF2B5EF4-FFF2-40B4-BE49-F238E27FC236}">
                  <a16:creationId xmlns:a16="http://schemas.microsoft.com/office/drawing/2014/main" id="{965535FF-C049-2785-47A2-17645BD3A225}"/>
                </a:ext>
              </a:extLst>
            </p:cNvPr>
            <p:cNvSpPr/>
            <p:nvPr/>
          </p:nvSpPr>
          <p:spPr>
            <a:xfrm>
              <a:off x="3438675" y="1748750"/>
              <a:ext cx="175375" cy="98725"/>
            </a:xfrm>
            <a:custGeom>
              <a:avLst/>
              <a:gdLst/>
              <a:ahLst/>
              <a:cxnLst/>
              <a:rect l="l" t="t" r="r" b="b"/>
              <a:pathLst>
                <a:path w="7015" h="3949" extrusionOk="0">
                  <a:moveTo>
                    <a:pt x="6861" y="0"/>
                  </a:moveTo>
                  <a:lnTo>
                    <a:pt x="6861" y="0"/>
                  </a:lnTo>
                  <a:cubicBezTo>
                    <a:pt x="6534" y="143"/>
                    <a:pt x="5925" y="336"/>
                    <a:pt x="4991" y="336"/>
                  </a:cubicBezTo>
                  <a:cubicBezTo>
                    <a:pt x="4924" y="336"/>
                    <a:pt x="4854" y="335"/>
                    <a:pt x="4783" y="333"/>
                  </a:cubicBezTo>
                  <a:lnTo>
                    <a:pt x="4783" y="333"/>
                  </a:lnTo>
                  <a:cubicBezTo>
                    <a:pt x="4841" y="909"/>
                    <a:pt x="4877" y="1485"/>
                    <a:pt x="4787" y="1597"/>
                  </a:cubicBezTo>
                  <a:cubicBezTo>
                    <a:pt x="4432" y="2029"/>
                    <a:pt x="1818" y="2038"/>
                    <a:pt x="1818" y="2038"/>
                  </a:cubicBezTo>
                  <a:cubicBezTo>
                    <a:pt x="1818" y="2038"/>
                    <a:pt x="1742" y="1624"/>
                    <a:pt x="1418" y="1561"/>
                  </a:cubicBezTo>
                  <a:lnTo>
                    <a:pt x="1418" y="1561"/>
                  </a:lnTo>
                  <a:lnTo>
                    <a:pt x="1463" y="2119"/>
                  </a:lnTo>
                  <a:cubicBezTo>
                    <a:pt x="1463" y="2119"/>
                    <a:pt x="896" y="1664"/>
                    <a:pt x="696" y="1664"/>
                  </a:cubicBezTo>
                  <a:cubicBezTo>
                    <a:pt x="679" y="1664"/>
                    <a:pt x="664" y="1667"/>
                    <a:pt x="653" y="1674"/>
                  </a:cubicBezTo>
                  <a:cubicBezTo>
                    <a:pt x="383" y="1840"/>
                    <a:pt x="851" y="2196"/>
                    <a:pt x="1076" y="2448"/>
                  </a:cubicBezTo>
                  <a:cubicBezTo>
                    <a:pt x="1076" y="2448"/>
                    <a:pt x="403" y="1991"/>
                    <a:pt x="177" y="1991"/>
                  </a:cubicBezTo>
                  <a:cubicBezTo>
                    <a:pt x="151" y="1991"/>
                    <a:pt x="130" y="1997"/>
                    <a:pt x="118" y="2011"/>
                  </a:cubicBezTo>
                  <a:cubicBezTo>
                    <a:pt x="1" y="2146"/>
                    <a:pt x="577" y="2637"/>
                    <a:pt x="833" y="2799"/>
                  </a:cubicBezTo>
                  <a:cubicBezTo>
                    <a:pt x="787" y="2779"/>
                    <a:pt x="395" y="2628"/>
                    <a:pt x="184" y="2628"/>
                  </a:cubicBezTo>
                  <a:cubicBezTo>
                    <a:pt x="108" y="2628"/>
                    <a:pt x="55" y="2647"/>
                    <a:pt x="50" y="2700"/>
                  </a:cubicBezTo>
                  <a:cubicBezTo>
                    <a:pt x="37" y="2882"/>
                    <a:pt x="1940" y="3948"/>
                    <a:pt x="4012" y="3948"/>
                  </a:cubicBezTo>
                  <a:cubicBezTo>
                    <a:pt x="4749" y="3948"/>
                    <a:pt x="5508" y="3813"/>
                    <a:pt x="6209" y="3455"/>
                  </a:cubicBezTo>
                  <a:cubicBezTo>
                    <a:pt x="7014" y="3041"/>
                    <a:pt x="6870" y="144"/>
                    <a:pt x="68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95;p40">
              <a:extLst>
                <a:ext uri="{FF2B5EF4-FFF2-40B4-BE49-F238E27FC236}">
                  <a16:creationId xmlns:a16="http://schemas.microsoft.com/office/drawing/2014/main" id="{B5ABFCBE-87CC-F9A2-3C3A-5601728B6269}"/>
                </a:ext>
              </a:extLst>
            </p:cNvPr>
            <p:cNvSpPr/>
            <p:nvPr/>
          </p:nvSpPr>
          <p:spPr>
            <a:xfrm>
              <a:off x="3439350" y="1813650"/>
              <a:ext cx="29375" cy="19475"/>
            </a:xfrm>
            <a:custGeom>
              <a:avLst/>
              <a:gdLst/>
              <a:ahLst/>
              <a:cxnLst/>
              <a:rect l="l" t="t" r="r" b="b"/>
              <a:pathLst>
                <a:path w="1175" h="779" extrusionOk="0">
                  <a:moveTo>
                    <a:pt x="149" y="0"/>
                  </a:moveTo>
                  <a:cubicBezTo>
                    <a:pt x="127" y="0"/>
                    <a:pt x="100" y="0"/>
                    <a:pt x="77" y="9"/>
                  </a:cubicBezTo>
                  <a:cubicBezTo>
                    <a:pt x="46" y="14"/>
                    <a:pt x="23" y="36"/>
                    <a:pt x="10" y="63"/>
                  </a:cubicBezTo>
                  <a:cubicBezTo>
                    <a:pt x="5" y="72"/>
                    <a:pt x="1" y="81"/>
                    <a:pt x="1" y="86"/>
                  </a:cubicBezTo>
                  <a:cubicBezTo>
                    <a:pt x="1" y="95"/>
                    <a:pt x="1" y="104"/>
                    <a:pt x="1" y="117"/>
                  </a:cubicBezTo>
                  <a:cubicBezTo>
                    <a:pt x="5" y="131"/>
                    <a:pt x="14" y="144"/>
                    <a:pt x="19" y="153"/>
                  </a:cubicBezTo>
                  <a:cubicBezTo>
                    <a:pt x="37" y="176"/>
                    <a:pt x="50" y="194"/>
                    <a:pt x="68" y="212"/>
                  </a:cubicBezTo>
                  <a:cubicBezTo>
                    <a:pt x="104" y="243"/>
                    <a:pt x="140" y="270"/>
                    <a:pt x="181" y="297"/>
                  </a:cubicBezTo>
                  <a:cubicBezTo>
                    <a:pt x="334" y="400"/>
                    <a:pt x="491" y="490"/>
                    <a:pt x="658" y="567"/>
                  </a:cubicBezTo>
                  <a:cubicBezTo>
                    <a:pt x="824" y="648"/>
                    <a:pt x="991" y="715"/>
                    <a:pt x="1162" y="778"/>
                  </a:cubicBezTo>
                  <a:cubicBezTo>
                    <a:pt x="1166" y="778"/>
                    <a:pt x="1171" y="778"/>
                    <a:pt x="1171" y="774"/>
                  </a:cubicBezTo>
                  <a:cubicBezTo>
                    <a:pt x="1175" y="769"/>
                    <a:pt x="1171" y="765"/>
                    <a:pt x="1171" y="765"/>
                  </a:cubicBezTo>
                  <a:cubicBezTo>
                    <a:pt x="1004" y="688"/>
                    <a:pt x="838" y="612"/>
                    <a:pt x="680" y="526"/>
                  </a:cubicBezTo>
                  <a:cubicBezTo>
                    <a:pt x="518" y="445"/>
                    <a:pt x="361" y="355"/>
                    <a:pt x="212" y="252"/>
                  </a:cubicBezTo>
                  <a:cubicBezTo>
                    <a:pt x="176" y="225"/>
                    <a:pt x="140" y="198"/>
                    <a:pt x="109" y="171"/>
                  </a:cubicBezTo>
                  <a:cubicBezTo>
                    <a:pt x="82" y="144"/>
                    <a:pt x="50" y="113"/>
                    <a:pt x="59" y="90"/>
                  </a:cubicBezTo>
                  <a:cubicBezTo>
                    <a:pt x="68" y="63"/>
                    <a:pt x="113" y="54"/>
                    <a:pt x="154" y="54"/>
                  </a:cubicBezTo>
                  <a:cubicBezTo>
                    <a:pt x="199" y="54"/>
                    <a:pt x="239" y="59"/>
                    <a:pt x="284" y="68"/>
                  </a:cubicBezTo>
                  <a:cubicBezTo>
                    <a:pt x="374" y="81"/>
                    <a:pt x="460" y="104"/>
                    <a:pt x="545" y="131"/>
                  </a:cubicBezTo>
                  <a:cubicBezTo>
                    <a:pt x="635" y="153"/>
                    <a:pt x="721" y="185"/>
                    <a:pt x="806" y="212"/>
                  </a:cubicBezTo>
                  <a:lnTo>
                    <a:pt x="820" y="198"/>
                  </a:lnTo>
                  <a:cubicBezTo>
                    <a:pt x="820" y="198"/>
                    <a:pt x="820" y="194"/>
                    <a:pt x="820" y="194"/>
                  </a:cubicBezTo>
                  <a:lnTo>
                    <a:pt x="811" y="189"/>
                  </a:lnTo>
                  <a:cubicBezTo>
                    <a:pt x="644" y="113"/>
                    <a:pt x="469" y="54"/>
                    <a:pt x="293" y="18"/>
                  </a:cubicBezTo>
                  <a:cubicBezTo>
                    <a:pt x="244" y="5"/>
                    <a:pt x="199" y="0"/>
                    <a:pt x="149" y="0"/>
                  </a:cubicBezTo>
                  <a:close/>
                </a:path>
              </a:pathLst>
            </a:custGeom>
            <a:solidFill>
              <a:srgbClr val="69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96;p40">
              <a:extLst>
                <a:ext uri="{FF2B5EF4-FFF2-40B4-BE49-F238E27FC236}">
                  <a16:creationId xmlns:a16="http://schemas.microsoft.com/office/drawing/2014/main" id="{EE1E2072-F481-C97D-69E9-4AB971FED660}"/>
                </a:ext>
              </a:extLst>
            </p:cNvPr>
            <p:cNvSpPr/>
            <p:nvPr/>
          </p:nvSpPr>
          <p:spPr>
            <a:xfrm>
              <a:off x="3440375" y="1797775"/>
              <a:ext cx="25450" cy="21150"/>
            </a:xfrm>
            <a:custGeom>
              <a:avLst/>
              <a:gdLst/>
              <a:ahLst/>
              <a:cxnLst/>
              <a:rect l="l" t="t" r="r" b="b"/>
              <a:pathLst>
                <a:path w="1018" h="846" extrusionOk="0">
                  <a:moveTo>
                    <a:pt x="95" y="1"/>
                  </a:moveTo>
                  <a:lnTo>
                    <a:pt x="72" y="5"/>
                  </a:lnTo>
                  <a:cubicBezTo>
                    <a:pt x="63" y="5"/>
                    <a:pt x="54" y="10"/>
                    <a:pt x="50" y="14"/>
                  </a:cubicBezTo>
                  <a:cubicBezTo>
                    <a:pt x="36" y="23"/>
                    <a:pt x="23" y="37"/>
                    <a:pt x="14" y="50"/>
                  </a:cubicBezTo>
                  <a:cubicBezTo>
                    <a:pt x="0" y="77"/>
                    <a:pt x="0" y="109"/>
                    <a:pt x="9" y="136"/>
                  </a:cubicBezTo>
                  <a:cubicBezTo>
                    <a:pt x="18" y="163"/>
                    <a:pt x="27" y="185"/>
                    <a:pt x="41" y="208"/>
                  </a:cubicBezTo>
                  <a:cubicBezTo>
                    <a:pt x="63" y="244"/>
                    <a:pt x="95" y="284"/>
                    <a:pt x="122" y="320"/>
                  </a:cubicBezTo>
                  <a:cubicBezTo>
                    <a:pt x="185" y="388"/>
                    <a:pt x="248" y="455"/>
                    <a:pt x="320" y="514"/>
                  </a:cubicBezTo>
                  <a:cubicBezTo>
                    <a:pt x="455" y="640"/>
                    <a:pt x="603" y="748"/>
                    <a:pt x="761" y="842"/>
                  </a:cubicBezTo>
                  <a:cubicBezTo>
                    <a:pt x="763" y="844"/>
                    <a:pt x="765" y="845"/>
                    <a:pt x="767" y="845"/>
                  </a:cubicBezTo>
                  <a:cubicBezTo>
                    <a:pt x="769" y="845"/>
                    <a:pt x="770" y="844"/>
                    <a:pt x="770" y="842"/>
                  </a:cubicBezTo>
                  <a:cubicBezTo>
                    <a:pt x="774" y="838"/>
                    <a:pt x="774" y="838"/>
                    <a:pt x="770" y="833"/>
                  </a:cubicBezTo>
                  <a:cubicBezTo>
                    <a:pt x="698" y="779"/>
                    <a:pt x="626" y="721"/>
                    <a:pt x="554" y="662"/>
                  </a:cubicBezTo>
                  <a:cubicBezTo>
                    <a:pt x="486" y="608"/>
                    <a:pt x="419" y="545"/>
                    <a:pt x="351" y="482"/>
                  </a:cubicBezTo>
                  <a:cubicBezTo>
                    <a:pt x="284" y="419"/>
                    <a:pt x="225" y="356"/>
                    <a:pt x="167" y="284"/>
                  </a:cubicBezTo>
                  <a:cubicBezTo>
                    <a:pt x="135" y="253"/>
                    <a:pt x="113" y="217"/>
                    <a:pt x="90" y="176"/>
                  </a:cubicBezTo>
                  <a:cubicBezTo>
                    <a:pt x="68" y="140"/>
                    <a:pt x="59" y="95"/>
                    <a:pt x="68" y="73"/>
                  </a:cubicBezTo>
                  <a:cubicBezTo>
                    <a:pt x="71" y="59"/>
                    <a:pt x="89" y="54"/>
                    <a:pt x="112" y="54"/>
                  </a:cubicBezTo>
                  <a:cubicBezTo>
                    <a:pt x="127" y="54"/>
                    <a:pt x="145" y="56"/>
                    <a:pt x="162" y="59"/>
                  </a:cubicBezTo>
                  <a:cubicBezTo>
                    <a:pt x="203" y="68"/>
                    <a:pt x="243" y="82"/>
                    <a:pt x="284" y="100"/>
                  </a:cubicBezTo>
                  <a:cubicBezTo>
                    <a:pt x="369" y="131"/>
                    <a:pt x="450" y="176"/>
                    <a:pt x="531" y="217"/>
                  </a:cubicBezTo>
                  <a:cubicBezTo>
                    <a:pt x="693" y="302"/>
                    <a:pt x="846" y="397"/>
                    <a:pt x="1004" y="491"/>
                  </a:cubicBezTo>
                  <a:lnTo>
                    <a:pt x="1013" y="491"/>
                  </a:lnTo>
                  <a:cubicBezTo>
                    <a:pt x="1017" y="487"/>
                    <a:pt x="1017" y="482"/>
                    <a:pt x="1013" y="478"/>
                  </a:cubicBezTo>
                  <a:cubicBezTo>
                    <a:pt x="864" y="370"/>
                    <a:pt x="711" y="266"/>
                    <a:pt x="554" y="176"/>
                  </a:cubicBezTo>
                  <a:cubicBezTo>
                    <a:pt x="473" y="131"/>
                    <a:pt x="387" y="91"/>
                    <a:pt x="302" y="55"/>
                  </a:cubicBezTo>
                  <a:cubicBezTo>
                    <a:pt x="261" y="32"/>
                    <a:pt x="216" y="19"/>
                    <a:pt x="167" y="10"/>
                  </a:cubicBezTo>
                  <a:cubicBezTo>
                    <a:pt x="144" y="1"/>
                    <a:pt x="117" y="1"/>
                    <a:pt x="95" y="1"/>
                  </a:cubicBezTo>
                  <a:close/>
                </a:path>
              </a:pathLst>
            </a:custGeom>
            <a:solidFill>
              <a:srgbClr val="69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97;p40">
              <a:extLst>
                <a:ext uri="{FF2B5EF4-FFF2-40B4-BE49-F238E27FC236}">
                  <a16:creationId xmlns:a16="http://schemas.microsoft.com/office/drawing/2014/main" id="{53A5210D-5BF3-23D2-3BA6-144461FAF37B}"/>
                </a:ext>
              </a:extLst>
            </p:cNvPr>
            <p:cNvSpPr/>
            <p:nvPr/>
          </p:nvSpPr>
          <p:spPr>
            <a:xfrm>
              <a:off x="3452850" y="1789750"/>
              <a:ext cx="22625" cy="20325"/>
            </a:xfrm>
            <a:custGeom>
              <a:avLst/>
              <a:gdLst/>
              <a:ahLst/>
              <a:cxnLst/>
              <a:rect l="l" t="t" r="r" b="b"/>
              <a:pathLst>
                <a:path w="905" h="813" extrusionOk="0">
                  <a:moveTo>
                    <a:pt x="119" y="1"/>
                  </a:moveTo>
                  <a:cubicBezTo>
                    <a:pt x="101" y="1"/>
                    <a:pt x="85" y="5"/>
                    <a:pt x="68" y="11"/>
                  </a:cubicBezTo>
                  <a:cubicBezTo>
                    <a:pt x="41" y="25"/>
                    <a:pt x="23" y="43"/>
                    <a:pt x="14" y="70"/>
                  </a:cubicBezTo>
                  <a:cubicBezTo>
                    <a:pt x="5" y="92"/>
                    <a:pt x="1" y="115"/>
                    <a:pt x="5" y="142"/>
                  </a:cubicBezTo>
                  <a:cubicBezTo>
                    <a:pt x="14" y="182"/>
                    <a:pt x="28" y="223"/>
                    <a:pt x="50" y="259"/>
                  </a:cubicBezTo>
                  <a:cubicBezTo>
                    <a:pt x="86" y="331"/>
                    <a:pt x="136" y="398"/>
                    <a:pt x="185" y="461"/>
                  </a:cubicBezTo>
                  <a:cubicBezTo>
                    <a:pt x="284" y="583"/>
                    <a:pt x="392" y="700"/>
                    <a:pt x="505" y="812"/>
                  </a:cubicBezTo>
                  <a:lnTo>
                    <a:pt x="514" y="812"/>
                  </a:lnTo>
                  <a:cubicBezTo>
                    <a:pt x="518" y="808"/>
                    <a:pt x="518" y="803"/>
                    <a:pt x="514" y="799"/>
                  </a:cubicBezTo>
                  <a:cubicBezTo>
                    <a:pt x="415" y="677"/>
                    <a:pt x="316" y="556"/>
                    <a:pt x="221" y="430"/>
                  </a:cubicBezTo>
                  <a:cubicBezTo>
                    <a:pt x="172" y="371"/>
                    <a:pt x="131" y="304"/>
                    <a:pt x="95" y="236"/>
                  </a:cubicBezTo>
                  <a:cubicBezTo>
                    <a:pt x="77" y="205"/>
                    <a:pt x="64" y="169"/>
                    <a:pt x="59" y="133"/>
                  </a:cubicBezTo>
                  <a:cubicBezTo>
                    <a:pt x="50" y="106"/>
                    <a:pt x="64" y="74"/>
                    <a:pt x="91" y="61"/>
                  </a:cubicBezTo>
                  <a:cubicBezTo>
                    <a:pt x="102" y="58"/>
                    <a:pt x="114" y="56"/>
                    <a:pt x="125" y="56"/>
                  </a:cubicBezTo>
                  <a:cubicBezTo>
                    <a:pt x="147" y="56"/>
                    <a:pt x="168" y="61"/>
                    <a:pt x="185" y="70"/>
                  </a:cubicBezTo>
                  <a:cubicBezTo>
                    <a:pt x="221" y="79"/>
                    <a:pt x="257" y="92"/>
                    <a:pt x="293" y="110"/>
                  </a:cubicBezTo>
                  <a:cubicBezTo>
                    <a:pt x="361" y="142"/>
                    <a:pt x="428" y="182"/>
                    <a:pt x="496" y="223"/>
                  </a:cubicBezTo>
                  <a:cubicBezTo>
                    <a:pt x="631" y="304"/>
                    <a:pt x="761" y="394"/>
                    <a:pt x="891" y="484"/>
                  </a:cubicBezTo>
                  <a:cubicBezTo>
                    <a:pt x="891" y="486"/>
                    <a:pt x="893" y="487"/>
                    <a:pt x="894" y="487"/>
                  </a:cubicBezTo>
                  <a:cubicBezTo>
                    <a:pt x="896" y="487"/>
                    <a:pt x="898" y="486"/>
                    <a:pt x="900" y="484"/>
                  </a:cubicBezTo>
                  <a:cubicBezTo>
                    <a:pt x="905" y="484"/>
                    <a:pt x="905" y="475"/>
                    <a:pt x="900" y="470"/>
                  </a:cubicBezTo>
                  <a:cubicBezTo>
                    <a:pt x="779" y="367"/>
                    <a:pt x="653" y="272"/>
                    <a:pt x="523" y="187"/>
                  </a:cubicBezTo>
                  <a:cubicBezTo>
                    <a:pt x="455" y="142"/>
                    <a:pt x="388" y="101"/>
                    <a:pt x="316" y="65"/>
                  </a:cubicBezTo>
                  <a:cubicBezTo>
                    <a:pt x="280" y="43"/>
                    <a:pt x="244" y="29"/>
                    <a:pt x="203" y="16"/>
                  </a:cubicBezTo>
                  <a:cubicBezTo>
                    <a:pt x="181" y="11"/>
                    <a:pt x="163" y="2"/>
                    <a:pt x="140" y="2"/>
                  </a:cubicBezTo>
                  <a:cubicBezTo>
                    <a:pt x="133" y="1"/>
                    <a:pt x="126" y="1"/>
                    <a:pt x="119" y="1"/>
                  </a:cubicBezTo>
                  <a:close/>
                </a:path>
              </a:pathLst>
            </a:custGeom>
            <a:solidFill>
              <a:srgbClr val="693E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98;p40">
              <a:extLst>
                <a:ext uri="{FF2B5EF4-FFF2-40B4-BE49-F238E27FC236}">
                  <a16:creationId xmlns:a16="http://schemas.microsoft.com/office/drawing/2014/main" id="{F9903287-E64B-FD35-4962-B21D5951797E}"/>
                </a:ext>
              </a:extLst>
            </p:cNvPr>
            <p:cNvSpPr/>
            <p:nvPr/>
          </p:nvSpPr>
          <p:spPr>
            <a:xfrm>
              <a:off x="3552725" y="1706450"/>
              <a:ext cx="5875" cy="50975"/>
            </a:xfrm>
            <a:custGeom>
              <a:avLst/>
              <a:gdLst/>
              <a:ahLst/>
              <a:cxnLst/>
              <a:rect l="l" t="t" r="r" b="b"/>
              <a:pathLst>
                <a:path w="235" h="2039" extrusionOk="0">
                  <a:moveTo>
                    <a:pt x="16" y="1"/>
                  </a:moveTo>
                  <a:cubicBezTo>
                    <a:pt x="8" y="1"/>
                    <a:pt x="0" y="5"/>
                    <a:pt x="0" y="14"/>
                  </a:cubicBezTo>
                  <a:cubicBezTo>
                    <a:pt x="14" y="185"/>
                    <a:pt x="27" y="352"/>
                    <a:pt x="41" y="523"/>
                  </a:cubicBezTo>
                  <a:lnTo>
                    <a:pt x="90" y="1022"/>
                  </a:lnTo>
                  <a:lnTo>
                    <a:pt x="144" y="1526"/>
                  </a:lnTo>
                  <a:cubicBezTo>
                    <a:pt x="162" y="1692"/>
                    <a:pt x="185" y="1859"/>
                    <a:pt x="207" y="2025"/>
                  </a:cubicBezTo>
                  <a:cubicBezTo>
                    <a:pt x="207" y="2034"/>
                    <a:pt x="212" y="2039"/>
                    <a:pt x="221" y="2039"/>
                  </a:cubicBezTo>
                  <a:cubicBezTo>
                    <a:pt x="230" y="2039"/>
                    <a:pt x="234" y="2030"/>
                    <a:pt x="234" y="2025"/>
                  </a:cubicBezTo>
                  <a:cubicBezTo>
                    <a:pt x="225" y="1854"/>
                    <a:pt x="212" y="1683"/>
                    <a:pt x="194" y="1517"/>
                  </a:cubicBezTo>
                  <a:lnTo>
                    <a:pt x="149" y="1013"/>
                  </a:lnTo>
                  <a:lnTo>
                    <a:pt x="90" y="514"/>
                  </a:lnTo>
                  <a:cubicBezTo>
                    <a:pt x="72" y="347"/>
                    <a:pt x="50" y="181"/>
                    <a:pt x="32" y="14"/>
                  </a:cubicBezTo>
                  <a:cubicBezTo>
                    <a:pt x="32" y="5"/>
                    <a:pt x="24" y="1"/>
                    <a:pt x="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99;p40">
              <a:extLst>
                <a:ext uri="{FF2B5EF4-FFF2-40B4-BE49-F238E27FC236}">
                  <a16:creationId xmlns:a16="http://schemas.microsoft.com/office/drawing/2014/main" id="{915637A9-5497-150A-A4B1-A84B93F87609}"/>
                </a:ext>
              </a:extLst>
            </p:cNvPr>
            <p:cNvSpPr/>
            <p:nvPr/>
          </p:nvSpPr>
          <p:spPr>
            <a:xfrm>
              <a:off x="3421375" y="1871675"/>
              <a:ext cx="172525" cy="43450"/>
            </a:xfrm>
            <a:custGeom>
              <a:avLst/>
              <a:gdLst/>
              <a:ahLst/>
              <a:cxnLst/>
              <a:rect l="l" t="t" r="r" b="b"/>
              <a:pathLst>
                <a:path w="6901" h="1738" extrusionOk="0">
                  <a:moveTo>
                    <a:pt x="18" y="0"/>
                  </a:moveTo>
                  <a:cubicBezTo>
                    <a:pt x="18" y="50"/>
                    <a:pt x="9" y="315"/>
                    <a:pt x="0" y="738"/>
                  </a:cubicBezTo>
                  <a:cubicBezTo>
                    <a:pt x="975" y="1407"/>
                    <a:pt x="2100" y="1737"/>
                    <a:pt x="3221" y="1737"/>
                  </a:cubicBezTo>
                  <a:cubicBezTo>
                    <a:pt x="4536" y="1737"/>
                    <a:pt x="5845" y="1283"/>
                    <a:pt x="6901" y="387"/>
                  </a:cubicBezTo>
                  <a:lnTo>
                    <a:pt x="6901" y="356"/>
                  </a:lnTo>
                  <a:cubicBezTo>
                    <a:pt x="6793" y="559"/>
                    <a:pt x="5681" y="959"/>
                    <a:pt x="4208" y="959"/>
                  </a:cubicBezTo>
                  <a:cubicBezTo>
                    <a:pt x="4080" y="959"/>
                    <a:pt x="3949" y="956"/>
                    <a:pt x="3815" y="950"/>
                  </a:cubicBezTo>
                  <a:cubicBezTo>
                    <a:pt x="2227" y="873"/>
                    <a:pt x="481" y="347"/>
                    <a:pt x="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100;p40">
              <a:extLst>
                <a:ext uri="{FF2B5EF4-FFF2-40B4-BE49-F238E27FC236}">
                  <a16:creationId xmlns:a16="http://schemas.microsoft.com/office/drawing/2014/main" id="{A7055F29-3E30-62B7-22A0-4AADD05D88FA}"/>
                </a:ext>
              </a:extLst>
            </p:cNvPr>
            <p:cNvSpPr/>
            <p:nvPr/>
          </p:nvSpPr>
          <p:spPr>
            <a:xfrm>
              <a:off x="3449375" y="1716900"/>
              <a:ext cx="26450" cy="48625"/>
            </a:xfrm>
            <a:custGeom>
              <a:avLst/>
              <a:gdLst/>
              <a:ahLst/>
              <a:cxnLst/>
              <a:rect l="l" t="t" r="r" b="b"/>
              <a:pathLst>
                <a:path w="1058" h="1945" extrusionOk="0">
                  <a:moveTo>
                    <a:pt x="10" y="1"/>
                  </a:moveTo>
                  <a:cubicBezTo>
                    <a:pt x="10" y="1"/>
                    <a:pt x="10" y="1"/>
                    <a:pt x="9" y="1"/>
                  </a:cubicBezTo>
                  <a:cubicBezTo>
                    <a:pt x="0" y="6"/>
                    <a:pt x="41" y="114"/>
                    <a:pt x="126" y="298"/>
                  </a:cubicBezTo>
                  <a:cubicBezTo>
                    <a:pt x="216" y="483"/>
                    <a:pt x="347" y="721"/>
                    <a:pt x="504" y="991"/>
                  </a:cubicBezTo>
                  <a:cubicBezTo>
                    <a:pt x="666" y="1256"/>
                    <a:pt x="832" y="1477"/>
                    <a:pt x="927" y="1648"/>
                  </a:cubicBezTo>
                  <a:cubicBezTo>
                    <a:pt x="1021" y="1823"/>
                    <a:pt x="1044" y="1945"/>
                    <a:pt x="1048" y="1945"/>
                  </a:cubicBezTo>
                  <a:cubicBezTo>
                    <a:pt x="1049" y="1945"/>
                    <a:pt x="1049" y="1945"/>
                    <a:pt x="1049" y="1945"/>
                  </a:cubicBezTo>
                  <a:cubicBezTo>
                    <a:pt x="1057" y="1945"/>
                    <a:pt x="1056" y="1811"/>
                    <a:pt x="972" y="1625"/>
                  </a:cubicBezTo>
                  <a:cubicBezTo>
                    <a:pt x="891" y="1441"/>
                    <a:pt x="729" y="1211"/>
                    <a:pt x="572" y="951"/>
                  </a:cubicBezTo>
                  <a:cubicBezTo>
                    <a:pt x="410" y="694"/>
                    <a:pt x="275" y="451"/>
                    <a:pt x="176" y="276"/>
                  </a:cubicBezTo>
                  <a:cubicBezTo>
                    <a:pt x="80" y="111"/>
                    <a:pt x="23"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101;p40">
              <a:extLst>
                <a:ext uri="{FF2B5EF4-FFF2-40B4-BE49-F238E27FC236}">
                  <a16:creationId xmlns:a16="http://schemas.microsoft.com/office/drawing/2014/main" id="{06DC573A-A745-6A04-6819-ACD4C57AA6F9}"/>
                </a:ext>
              </a:extLst>
            </p:cNvPr>
            <p:cNvSpPr/>
            <p:nvPr/>
          </p:nvSpPr>
          <p:spPr>
            <a:xfrm>
              <a:off x="3474675" y="1688700"/>
              <a:ext cx="11500" cy="55800"/>
            </a:xfrm>
            <a:custGeom>
              <a:avLst/>
              <a:gdLst/>
              <a:ahLst/>
              <a:cxnLst/>
              <a:rect l="l" t="t" r="r" b="b"/>
              <a:pathLst>
                <a:path w="460" h="2232" extrusionOk="0">
                  <a:moveTo>
                    <a:pt x="23" y="0"/>
                  </a:moveTo>
                  <a:cubicBezTo>
                    <a:pt x="14" y="0"/>
                    <a:pt x="0" y="126"/>
                    <a:pt x="5" y="338"/>
                  </a:cubicBezTo>
                  <a:cubicBezTo>
                    <a:pt x="9" y="612"/>
                    <a:pt x="45" y="882"/>
                    <a:pt x="113" y="1143"/>
                  </a:cubicBezTo>
                  <a:cubicBezTo>
                    <a:pt x="185" y="1453"/>
                    <a:pt x="297" y="1714"/>
                    <a:pt x="360" y="1912"/>
                  </a:cubicBezTo>
                  <a:cubicBezTo>
                    <a:pt x="423" y="2105"/>
                    <a:pt x="437" y="2231"/>
                    <a:pt x="446" y="2231"/>
                  </a:cubicBezTo>
                  <a:cubicBezTo>
                    <a:pt x="455" y="2231"/>
                    <a:pt x="459" y="2101"/>
                    <a:pt x="410" y="1894"/>
                  </a:cubicBezTo>
                  <a:cubicBezTo>
                    <a:pt x="365" y="1692"/>
                    <a:pt x="257" y="1426"/>
                    <a:pt x="185" y="1125"/>
                  </a:cubicBezTo>
                  <a:cubicBezTo>
                    <a:pt x="32" y="513"/>
                    <a:pt x="45" y="0"/>
                    <a:pt x="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102;p40">
              <a:extLst>
                <a:ext uri="{FF2B5EF4-FFF2-40B4-BE49-F238E27FC236}">
                  <a16:creationId xmlns:a16="http://schemas.microsoft.com/office/drawing/2014/main" id="{752B648D-AD93-F7AC-DD5C-AF7B2AA353C0}"/>
                </a:ext>
              </a:extLst>
            </p:cNvPr>
            <p:cNvSpPr/>
            <p:nvPr/>
          </p:nvSpPr>
          <p:spPr>
            <a:xfrm>
              <a:off x="3497950" y="1705450"/>
              <a:ext cx="10500" cy="60975"/>
            </a:xfrm>
            <a:custGeom>
              <a:avLst/>
              <a:gdLst/>
              <a:ahLst/>
              <a:cxnLst/>
              <a:rect l="l" t="t" r="r" b="b"/>
              <a:pathLst>
                <a:path w="420" h="2439" extrusionOk="0">
                  <a:moveTo>
                    <a:pt x="410" y="0"/>
                  </a:moveTo>
                  <a:cubicBezTo>
                    <a:pt x="401" y="0"/>
                    <a:pt x="343" y="126"/>
                    <a:pt x="275" y="342"/>
                  </a:cubicBezTo>
                  <a:cubicBezTo>
                    <a:pt x="95" y="900"/>
                    <a:pt x="5" y="1485"/>
                    <a:pt x="1" y="2074"/>
                  </a:cubicBezTo>
                  <a:cubicBezTo>
                    <a:pt x="5" y="2299"/>
                    <a:pt x="19" y="2439"/>
                    <a:pt x="28" y="2439"/>
                  </a:cubicBezTo>
                  <a:cubicBezTo>
                    <a:pt x="41" y="2439"/>
                    <a:pt x="41" y="2299"/>
                    <a:pt x="55" y="2074"/>
                  </a:cubicBezTo>
                  <a:cubicBezTo>
                    <a:pt x="68" y="1854"/>
                    <a:pt x="91" y="1543"/>
                    <a:pt x="145" y="1211"/>
                  </a:cubicBezTo>
                  <a:cubicBezTo>
                    <a:pt x="199" y="873"/>
                    <a:pt x="266" y="572"/>
                    <a:pt x="325" y="356"/>
                  </a:cubicBezTo>
                  <a:cubicBezTo>
                    <a:pt x="379" y="140"/>
                    <a:pt x="419" y="5"/>
                    <a:pt x="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8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TotalTime>
  <Words>613</Words>
  <Application>Microsoft Office PowerPoint</Application>
  <PresentationFormat>On-screen Show (16:9)</PresentationFormat>
  <Paragraphs>39</Paragraphs>
  <Slides>12</Slides>
  <Notes>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Calibri</vt:lpstr>
      <vt:lpstr>#9Slide07 HoneyCream</vt:lpstr>
      <vt:lpstr>Arial</vt:lpstr>
      <vt:lpstr>inpin heiti</vt:lpstr>
      <vt:lpstr>SVN-Newton</vt:lpstr>
      <vt:lpstr>Times New Roman</vt:lpstr>
      <vt:lpstr>Lexend Deca</vt:lpstr>
      <vt:lpstr>#9Slide05 Bodega Script</vt:lpstr>
      <vt:lpstr>UTM Guanine</vt:lpstr>
      <vt:lpstr>#9Slide05 Aphrodite Pro</vt:lpstr>
      <vt:lpstr>Roboto Slab Light</vt:lpstr>
      <vt:lpstr>#9Slide07 Altus</vt:lpstr>
      <vt:lpstr>UTM Avo</vt:lpstr>
      <vt:lpstr>Fira Sans Extra Condensed Medium</vt:lpstr>
      <vt:lpstr>Calibri Light</vt:lpstr>
      <vt:lpstr>Office Theme</vt:lpstr>
      <vt:lpstr>Bạn cảm thấy thế nào hi bị bệnh?</vt:lpstr>
      <vt:lpstr>Yêu cầu cần đạt</vt:lpstr>
      <vt:lpstr>PowerPoint Presentation</vt:lpstr>
      <vt:lpstr>PowerPoint Presentation</vt:lpstr>
      <vt:lpstr>PowerPoint Presentation</vt:lpstr>
      <vt:lpstr>Câu chuyện thứ hai</vt:lpstr>
      <vt:lpstr>Câu chuyện thứ ba</vt:lpstr>
      <vt:lpstr>- Em đã từng mắc bệnh gì?  - Khi mắc bệnh đó, em cảm thấy như thế nào?  - Khi khỏe mạnh các em cảm thấy như thế nào?</vt:lpstr>
      <vt:lpstr>PowerPoint Presentation</vt:lpstr>
      <vt:lpstr>PowerPoint Presentation</vt:lpstr>
      <vt:lpstr>- Khi khỏe mạnh ta cảm thấy thoải mái, dễ chịu; khi bị bệnh, có thể có những biểu hiện như hắt hơi, sổ mũi, chán ăn, mệt mỏi...  - Khi trong người cảm thấy khó chịu và không bình thường phải báo ngay cho cha mẹ hoặc người lớn biết để kịp thời phát hiện bệnh và chữa trị. </vt:lpstr>
      <vt:lpstr>Con người cần đến không khí, thức ăn, nước uống từ môi trường. Vì vậy môi trường có ảnh hưởng trực tiếp đến sức khoẻ con người.  Chúng ta cần làm gì để  bảo vệ môi trường?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Bạn cảm thấy thế nào hi bị bệnh?</dc:title>
  <dc:creator>Diệu Hiền MNT</dc:creator>
  <cp:keywords>Diệu Hiền MNT</cp:keywords>
  <cp:lastModifiedBy>Admin</cp:lastModifiedBy>
  <cp:revision>8</cp:revision>
  <dcterms:modified xsi:type="dcterms:W3CDTF">2022-10-20T04:00:19Z</dcterms:modified>
</cp:coreProperties>
</file>