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89" r:id="rId2"/>
  </p:sldMasterIdLst>
  <p:notesMasterIdLst>
    <p:notesMasterId r:id="rId9"/>
  </p:notesMasterIdLst>
  <p:sldIdLst>
    <p:sldId id="357" r:id="rId3"/>
    <p:sldId id="291" r:id="rId4"/>
    <p:sldId id="356" r:id="rId5"/>
    <p:sldId id="355" r:id="rId6"/>
    <p:sldId id="346" r:id="rId7"/>
    <p:sldId id="320" r:id="rId8"/>
  </p:sldIdLst>
  <p:sldSz cx="12192000" cy="6858000"/>
  <p:notesSz cx="6858000" cy="9144000"/>
  <p:embeddedFontLst>
    <p:embeddedFont>
      <p:font typeface="#9Slide07 Altus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UTM Avo" panose="02040603050506020204" pitchFamily="18" charset="0"/>
      <p:regular r:id="rId15"/>
      <p:bold r:id="rId16"/>
      <p:italic r:id="rId17"/>
      <p:boldItalic r:id="rId18"/>
    </p:embeddedFont>
    <p:embeddedFont>
      <p:font typeface="Tahoma" panose="020B0604030504040204" pitchFamily="34" charset="0"/>
      <p:regular r:id="rId19"/>
      <p:bold r:id="rId20"/>
    </p:embeddedFont>
    <p:embeddedFont>
      <p:font typeface="宋体" panose="02010600030101010101" pitchFamily="2" charset="-122"/>
      <p:regular r:id="rId21"/>
    </p:embeddedFont>
    <p:embeddedFont>
      <p:font typeface="SVN-The Voice" panose="02040603050506020204" pitchFamily="18" charset="0"/>
      <p:regular r:id="rId22"/>
    </p:embeddedFont>
    <p:embeddedFont>
      <p:font typeface="SVN-The Voice Heavy" panose="02040603050506020204" pitchFamily="18" charset="0"/>
      <p:boldItalic r:id="rId23"/>
    </p:embeddedFont>
    <p:embeddedFont>
      <p:font typeface="#9Slide03 AmpleSoft Bold" panose="020B0604020202020204" charset="0"/>
      <p:regular r:id="rId24"/>
    </p:embeddedFont>
    <p:embeddedFont>
      <p:font typeface="SVN-Newton" panose="02040603050506020204" pitchFamily="18" charset="0"/>
      <p:regular r:id="rId25"/>
    </p:embeddedFont>
    <p:embeddedFont>
      <p:font typeface="#9Slide04 SVNNaive Inline" panose="02010503010101020104" charset="0"/>
      <p:bold r:id="rId26"/>
    </p:embeddedFont>
    <p:embeddedFont>
      <p:font typeface="Calibri Light" panose="020F0302020204030204" pitchFamily="34" charset="0"/>
      <p:regular r:id="rId27"/>
      <p:italic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C3E6"/>
    <a:srgbClr val="FFFFFF"/>
    <a:srgbClr val="8BA76F"/>
    <a:srgbClr val="C1B870"/>
    <a:srgbClr val="F6F6EE"/>
    <a:srgbClr val="F6F6ED"/>
    <a:srgbClr val="DAE8AF"/>
    <a:srgbClr val="8AAE89"/>
    <a:srgbClr val="D9EBB1"/>
    <a:srgbClr val="8B9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6314" autoAdjust="0"/>
  </p:normalViewPr>
  <p:slideViewPr>
    <p:cSldViewPr snapToGrid="0" showGuides="1">
      <p:cViewPr varScale="1">
        <p:scale>
          <a:sx n="62" d="100"/>
          <a:sy n="62" d="100"/>
        </p:scale>
        <p:origin x="126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10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1.xml"/><Relationship Id="rId21" Type="http://schemas.openxmlformats.org/officeDocument/2006/relationships/font" Target="fonts/font12.fntdata"/><Relationship Id="rId7" Type="http://schemas.openxmlformats.org/officeDocument/2006/relationships/slide" Target="slides/slide5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font" Target="fonts/font19.fntdata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font" Target="fonts/font1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79876-B6AD-4E4C-853E-1171340027E1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E06F0-38CC-4A39-AB79-13DA16B8459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024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A73A-34F3-4372-9420-2FAE3D1FDC21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02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271398" y="298451"/>
            <a:ext cx="11649205" cy="6261099"/>
          </a:xfrm>
          <a:prstGeom prst="rect">
            <a:avLst/>
          </a:prstGeom>
          <a:solidFill>
            <a:schemeClr val="bg1">
              <a:alpha val="9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456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8555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176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848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497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3544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784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3762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852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2364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2308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92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E9B7E-E508-BCEF-F87D-8DAF403E4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209800" y="6927199"/>
            <a:ext cx="1824009" cy="2002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31CDF3-34E5-3EB8-D523-1A525279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42608" y="-491780"/>
            <a:ext cx="2186247" cy="231740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A733AF6-289F-F93C-139E-9D61E77766BB}"/>
              </a:ext>
            </a:extLst>
          </p:cNvPr>
          <p:cNvSpPr txBox="1"/>
          <p:nvPr userDrawn="1"/>
        </p:nvSpPr>
        <p:spPr>
          <a:xfrm>
            <a:off x="3363737" y="746677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CDEA53-C555-325F-F2AB-CFE0F6317CE8}"/>
              </a:ext>
            </a:extLst>
          </p:cNvPr>
          <p:cNvSpPr txBox="1">
            <a:spLocks/>
          </p:cNvSpPr>
          <p:nvPr userDrawn="1"/>
        </p:nvSpPr>
        <p:spPr>
          <a:xfrm>
            <a:off x="10091113" y="-9721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D96B6F-14EC-425C-33C5-6469D3D90482}"/>
              </a:ext>
            </a:extLst>
          </p:cNvPr>
          <p:cNvSpPr txBox="1">
            <a:spLocks/>
          </p:cNvSpPr>
          <p:nvPr userDrawn="1"/>
        </p:nvSpPr>
        <p:spPr>
          <a:xfrm>
            <a:off x="-2186247" y="195819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7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61F2C-545A-469B-ADDE-3C5AAFAF7E78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2CE07-5762-493A-9226-1DA71342823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E9B7E-E508-BCEF-F87D-8DAF403E40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209800" y="6927199"/>
            <a:ext cx="1824009" cy="20024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31CDF3-34E5-3EB8-D523-1A52527974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42608" y="-491780"/>
            <a:ext cx="2186247" cy="231740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0A733AF6-289F-F93C-139E-9D61E77766BB}"/>
              </a:ext>
            </a:extLst>
          </p:cNvPr>
          <p:cNvSpPr txBox="1"/>
          <p:nvPr userDrawn="1"/>
        </p:nvSpPr>
        <p:spPr>
          <a:xfrm>
            <a:off x="3363737" y="7466777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ECDEA53-C555-325F-F2AB-CFE0F6317CE8}"/>
              </a:ext>
            </a:extLst>
          </p:cNvPr>
          <p:cNvSpPr txBox="1">
            <a:spLocks/>
          </p:cNvSpPr>
          <p:nvPr userDrawn="1"/>
        </p:nvSpPr>
        <p:spPr>
          <a:xfrm>
            <a:off x="10091113" y="-97219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FD96B6F-14EC-425C-33C5-6469D3D90482}"/>
              </a:ext>
            </a:extLst>
          </p:cNvPr>
          <p:cNvSpPr txBox="1">
            <a:spLocks/>
          </p:cNvSpPr>
          <p:nvPr userDrawn="1"/>
        </p:nvSpPr>
        <p:spPr>
          <a:xfrm>
            <a:off x="-2186247" y="195819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</a:t>
            </a:r>
            <a:r>
              <a:rPr lang="vi-VN" sz="3200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 Hảo MNT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99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image" Target="../media/image12.em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5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>
            <a:extLst>
              <a:ext uri="{FF2B5EF4-FFF2-40B4-BE49-F238E27FC236}">
                <a16:creationId xmlns:a16="http://schemas.microsoft.com/office/drawing/2014/main" id="{4CC1F33F-677C-2C95-3BBD-689918CCB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840" y="-956873"/>
            <a:ext cx="2676160" cy="2961818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620A2E5-8C99-9C8D-4ED2-3AEF2E70A4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742" y="-301433"/>
            <a:ext cx="1986403" cy="2596698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800B6D77-EE39-10AE-2A0B-A46A75F1B6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272" y="4405086"/>
            <a:ext cx="12192000" cy="2452914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id="{CCFB1A17-3887-1744-3284-0962C3137D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348" y="2292574"/>
            <a:ext cx="4334983" cy="36683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695A39-B3F6-B884-6408-534C33736662}"/>
              </a:ext>
            </a:extLst>
          </p:cNvPr>
          <p:cNvSpPr txBox="1"/>
          <p:nvPr/>
        </p:nvSpPr>
        <p:spPr>
          <a:xfrm>
            <a:off x="-422292" y="620026"/>
            <a:ext cx="6553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7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4 SVNNaive Inline" panose="02010503010101020104" pitchFamily="2" charset="0"/>
                <a:ea typeface="汉仪乐喵体简" panose="00020600040101010101" pitchFamily="18" charset="-122"/>
              </a:rPr>
              <a:t>Luyện</a:t>
            </a:r>
            <a:r>
              <a:rPr lang="en-US" altLang="zh-CN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4 SVNNaive Inline" panose="02010503010101020104" pitchFamily="2" charset="0"/>
                <a:ea typeface="汉仪乐喵体简" panose="00020600040101010101" pitchFamily="18" charset="-122"/>
              </a:rPr>
              <a:t> </a:t>
            </a:r>
            <a:r>
              <a:rPr lang="en-US" altLang="zh-CN" sz="72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4 SVNNaive Inline" panose="02010503010101020104" pitchFamily="2" charset="0"/>
                <a:ea typeface="汉仪乐喵体简" panose="00020600040101010101" pitchFamily="18" charset="-122"/>
              </a:rPr>
              <a:t>tập</a:t>
            </a:r>
            <a:r>
              <a:rPr lang="en-US" altLang="zh-CN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#9Slide04 SVNNaive Inline" panose="02010503010101020104" pitchFamily="2" charset="0"/>
                <a:ea typeface="汉仪乐喵体简" panose="00020600040101010101" pitchFamily="18" charset="-122"/>
              </a:rPr>
              <a:t> </a:t>
            </a:r>
          </a:p>
        </p:txBody>
      </p:sp>
      <p:sp>
        <p:nvSpPr>
          <p:cNvPr id="20" name="文本框 21">
            <a:extLst>
              <a:ext uri="{FF2B5EF4-FFF2-40B4-BE49-F238E27FC236}">
                <a16:creationId xmlns:a16="http://schemas.microsoft.com/office/drawing/2014/main" id="{2E5E67B4-A7C0-82E7-376C-998E1667635C}"/>
              </a:ext>
            </a:extLst>
          </p:cNvPr>
          <p:cNvSpPr txBox="1"/>
          <p:nvPr/>
        </p:nvSpPr>
        <p:spPr>
          <a:xfrm>
            <a:off x="175667" y="1820355"/>
            <a:ext cx="739801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2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latin typeface="SVN-The Voice" panose="02040603050506020204" pitchFamily="18" charset="0"/>
                <a:ea typeface="汉仪乐喵体简" panose="00020600040101010101" pitchFamily="18" charset="-122"/>
              </a:rPr>
              <a:t>PHÁT TRIỂN CÂU CHUYỆN</a:t>
            </a:r>
            <a:endParaRPr lang="zh-CN" altLang="en-US" sz="8200" b="1" dirty="0">
              <a:ln>
                <a:solidFill>
                  <a:schemeClr val="accent6">
                    <a:lumMod val="50000"/>
                  </a:schemeClr>
                </a:solidFill>
              </a:ln>
              <a:latin typeface="SVN-The Voice" panose="02040603050506020204" pitchFamily="18" charset="0"/>
              <a:ea typeface="汉仪乐喵体简" panose="00020600040101010101" pitchFamily="18" charset="-122"/>
            </a:endParaRPr>
          </a:p>
        </p:txBody>
      </p:sp>
      <p:sp>
        <p:nvSpPr>
          <p:cNvPr id="21" name="文本框 21">
            <a:extLst>
              <a:ext uri="{FF2B5EF4-FFF2-40B4-BE49-F238E27FC236}">
                <a16:creationId xmlns:a16="http://schemas.microsoft.com/office/drawing/2014/main" id="{3C205FE1-2703-72C6-B2B6-8A450025BB21}"/>
              </a:ext>
            </a:extLst>
          </p:cNvPr>
          <p:cNvSpPr txBox="1"/>
          <p:nvPr/>
        </p:nvSpPr>
        <p:spPr>
          <a:xfrm>
            <a:off x="223793" y="1904138"/>
            <a:ext cx="7398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VN-The Voice" panose="02040603050506020204" pitchFamily="18" charset="0"/>
                <a:ea typeface="汉仪乐喵体简" panose="00020600040101010101" pitchFamily="18" charset="-122"/>
              </a:rPr>
              <a:t>PHÁT TRIỂN CÂU CHUYỆN</a:t>
            </a:r>
            <a:endParaRPr lang="zh-CN" altLang="en-US" sz="80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4">
                  <a:lumMod val="60000"/>
                  <a:lumOff val="40000"/>
                </a:schemeClr>
              </a:solidFill>
              <a:latin typeface="SVN-The Voice" panose="02040603050506020204" pitchFamily="18" charset="0"/>
              <a:ea typeface="汉仪乐喵体简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1611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5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964" y="827038"/>
            <a:ext cx="11111344" cy="406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6000" b="1" u="sng" dirty="0">
                <a:solidFill>
                  <a:srgbClr val="E1236B"/>
                </a:solidFill>
                <a:latin typeface="SVN-The Voice Heavy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ĐỀ BÀI</a:t>
            </a:r>
            <a:r>
              <a:rPr lang="en-US" altLang="vi-VN" sz="6000" b="1" dirty="0">
                <a:solidFill>
                  <a:srgbClr val="E1236B"/>
                </a:solidFill>
                <a:latin typeface="SVN-The Voice Heavy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giấc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mơ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tiên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ba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ước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440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vi-VN" sz="4400" u="sng" dirty="0"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图片 7">
            <a:extLst>
              <a:ext uri="{FF2B5EF4-FFF2-40B4-BE49-F238E27FC236}">
                <a16:creationId xmlns:a16="http://schemas.microsoft.com/office/drawing/2014/main" id="{A3F38FB0-A6E7-34CA-FC9F-214D9AB70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382" y="-565036"/>
            <a:ext cx="2352512" cy="2994106"/>
          </a:xfrm>
          <a:prstGeom prst="rect">
            <a:avLst/>
          </a:prstGeom>
        </p:spPr>
      </p:pic>
      <p:pic>
        <p:nvPicPr>
          <p:cNvPr id="13" name="图片 7">
            <a:extLst>
              <a:ext uri="{FF2B5EF4-FFF2-40B4-BE49-F238E27FC236}">
                <a16:creationId xmlns:a16="http://schemas.microsoft.com/office/drawing/2014/main" id="{11A23A47-B9EA-98A5-C54D-1A6BCA75C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618" y="-406213"/>
            <a:ext cx="2363876" cy="3008570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F8555F49-49BB-E6A1-0EB8-AF36D0D1B8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262" y="4255644"/>
            <a:ext cx="2585358" cy="25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4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54011 -0.1011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85" y="-5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AutoShape 22">
            <a:extLst>
              <a:ext uri="{FF2B5EF4-FFF2-40B4-BE49-F238E27FC236}">
                <a16:creationId xmlns:a16="http://schemas.microsoft.com/office/drawing/2014/main" id="{31C93D49-A3C3-4628-9491-1303748D4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371" y="827038"/>
            <a:ext cx="6828312" cy="4049762"/>
          </a:xfrm>
          <a:prstGeom prst="cloudCallout">
            <a:avLst>
              <a:gd name="adj1" fmla="val 45630"/>
              <a:gd name="adj2" fmla="val 6883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5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vi-VN" sz="54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54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54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54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54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54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vi-VN" sz="54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54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5400" dirty="0">
                <a:solidFill>
                  <a:sysClr val="windowText" lastClr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3" name="图片 2" descr="卡通人物&#10;&#10;描述已自动生成">
            <a:extLst>
              <a:ext uri="{FF2B5EF4-FFF2-40B4-BE49-F238E27FC236}">
                <a16:creationId xmlns:a16="http://schemas.microsoft.com/office/drawing/2014/main" id="{EBFCE9F7-9D91-493D-A219-134440BA42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47" y="2363388"/>
            <a:ext cx="4589647" cy="4589647"/>
          </a:xfrm>
          <a:prstGeom prst="rect">
            <a:avLst/>
          </a:prstGeom>
        </p:spPr>
      </p:pic>
      <p:sp>
        <p:nvSpPr>
          <p:cNvPr id="11" name="AutoShape 22">
            <a:extLst>
              <a:ext uri="{FF2B5EF4-FFF2-40B4-BE49-F238E27FC236}">
                <a16:creationId xmlns:a16="http://schemas.microsoft.com/office/drawing/2014/main" id="{B9BE7777-4505-A6CF-2A20-5AAB120421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371" y="537292"/>
            <a:ext cx="6828312" cy="4049762"/>
          </a:xfrm>
          <a:prstGeom prst="cloudCallout">
            <a:avLst>
              <a:gd name="adj1" fmla="val 45630"/>
              <a:gd name="adj2" fmla="val 68838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xảy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i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i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i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i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i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i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i="1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vi-VN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11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9">
            <a:extLst>
              <a:ext uri="{FF2B5EF4-FFF2-40B4-BE49-F238E27FC236}">
                <a16:creationId xmlns:a16="http://schemas.microsoft.com/office/drawing/2014/main" id="{8F9DF84C-A9D6-4FBB-B58C-69463669D7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08" t="16713" b="14111"/>
          <a:stretch>
            <a:fillRect/>
          </a:stretch>
        </p:blipFill>
        <p:spPr>
          <a:xfrm>
            <a:off x="-277432" y="418550"/>
            <a:ext cx="11676797" cy="65009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0" y="193330"/>
            <a:ext cx="3419863" cy="23103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620" y="2214556"/>
            <a:ext cx="4051300" cy="51562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E150EBEF-7747-4B7F-8762-F8EF0C0A4FD7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55662" flipH="1">
            <a:off x="8593872" y="285571"/>
            <a:ext cx="3696985" cy="3023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836BF96-8D63-4DD9-8324-64D3C846FCC8}"/>
              </a:ext>
            </a:extLst>
          </p:cNvPr>
          <p:cNvSpPr>
            <a:spLocks noChangeArrowheads="1"/>
          </p:cNvSpPr>
          <p:nvPr/>
        </p:nvSpPr>
        <p:spPr bwMode="auto">
          <a:xfrm rot="890188">
            <a:off x="9037645" y="848010"/>
            <a:ext cx="305154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7200" b="1" dirty="0" err="1">
                <a:solidFill>
                  <a:srgbClr val="C00000"/>
                </a:solidFill>
                <a:latin typeface="SVN-The Voice" panose="02040603050506020204" pitchFamily="18" charset="0"/>
                <a:cs typeface="Times New Roman" panose="02020603050405020304" pitchFamily="18" charset="0"/>
              </a:rPr>
              <a:t>Gợi</a:t>
            </a:r>
            <a:r>
              <a:rPr lang="en-US" altLang="vi-VN" sz="7200" b="1" dirty="0">
                <a:solidFill>
                  <a:srgbClr val="C00000"/>
                </a:solidFill>
                <a:latin typeface="SVN-The Voice" panose="02040603050506020204" pitchFamily="18" charset="0"/>
                <a:cs typeface="Times New Roman" panose="02020603050405020304" pitchFamily="18" charset="0"/>
              </a:rPr>
              <a:t> ý</a:t>
            </a:r>
            <a:endParaRPr lang="vi-VN" altLang="vi-VN" sz="7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AADE4677-6141-46B4-AE71-F31D0812D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77" y="1729526"/>
            <a:ext cx="1572105" cy="1288957"/>
          </a:xfrm>
          <a:prstGeom prst="rect">
            <a:avLst/>
          </a:prstGeom>
        </p:spPr>
      </p:pic>
      <p:sp>
        <p:nvSpPr>
          <p:cNvPr id="9" name="文本框 10">
            <a:extLst>
              <a:ext uri="{FF2B5EF4-FFF2-40B4-BE49-F238E27FC236}">
                <a16:creationId xmlns:a16="http://schemas.microsoft.com/office/drawing/2014/main" id="{6D16D3A9-9466-4D62-8E17-D05D5296637C}"/>
              </a:ext>
            </a:extLst>
          </p:cNvPr>
          <p:cNvSpPr txBox="1"/>
          <p:nvPr/>
        </p:nvSpPr>
        <p:spPr>
          <a:xfrm>
            <a:off x="2781125" y="2284048"/>
            <a:ext cx="6603507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mơ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thấy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mình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gặp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bà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tiên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trong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hoàn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cảnh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Vì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sao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bà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tiên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lại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cho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ba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điều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ước</a:t>
            </a:r>
            <a:r>
              <a:rPr lang="en-US" altLang="zh-CN" sz="2800" dirty="0">
                <a:ln w="41275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</a:t>
            </a:r>
            <a:endParaRPr lang="zh-CN" altLang="en-US" sz="2800" dirty="0">
              <a:ln w="41275"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latin typeface="UTM Avo" panose="020406030505060202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11" name="图片 4">
            <a:extLst>
              <a:ext uri="{FF2B5EF4-FFF2-40B4-BE49-F238E27FC236}">
                <a16:creationId xmlns:a16="http://schemas.microsoft.com/office/drawing/2014/main" id="{FEA42D1E-FC51-4454-A02D-A7BF6BADA8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30" y="3243703"/>
            <a:ext cx="1572105" cy="128895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BC623288-B8DE-47C6-A7BA-3FEDCA0EAFF1}"/>
              </a:ext>
            </a:extLst>
          </p:cNvPr>
          <p:cNvSpPr txBox="1"/>
          <p:nvPr/>
        </p:nvSpPr>
        <p:spPr>
          <a:xfrm>
            <a:off x="2220529" y="3857301"/>
            <a:ext cx="7664644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err="1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thực</a:t>
            </a:r>
            <a:r>
              <a:rPr lang="en-US" altLang="zh-CN" sz="2800" dirty="0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hiện</a:t>
            </a:r>
            <a:r>
              <a:rPr lang="en-US" altLang="zh-CN" sz="2800" dirty="0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từng</a:t>
            </a:r>
            <a:r>
              <a:rPr lang="en-US" altLang="zh-CN" sz="2800" dirty="0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điều</a:t>
            </a:r>
            <a:r>
              <a:rPr lang="en-US" altLang="zh-CN" sz="2800" dirty="0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ước</a:t>
            </a:r>
            <a:r>
              <a:rPr lang="en-US" altLang="zh-CN" sz="2800" dirty="0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như</a:t>
            </a:r>
            <a:r>
              <a:rPr lang="en-US" altLang="zh-CN" sz="2800" dirty="0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thế</a:t>
            </a:r>
            <a:r>
              <a:rPr lang="en-US" altLang="zh-CN" sz="2800" dirty="0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nào</a:t>
            </a:r>
            <a:r>
              <a:rPr lang="en-US" altLang="zh-CN" sz="2800" dirty="0">
                <a:ln w="41275">
                  <a:noFill/>
                </a:ln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</a:t>
            </a:r>
            <a:endParaRPr lang="zh-CN" altLang="en-US" sz="2800" dirty="0">
              <a:ln w="41275">
                <a:noFill/>
              </a:ln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A8F7577A-9517-4252-9F9F-24429C83F2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020" y="4755711"/>
            <a:ext cx="1572105" cy="1288957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FB12D555-35A1-4A6A-8F12-251942E19C8B}"/>
              </a:ext>
            </a:extLst>
          </p:cNvPr>
          <p:cNvSpPr txBox="1"/>
          <p:nvPr/>
        </p:nvSpPr>
        <p:spPr>
          <a:xfrm>
            <a:off x="2901295" y="5046246"/>
            <a:ext cx="7627218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dirty="0" err="1">
                <a:ln w="41275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Em</a:t>
            </a:r>
            <a:r>
              <a:rPr lang="en-US" altLang="zh-CN" sz="2800" dirty="0">
                <a:ln w="41275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nghĩ</a:t>
            </a:r>
            <a:r>
              <a:rPr lang="en-US" altLang="zh-CN" sz="2800" dirty="0">
                <a:ln w="41275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gì</a:t>
            </a:r>
            <a:r>
              <a:rPr lang="en-US" altLang="zh-CN" sz="2800" dirty="0">
                <a:ln w="41275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khi</a:t>
            </a:r>
            <a:r>
              <a:rPr lang="en-US" altLang="zh-CN" sz="2800" dirty="0">
                <a:ln w="41275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thức</a:t>
            </a:r>
            <a:r>
              <a:rPr lang="en-US" altLang="zh-CN" sz="2800" dirty="0">
                <a:ln w="41275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 </a:t>
            </a:r>
            <a:r>
              <a:rPr lang="en-US" altLang="zh-CN" sz="2800" dirty="0" err="1">
                <a:ln w="41275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giấc</a:t>
            </a:r>
            <a:r>
              <a:rPr lang="en-US" altLang="zh-CN" sz="2800" dirty="0">
                <a:ln w="41275">
                  <a:noFill/>
                </a:ln>
                <a:solidFill>
                  <a:schemeClr val="accent2">
                    <a:lumMod val="75000"/>
                  </a:schemeClr>
                </a:solidFill>
                <a:latin typeface="UTM Avo" panose="020406030505060202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?</a:t>
            </a:r>
            <a:endParaRPr lang="zh-CN" altLang="en-US" sz="2800" dirty="0">
              <a:ln w="41275">
                <a:noFill/>
              </a:ln>
              <a:solidFill>
                <a:schemeClr val="accent2">
                  <a:lumMod val="75000"/>
                </a:schemeClr>
              </a:solidFill>
              <a:latin typeface="UTM Avo" panose="020406030505060202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1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  <p:bldP spid="13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3">
            <a:extLst>
              <a:ext uri="{FF2B5EF4-FFF2-40B4-BE49-F238E27FC236}">
                <a16:creationId xmlns:a16="http://schemas.microsoft.com/office/drawing/2014/main" id="{15B3F1AB-A5B4-E5C5-DF20-E3C70A8A7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040" y="4697309"/>
            <a:ext cx="2149642" cy="2735908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E28C67E6-4C3F-E5E5-6BF4-C2C332DD5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4288" y="4402216"/>
            <a:ext cx="2149642" cy="2735908"/>
          </a:xfrm>
          <a:prstGeom prst="rect">
            <a:avLst/>
          </a:prstGeom>
        </p:spPr>
      </p:pic>
      <p:pic>
        <p:nvPicPr>
          <p:cNvPr id="31" name="图片 3">
            <a:extLst>
              <a:ext uri="{FF2B5EF4-FFF2-40B4-BE49-F238E27FC236}">
                <a16:creationId xmlns:a16="http://schemas.microsoft.com/office/drawing/2014/main" id="{BD5B4429-B911-B279-48CA-A8BD9DA3DD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169" y="4549763"/>
            <a:ext cx="2149642" cy="2735908"/>
          </a:xfrm>
          <a:prstGeom prst="rect">
            <a:avLst/>
          </a:prstGeom>
        </p:spPr>
      </p:pic>
      <p:pic>
        <p:nvPicPr>
          <p:cNvPr id="32" name="图片 3">
            <a:extLst>
              <a:ext uri="{FF2B5EF4-FFF2-40B4-BE49-F238E27FC236}">
                <a16:creationId xmlns:a16="http://schemas.microsoft.com/office/drawing/2014/main" id="{C608EA1A-E5A6-D883-13B5-51652FA6D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644" y="4549763"/>
            <a:ext cx="2149642" cy="2735908"/>
          </a:xfrm>
          <a:prstGeom prst="rect">
            <a:avLst/>
          </a:prstGeom>
        </p:spPr>
      </p:pic>
      <p:pic>
        <p:nvPicPr>
          <p:cNvPr id="33" name="图片 3">
            <a:extLst>
              <a:ext uri="{FF2B5EF4-FFF2-40B4-BE49-F238E27FC236}">
                <a16:creationId xmlns:a16="http://schemas.microsoft.com/office/drawing/2014/main" id="{90D3EE5D-FB7C-B7BC-F7E5-C101FA399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633" y="4697309"/>
            <a:ext cx="2149642" cy="2735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633" y="4394195"/>
            <a:ext cx="2149642" cy="273590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673975" y="38428"/>
            <a:ext cx="2844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rgbClr val="C00000"/>
                </a:solidFill>
                <a:latin typeface="SVN-The Voice" panose="02040603050506020204" pitchFamily="18" charset="0"/>
                <a:cs typeface="+mn-ea"/>
                <a:sym typeface="+mn-lt"/>
              </a:rPr>
              <a:t>Bài</a:t>
            </a:r>
            <a:r>
              <a:rPr lang="en-US" altLang="zh-CN" sz="4800" dirty="0">
                <a:solidFill>
                  <a:srgbClr val="C00000"/>
                </a:solidFill>
                <a:latin typeface="SVN-The Voice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800" dirty="0" err="1">
                <a:solidFill>
                  <a:srgbClr val="C00000"/>
                </a:solidFill>
                <a:latin typeface="SVN-The Voice" panose="02040603050506020204" pitchFamily="18" charset="0"/>
                <a:cs typeface="+mn-ea"/>
                <a:sym typeface="+mn-lt"/>
              </a:rPr>
              <a:t>Mẫu</a:t>
            </a:r>
            <a:endParaRPr lang="zh-CN" altLang="en-US" sz="4800" dirty="0">
              <a:solidFill>
                <a:srgbClr val="C00000"/>
              </a:solidFill>
              <a:latin typeface="SVN-The Voice" panose="02040603050506020204" pitchFamily="18" charset="0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503040" y="161105"/>
            <a:ext cx="3185919" cy="69303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3 AmpleSoft Bold" panose="02000000000000000000" pitchFamily="2" charset="0"/>
              <a:cs typeface="+mn-ea"/>
              <a:sym typeface="+mn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96317A8-D486-E0A0-ED0B-9BAD0A35A328}"/>
              </a:ext>
            </a:extLst>
          </p:cNvPr>
          <p:cNvSpPr txBox="1"/>
          <p:nvPr/>
        </p:nvSpPr>
        <p:spPr>
          <a:xfrm>
            <a:off x="429803" y="1130558"/>
            <a:ext cx="1166261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indent="288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buổi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trưa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hè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đang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nhặt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từng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bông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lúa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rơi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trên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cánh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đồng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Bỗng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thấy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trước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mặt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hiện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ra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tiên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đầu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tóc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bạc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phơ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Thấy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mồ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hôi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nhễ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nhại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dịu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dàng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bảo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:</a:t>
            </a:r>
          </a:p>
          <a:p>
            <a:pPr lvl="1" indent="-406400" algn="ju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-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Giữa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trưa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nắng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thế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này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ra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đồng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làm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gì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thế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  <a:p>
            <a:pPr marR="0" lvl="0" indent="3365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trả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lời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:</a:t>
            </a:r>
          </a:p>
          <a:p>
            <a:pPr marL="336550" lvl="1" indent="0" algn="ju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-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Thưa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thấy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những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bông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lúa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rơi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thật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lãng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phí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sẽ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nhặt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về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ạ.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Chiều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còn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phải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nên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tranh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thủ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giờ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trưa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để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nhặt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thóc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rơi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 </a:t>
            </a:r>
          </a:p>
          <a:p>
            <a:pPr marR="0" lvl="0" indent="3365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tiên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bảo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:</a:t>
            </a:r>
          </a:p>
          <a:p>
            <a:pPr lvl="1" indent="-406400" algn="ju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-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ngoan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lắm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sẽ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thưởng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cho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điều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ước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ước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gì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nào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  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rất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vui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mừng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nắm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lấy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tay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rồi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nói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:</a:t>
            </a:r>
          </a:p>
          <a:p>
            <a:pPr marL="63500" lvl="1" indent="273050" algn="just" defTabSz="91440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-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cảm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ơn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nhiều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ạ.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Điều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thứ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nhất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ước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bố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mau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khỏi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bệnh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ho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lao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để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mẹ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đỡ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vất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vả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Điều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thứ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hai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ước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trai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biết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bơi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thật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giỏi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vì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nhà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rất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gần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sông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nên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sợ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sẽ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bị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ngã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xuống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sông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Điều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ước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thứ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ước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hai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chị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cháu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máy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tính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để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học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tập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  <a:p>
            <a:pPr marR="0" lvl="0" indent="288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tiên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cười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hiền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từ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,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phất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tay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cái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thế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cả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điều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ước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của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đều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thành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hiện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thực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rất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vui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mừng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  <a:p>
            <a:pPr marR="0" lvl="0" indent="2889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Đúng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lúc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đó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thì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em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chợt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tỉnh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giấc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và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nhận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ra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đó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chỉ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giấc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mơ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.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Thật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đáng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altLang="en-US" sz="200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tiếc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</a:rPr>
              <a:t>!</a:t>
            </a:r>
            <a:endParaRPr kumimoji="0" lang="vi-VN" altLang="en-US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715" y="0"/>
            <a:ext cx="1750170" cy="118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675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D:\BACKGROUND PPT\pngtree-cute-card-airy-pink-hand-book-background-pattern-image_217258.jpg">
            <a:extLst>
              <a:ext uri="{FF2B5EF4-FFF2-40B4-BE49-F238E27FC236}">
                <a16:creationId xmlns:a16="http://schemas.microsoft.com/office/drawing/2014/main" id="{9AA21B4D-8B84-23D7-DB03-4F937D505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" y="-5543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B9FA1C-623D-3C37-2C0F-AF8EF038BC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973" y="3225326"/>
            <a:ext cx="3526766" cy="36326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86E79F1-979A-C2A8-5917-889728C28059}"/>
              </a:ext>
            </a:extLst>
          </p:cNvPr>
          <p:cNvSpPr txBox="1"/>
          <p:nvPr/>
        </p:nvSpPr>
        <p:spPr>
          <a:xfrm>
            <a:off x="1808747" y="1246315"/>
            <a:ext cx="79809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6000" b="1" u="sng" dirty="0">
                <a:solidFill>
                  <a:srgbClr val="C00000"/>
                </a:solidFill>
                <a:latin typeface="SVN-The Voice Heavy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THI KỂ</a:t>
            </a:r>
            <a:r>
              <a:rPr lang="en-US" altLang="vi-VN" sz="6000" b="1" dirty="0">
                <a:solidFill>
                  <a:srgbClr val="C00000"/>
                </a:solidFill>
                <a:latin typeface="SVN-The Voice Heavy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图片 26" descr="形状, 圆圈&#10;&#10;描述已自动生成">
            <a:extLst>
              <a:ext uri="{FF2B5EF4-FFF2-40B4-BE49-F238E27FC236}">
                <a16:creationId xmlns:a16="http://schemas.microsoft.com/office/drawing/2014/main" id="{0849F7C7-F646-188A-20DE-6A61C3C3F4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5184">
            <a:off x="3532598" y="1241440"/>
            <a:ext cx="8191997" cy="505424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0472D6B-1153-CA1A-2E2E-0A5050538E9B}"/>
              </a:ext>
            </a:extLst>
          </p:cNvPr>
          <p:cNvSpPr txBox="1"/>
          <p:nvPr/>
        </p:nvSpPr>
        <p:spPr>
          <a:xfrm>
            <a:off x="5348651" y="2097588"/>
            <a:ext cx="455989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Bây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giờ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hãy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nhau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kể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chuyện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cho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cùng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nghe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3200" i="1" dirty="0" err="1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nhé</a:t>
            </a:r>
            <a:r>
              <a:rPr lang="en-US" altLang="vi-VN" sz="3200" i="1" dirty="0">
                <a:latin typeface="UTM Avo" panose="0204060305050602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!</a:t>
            </a:r>
            <a:endParaRPr lang="en-US" altLang="vi-VN" sz="3200" u="sng" dirty="0">
              <a:latin typeface="UTM Avo" panose="0204060305050602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84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413</Words>
  <Application>Microsoft Office PowerPoint</Application>
  <PresentationFormat>Widescreen</PresentationFormat>
  <Paragraphs>25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24" baseType="lpstr">
      <vt:lpstr>#9Slide07 Altus</vt:lpstr>
      <vt:lpstr>Calibri</vt:lpstr>
      <vt:lpstr>Arial</vt:lpstr>
      <vt:lpstr>汉仪乐喵体简</vt:lpstr>
      <vt:lpstr>UTM Avo</vt:lpstr>
      <vt:lpstr>等线</vt:lpstr>
      <vt:lpstr>Times New Roman</vt:lpstr>
      <vt:lpstr>Tahoma</vt:lpstr>
      <vt:lpstr>宋体</vt:lpstr>
      <vt:lpstr>SVN-The Voice</vt:lpstr>
      <vt:lpstr>SVN-The Voice Heavy</vt:lpstr>
      <vt:lpstr>#9Slide03 AmpleSoft Bold</vt:lpstr>
      <vt:lpstr>SVN-Newton</vt:lpstr>
      <vt:lpstr>#9Slide04 SVNNaive Inline</vt:lpstr>
      <vt:lpstr>华康海报体W12</vt:lpstr>
      <vt:lpstr>Calibri Light</vt:lpstr>
      <vt:lpstr>www.2ppt.com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HAOHO</dc:creator>
  <cp:keywords>MĂNG NON TEAM</cp:keywords>
  <dc:description/>
  <cp:lastModifiedBy>Admin</cp:lastModifiedBy>
  <cp:revision>13</cp:revision>
  <dcterms:created xsi:type="dcterms:W3CDTF">2021-07-15T00:35:54Z</dcterms:created>
  <dcterms:modified xsi:type="dcterms:W3CDTF">2022-10-20T03:35:23Z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1EC235EE765F4EA6B8F551CCFE231168</vt:lpwstr>
  </property>
</Properties>
</file>