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9" r:id="rId9"/>
    <p:sldId id="273" r:id="rId10"/>
    <p:sldId id="287" r:id="rId11"/>
    <p:sldId id="288" r:id="rId12"/>
    <p:sldId id="268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UVN Bay Buom Nang" panose="00000900000000000000" pitchFamily="2" charset="0"/>
      <p:bold r:id="rId16"/>
    </p:embeddedFont>
    <p:embeddedFont>
      <p:font typeface="SVN-Channel" panose="02040603050506020204" pitchFamily="18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UTM Showcard" panose="02040603050506020204" pitchFamily="18" charset="0"/>
      <p:regular r:id="rId22"/>
    </p:embeddedFont>
    <p:embeddedFont>
      <p:font typeface="UVN Binh Duong" pitchFamily="2" charset="0"/>
      <p:regular r:id="rId23"/>
    </p:embeddedFont>
    <p:embeddedFont>
      <p:font typeface="UTM Neutra" panose="02040603050506020204" pitchFamily="18" charset="0"/>
      <p:regular r:id="rId24"/>
    </p:embeddedFont>
    <p:embeddedFont>
      <p:font typeface="UTM Wedding K&amp;T" panose="0204060305050602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9C4"/>
    <a:srgbClr val="62969A"/>
    <a:srgbClr val="BAC5B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47DC-C261-4464-894A-CF1B949344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726C-C747-43E6-9A90-074185BF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9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47DC-C261-4464-894A-CF1B949344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726C-C747-43E6-9A90-074185BF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1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47DC-C261-4464-894A-CF1B949344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726C-C747-43E6-9A90-074185BF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7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47DC-C261-4464-894A-CF1B949344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726C-C747-43E6-9A90-074185BF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7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47DC-C261-4464-894A-CF1B949344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726C-C747-43E6-9A90-074185BF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0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47DC-C261-4464-894A-CF1B949344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726C-C747-43E6-9A90-074185BF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4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47DC-C261-4464-894A-CF1B949344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726C-C747-43E6-9A90-074185BF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8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47DC-C261-4464-894A-CF1B949344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726C-C747-43E6-9A90-074185BF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2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47DC-C261-4464-894A-CF1B949344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726C-C747-43E6-9A90-074185BF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7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47DC-C261-4464-894A-CF1B949344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726C-C747-43E6-9A90-074185BF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9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47DC-C261-4464-894A-CF1B949344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726C-C747-43E6-9A90-074185BF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9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847DC-C261-4464-894A-CF1B94934469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4726C-C747-43E6-9A90-074185BFF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39" y="0"/>
            <a:ext cx="12276696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4088CF1-620C-432C-8C13-2820272EA562}"/>
              </a:ext>
            </a:extLst>
          </p:cNvPr>
          <p:cNvGrpSpPr/>
          <p:nvPr/>
        </p:nvGrpSpPr>
        <p:grpSpPr>
          <a:xfrm>
            <a:off x="2531144" y="165413"/>
            <a:ext cx="4867762" cy="1455657"/>
            <a:chOff x="5452794" y="216147"/>
            <a:chExt cx="5747710" cy="145565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583CD9-6497-47FD-8CD7-BD45E338BCAF}"/>
                </a:ext>
              </a:extLst>
            </p:cNvPr>
            <p:cNvSpPr txBox="1"/>
            <p:nvPr/>
          </p:nvSpPr>
          <p:spPr>
            <a:xfrm>
              <a:off x="5452794" y="225254"/>
              <a:ext cx="567717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 smtClean="0">
                  <a:solidFill>
                    <a:schemeClr val="bg1"/>
                  </a:solidFill>
                  <a:latin typeface="SVN-Channel" panose="02040603050506020204" pitchFamily="18" charset="0"/>
                </a:rPr>
                <a:t>Chính tả</a:t>
              </a:r>
              <a:endParaRPr lang="vi-VN" sz="8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C371FA-4759-46C3-B4DA-09203B5EDD95}"/>
                </a:ext>
              </a:extLst>
            </p:cNvPr>
            <p:cNvSpPr txBox="1"/>
            <p:nvPr/>
          </p:nvSpPr>
          <p:spPr>
            <a:xfrm>
              <a:off x="5523331" y="216147"/>
              <a:ext cx="567717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 smtClean="0">
                  <a:solidFill>
                    <a:srgbClr val="FF6600"/>
                  </a:solidFill>
                  <a:latin typeface="SVN-Channel" panose="02040603050506020204" pitchFamily="18" charset="0"/>
                </a:rPr>
                <a:t>Chính tả</a:t>
              </a:r>
              <a:endParaRPr lang="vi-VN" sz="88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494D84-D116-44BC-BCC1-B3239B648203}"/>
              </a:ext>
            </a:extLst>
          </p:cNvPr>
          <p:cNvGrpSpPr/>
          <p:nvPr/>
        </p:nvGrpSpPr>
        <p:grpSpPr>
          <a:xfrm>
            <a:off x="1317970" y="1375841"/>
            <a:ext cx="9720676" cy="3632877"/>
            <a:chOff x="2081157" y="1006404"/>
            <a:chExt cx="9720676" cy="36328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897819-4198-4CC3-B0FA-5D1744982F22}"/>
                </a:ext>
              </a:extLst>
            </p:cNvPr>
            <p:cNvSpPr txBox="1"/>
            <p:nvPr/>
          </p:nvSpPr>
          <p:spPr>
            <a:xfrm>
              <a:off x="2081157" y="1006404"/>
              <a:ext cx="9720676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 smtClean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UTM Neutra" panose="02040603050506020204" pitchFamily="18" charset="0"/>
                </a:rPr>
                <a:t>Gà trống và cáo</a:t>
              </a:r>
              <a:endParaRPr lang="vi-VN" sz="11500" dirty="0">
                <a:ln w="1905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5ACDD4-6167-4B80-87A9-BADDE1C9EF9A}"/>
                </a:ext>
              </a:extLst>
            </p:cNvPr>
            <p:cNvSpPr txBox="1"/>
            <p:nvPr/>
          </p:nvSpPr>
          <p:spPr>
            <a:xfrm>
              <a:off x="2157357" y="1007518"/>
              <a:ext cx="9568276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 smtClean="0">
                  <a:gradFill>
                    <a:gsLst>
                      <a:gs pos="49000">
                        <a:srgbClr val="48A982"/>
                      </a:gs>
                      <a:gs pos="24000">
                        <a:srgbClr val="3F9D88"/>
                      </a:gs>
                      <a:gs pos="76000">
                        <a:srgbClr val="2E758D"/>
                      </a:gs>
                    </a:gsLst>
                    <a:lin ang="5400000" scaled="1"/>
                  </a:gradFill>
                  <a:latin typeface="UTM Neutra" panose="02040603050506020204" pitchFamily="18" charset="0"/>
                </a:rPr>
                <a:t>Gà trống và cáo </a:t>
              </a:r>
              <a:endParaRPr lang="vi-VN" sz="11500" dirty="0">
                <a:gradFill>
                  <a:gsLst>
                    <a:gs pos="49000">
                      <a:srgbClr val="48A982"/>
                    </a:gs>
                    <a:gs pos="24000">
                      <a:srgbClr val="3F9D88"/>
                    </a:gs>
                    <a:gs pos="76000">
                      <a:srgbClr val="2E758D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11" name="矩形 7"/>
          <p:cNvSpPr/>
          <p:nvPr/>
        </p:nvSpPr>
        <p:spPr>
          <a:xfrm>
            <a:off x="4127760" y="5431724"/>
            <a:ext cx="4968255" cy="142192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hannel" panose="02040603050506020204" pitchFamily="18" charset="0"/>
                <a:ea typeface="字魂35号-经典雅黑" panose="02000000000000000000" charset="-122"/>
                <a:cs typeface="思源黑体 CN Medium" panose="020B0600000000000000" charset="-122"/>
                <a:sym typeface="+mn-ea"/>
              </a:rPr>
              <a:t>Nghe viết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Channel" panose="02040603050506020204" pitchFamily="18" charset="0"/>
              <a:ea typeface="字魂35号-经典雅黑" panose="020000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00" b="100000" l="38250" r="936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2" t="41160"/>
          <a:stretch/>
        </p:blipFill>
        <p:spPr>
          <a:xfrm>
            <a:off x="-84697" y="3154061"/>
            <a:ext cx="4329335" cy="4035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5" b="97455" l="6836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9641" y="3420629"/>
            <a:ext cx="3498222" cy="34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4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75920" y="497840"/>
            <a:ext cx="11308080" cy="61061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33800" y="1612900"/>
            <a:ext cx="533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876300" y="832644"/>
            <a:ext cx="102489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Tìm những chữ bị bỏ trống để hoàn chỉnh các đoạn văn dưới đây. Biết rằng: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 Những chữ đó bắt đầu bằng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hoặc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:</a:t>
            </a:r>
            <a:endParaRPr kumimoji="0" lang="en-US" altLang="en-US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60400" y="2945706"/>
            <a:ext cx="11277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 người là một sinh vật có 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......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tuệ vượt lên trên mọi loài, có phẩm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.........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kì diệu là biết mơ ước. Chính vì vậy, họ khám phá được những bí mật nằm sâu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............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lòng đất,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.......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ngự được đại dương,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............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phục được khoảng không vũ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.....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bao la. Họ là những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.........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 xứng đáng của thế giới này. </a:t>
            </a:r>
            <a:endParaRPr kumimoji="0" lang="en-US" altLang="en-US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908040" y="2837627"/>
            <a:ext cx="98552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trí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664970" y="3330953"/>
            <a:ext cx="172466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chất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290820" y="3889216"/>
            <a:ext cx="1143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224024" y="4374577"/>
            <a:ext cx="137668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hế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926832" y="3872260"/>
            <a:ext cx="175768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chinh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954010" y="4374577"/>
            <a:ext cx="762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rụ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998472" y="4852513"/>
            <a:ext cx="1320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hủ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6400800" y="1314133"/>
            <a:ext cx="2171700" cy="15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2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75920" y="195263"/>
            <a:ext cx="11308080" cy="64087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91000" y="12192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0" y="41910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93838" y="195263"/>
            <a:ext cx="92979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:Tìm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Chứa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hoặc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nghĩa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24000" y="1524000"/>
            <a:ext cx="883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Ý muốn bền bỉ theo đuổi đến cùng một mục đích tốt đẹp là: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524000" y="259080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Khả năng suy nghĩ và hiểu biết là: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371600" y="3514725"/>
            <a:ext cx="922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Chứa tiếng có vần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hoặc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có nghĩa như sau: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493838" y="4429125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Cố gắng tiến lên để đạt tới mức cao hơn, tốt đẹp hơn là: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524000" y="5410200"/>
            <a:ext cx="9829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Tạo ra trong trí óc hình ảnh những cái không có ở trước mắt hay chưa từng có là: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324100" y="2015332"/>
            <a:ext cx="1143000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  <a:prstDash val="dash"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ý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858000" y="2579053"/>
            <a:ext cx="1524000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  <a:prstDash val="dash"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trí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tuệ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9728200" y="4421822"/>
            <a:ext cx="1722756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  <a:prstDash val="dash"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vươn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lên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267200" y="5878513"/>
            <a:ext cx="2286000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  <a:prstDash val="dash"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tưởng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tượng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4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loud Callout 5">
            <a:extLst>
              <a:ext uri="{FF2B5EF4-FFF2-40B4-BE49-F238E27FC236}">
                <a16:creationId xmlns:a16="http://schemas.microsoft.com/office/drawing/2014/main" id="{B1A14F3C-69C9-4E39-88F1-91AF811AFF3D}"/>
              </a:ext>
            </a:extLst>
          </p:cNvPr>
          <p:cNvSpPr/>
          <p:nvPr/>
        </p:nvSpPr>
        <p:spPr>
          <a:xfrm>
            <a:off x="2289216" y="1928056"/>
            <a:ext cx="6414337" cy="3001887"/>
          </a:xfrm>
          <a:custGeom>
            <a:avLst/>
            <a:gdLst>
              <a:gd name="connsiteX0" fmla="*/ 579072 w 6414337"/>
              <a:gd name="connsiteY0" fmla="*/ 998544 h 3001887"/>
              <a:gd name="connsiteX1" fmla="*/ 834903 w 6414337"/>
              <a:gd name="connsiteY1" fmla="*/ 479954 h 3001887"/>
              <a:gd name="connsiteX2" fmla="*/ 2079462 w 6414337"/>
              <a:gd name="connsiteY2" fmla="*/ 361477 h 3001887"/>
              <a:gd name="connsiteX3" fmla="*/ 3334267 w 6414337"/>
              <a:gd name="connsiteY3" fmla="*/ 238483 h 3001887"/>
              <a:gd name="connsiteX4" fmla="*/ 3823212 w 6414337"/>
              <a:gd name="connsiteY4" fmla="*/ 13897 h 3001887"/>
              <a:gd name="connsiteX5" fmla="*/ 4429604 w 6414337"/>
              <a:gd name="connsiteY5" fmla="*/ 172400 h 3001887"/>
              <a:gd name="connsiteX6" fmla="*/ 5265547 w 6414337"/>
              <a:gd name="connsiteY6" fmla="*/ 47946 h 3001887"/>
              <a:gd name="connsiteX7" fmla="*/ 5689457 w 6414337"/>
              <a:gd name="connsiteY7" fmla="*/ 387465 h 3001887"/>
              <a:gd name="connsiteX8" fmla="*/ 6233488 w 6414337"/>
              <a:gd name="connsiteY8" fmla="*/ 716978 h 3001887"/>
              <a:gd name="connsiteX9" fmla="*/ 6209137 w 6414337"/>
              <a:gd name="connsiteY9" fmla="*/ 1074286 h 3001887"/>
              <a:gd name="connsiteX10" fmla="*/ 6387016 w 6414337"/>
              <a:gd name="connsiteY10" fmla="*/ 1620602 h 3001887"/>
              <a:gd name="connsiteX11" fmla="*/ 5553746 w 6414337"/>
              <a:gd name="connsiteY11" fmla="*/ 2098819 h 3001887"/>
              <a:gd name="connsiteX12" fmla="*/ 5255450 w 6414337"/>
              <a:gd name="connsiteY12" fmla="*/ 2508590 h 3001887"/>
              <a:gd name="connsiteX13" fmla="*/ 4239847 w 6414337"/>
              <a:gd name="connsiteY13" fmla="*/ 2558205 h 3001887"/>
              <a:gd name="connsiteX14" fmla="*/ 3514076 w 6414337"/>
              <a:gd name="connsiteY14" fmla="*/ 2995355 h 3001887"/>
              <a:gd name="connsiteX15" fmla="*/ 2446950 w 6414337"/>
              <a:gd name="connsiteY15" fmla="*/ 2728520 h 3001887"/>
              <a:gd name="connsiteX16" fmla="*/ 861778 w 6414337"/>
              <a:gd name="connsiteY16" fmla="*/ 2464882 h 3001887"/>
              <a:gd name="connsiteX17" fmla="*/ 164812 w 6414337"/>
              <a:gd name="connsiteY17" fmla="*/ 2171503 h 3001887"/>
              <a:gd name="connsiteX18" fmla="*/ 313738 w 6414337"/>
              <a:gd name="connsiteY18" fmla="*/ 1775491 h 3001887"/>
              <a:gd name="connsiteX19" fmla="*/ -743 w 6414337"/>
              <a:gd name="connsiteY19" fmla="*/ 1369194 h 3001887"/>
              <a:gd name="connsiteX20" fmla="*/ 573578 w 6414337"/>
              <a:gd name="connsiteY20" fmla="*/ 1008064 h 3001887"/>
              <a:gd name="connsiteX21" fmla="*/ 579072 w 6414337"/>
              <a:gd name="connsiteY21" fmla="*/ 998544 h 3001887"/>
              <a:gd name="connsiteX0" fmla="*/ -129121 w 6414337"/>
              <a:gd name="connsiteY0" fmla="*/ 2632655 h 3001887"/>
              <a:gd name="connsiteX1" fmla="*/ -212507 w 6414337"/>
              <a:gd name="connsiteY1" fmla="*/ 2716041 h 3001887"/>
              <a:gd name="connsiteX2" fmla="*/ -295893 w 6414337"/>
              <a:gd name="connsiteY2" fmla="*/ 2632655 h 3001887"/>
              <a:gd name="connsiteX3" fmla="*/ -212507 w 6414337"/>
              <a:gd name="connsiteY3" fmla="*/ 2549269 h 3001887"/>
              <a:gd name="connsiteX4" fmla="*/ -129121 w 6414337"/>
              <a:gd name="connsiteY4" fmla="*/ 2632655 h 3001887"/>
              <a:gd name="connsiteX0" fmla="*/ 168516 w 6414337"/>
              <a:gd name="connsiteY0" fmla="*/ 2561750 h 3001887"/>
              <a:gd name="connsiteX1" fmla="*/ 1744 w 6414337"/>
              <a:gd name="connsiteY1" fmla="*/ 2728522 h 3001887"/>
              <a:gd name="connsiteX2" fmla="*/ -165028 w 6414337"/>
              <a:gd name="connsiteY2" fmla="*/ 2561750 h 3001887"/>
              <a:gd name="connsiteX3" fmla="*/ 1744 w 6414337"/>
              <a:gd name="connsiteY3" fmla="*/ 2394978 h 3001887"/>
              <a:gd name="connsiteX4" fmla="*/ 168516 w 6414337"/>
              <a:gd name="connsiteY4" fmla="*/ 2561750 h 3001887"/>
              <a:gd name="connsiteX0" fmla="*/ 624479 w 6414337"/>
              <a:gd name="connsiteY0" fmla="*/ 2438449 h 3001887"/>
              <a:gd name="connsiteX1" fmla="*/ 374322 w 6414337"/>
              <a:gd name="connsiteY1" fmla="*/ 2688606 h 3001887"/>
              <a:gd name="connsiteX2" fmla="*/ 124165 w 6414337"/>
              <a:gd name="connsiteY2" fmla="*/ 2438449 h 3001887"/>
              <a:gd name="connsiteX3" fmla="*/ 374322 w 6414337"/>
              <a:gd name="connsiteY3" fmla="*/ 2188292 h 3001887"/>
              <a:gd name="connsiteX4" fmla="*/ 624479 w 6414337"/>
              <a:gd name="connsiteY4" fmla="*/ 2438449 h 3001887"/>
              <a:gd name="connsiteX0" fmla="*/ 696816 w 6414337"/>
              <a:gd name="connsiteY0" fmla="*/ 1818990 h 3001887"/>
              <a:gd name="connsiteX1" fmla="*/ 320716 w 6414337"/>
              <a:gd name="connsiteY1" fmla="*/ 1763608 h 3001887"/>
              <a:gd name="connsiteX2" fmla="*/ 1028669 w 6414337"/>
              <a:gd name="connsiteY2" fmla="*/ 2425066 h 3001887"/>
              <a:gd name="connsiteX3" fmla="*/ 864153 w 6414337"/>
              <a:gd name="connsiteY3" fmla="*/ 2451541 h 3001887"/>
              <a:gd name="connsiteX4" fmla="*/ 2446653 w 6414337"/>
              <a:gd name="connsiteY4" fmla="*/ 2716290 h 3001887"/>
              <a:gd name="connsiteX5" fmla="*/ 2347469 w 6414337"/>
              <a:gd name="connsiteY5" fmla="*/ 2595381 h 3001887"/>
              <a:gd name="connsiteX6" fmla="*/ 4280233 w 6414337"/>
              <a:gd name="connsiteY6" fmla="*/ 2414781 h 3001887"/>
              <a:gd name="connsiteX7" fmla="*/ 4240589 w 6414337"/>
              <a:gd name="connsiteY7" fmla="*/ 2547434 h 3001887"/>
              <a:gd name="connsiteX8" fmla="*/ 5067474 w 6414337"/>
              <a:gd name="connsiteY8" fmla="*/ 1595030 h 3001887"/>
              <a:gd name="connsiteX9" fmla="*/ 5550183 w 6414337"/>
              <a:gd name="connsiteY9" fmla="*/ 2090897 h 3001887"/>
              <a:gd name="connsiteX10" fmla="*/ 6206168 w 6414337"/>
              <a:gd name="connsiteY10" fmla="*/ 1066920 h 3001887"/>
              <a:gd name="connsiteX11" fmla="*/ 5991168 w 6414337"/>
              <a:gd name="connsiteY11" fmla="*/ 1252870 h 3001887"/>
              <a:gd name="connsiteX12" fmla="*/ 5690348 w 6414337"/>
              <a:gd name="connsiteY12" fmla="*/ 377042 h 3001887"/>
              <a:gd name="connsiteX13" fmla="*/ 5701632 w 6414337"/>
              <a:gd name="connsiteY13" fmla="*/ 464875 h 3001887"/>
              <a:gd name="connsiteX14" fmla="*/ 4317502 w 6414337"/>
              <a:gd name="connsiteY14" fmla="*/ 274617 h 3001887"/>
              <a:gd name="connsiteX15" fmla="*/ 4427674 w 6414337"/>
              <a:gd name="connsiteY15" fmla="*/ 162602 h 3001887"/>
              <a:gd name="connsiteX16" fmla="*/ 3287496 w 6414337"/>
              <a:gd name="connsiteY16" fmla="*/ 327983 h 3001887"/>
              <a:gd name="connsiteX17" fmla="*/ 3340800 w 6414337"/>
              <a:gd name="connsiteY17" fmla="*/ 231395 h 3001887"/>
              <a:gd name="connsiteX18" fmla="*/ 2078720 w 6414337"/>
              <a:gd name="connsiteY18" fmla="*/ 360782 h 3001887"/>
              <a:gd name="connsiteX19" fmla="*/ 2271744 w 6414337"/>
              <a:gd name="connsiteY19" fmla="*/ 454452 h 3001887"/>
              <a:gd name="connsiteX20" fmla="*/ 612777 w 6414337"/>
              <a:gd name="connsiteY20" fmla="*/ 1097148 h 3001887"/>
              <a:gd name="connsiteX21" fmla="*/ 579072 w 6414337"/>
              <a:gd name="connsiteY21" fmla="*/ 998544 h 300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14337" h="3001887" fill="none" extrusionOk="0">
                <a:moveTo>
                  <a:pt x="579072" y="998544"/>
                </a:moveTo>
                <a:cubicBezTo>
                  <a:pt x="522172" y="833415"/>
                  <a:pt x="609184" y="631625"/>
                  <a:pt x="834903" y="479954"/>
                </a:cubicBezTo>
                <a:cubicBezTo>
                  <a:pt x="1169492" y="284707"/>
                  <a:pt x="1743983" y="228153"/>
                  <a:pt x="2079462" y="361477"/>
                </a:cubicBezTo>
                <a:cubicBezTo>
                  <a:pt x="2328663" y="-42873"/>
                  <a:pt x="2948589" y="53285"/>
                  <a:pt x="3334267" y="238483"/>
                </a:cubicBezTo>
                <a:cubicBezTo>
                  <a:pt x="3424086" y="121398"/>
                  <a:pt x="3622895" y="15899"/>
                  <a:pt x="3823212" y="13897"/>
                </a:cubicBezTo>
                <a:cubicBezTo>
                  <a:pt x="4053574" y="6579"/>
                  <a:pt x="4275299" y="55759"/>
                  <a:pt x="4429604" y="172400"/>
                </a:cubicBezTo>
                <a:cubicBezTo>
                  <a:pt x="4642399" y="-45688"/>
                  <a:pt x="4965436" y="-24768"/>
                  <a:pt x="5265547" y="47946"/>
                </a:cubicBezTo>
                <a:cubicBezTo>
                  <a:pt x="5486885" y="112381"/>
                  <a:pt x="5629120" y="255480"/>
                  <a:pt x="5689457" y="387465"/>
                </a:cubicBezTo>
                <a:cubicBezTo>
                  <a:pt x="5956570" y="434120"/>
                  <a:pt x="6147014" y="578450"/>
                  <a:pt x="6233488" y="716978"/>
                </a:cubicBezTo>
                <a:cubicBezTo>
                  <a:pt x="6299553" y="804370"/>
                  <a:pt x="6296912" y="981232"/>
                  <a:pt x="6209137" y="1074286"/>
                </a:cubicBezTo>
                <a:cubicBezTo>
                  <a:pt x="6435506" y="1242616"/>
                  <a:pt x="6421195" y="1429525"/>
                  <a:pt x="6387016" y="1620602"/>
                </a:cubicBezTo>
                <a:cubicBezTo>
                  <a:pt x="6338679" y="1943124"/>
                  <a:pt x="5941651" y="2014827"/>
                  <a:pt x="5553746" y="2098819"/>
                </a:cubicBezTo>
                <a:cubicBezTo>
                  <a:pt x="5568742" y="2263567"/>
                  <a:pt x="5437128" y="2400598"/>
                  <a:pt x="5255450" y="2508590"/>
                </a:cubicBezTo>
                <a:cubicBezTo>
                  <a:pt x="4956425" y="2643737"/>
                  <a:pt x="4551886" y="2673083"/>
                  <a:pt x="4239847" y="2558205"/>
                </a:cubicBezTo>
                <a:cubicBezTo>
                  <a:pt x="4202351" y="2794048"/>
                  <a:pt x="3859807" y="2996835"/>
                  <a:pt x="3514076" y="2995355"/>
                </a:cubicBezTo>
                <a:cubicBezTo>
                  <a:pt x="3139670" y="3034128"/>
                  <a:pt x="2661981" y="2889676"/>
                  <a:pt x="2446950" y="2728520"/>
                </a:cubicBezTo>
                <a:cubicBezTo>
                  <a:pt x="1836640" y="2973586"/>
                  <a:pt x="1202908" y="2860568"/>
                  <a:pt x="861778" y="2464882"/>
                </a:cubicBezTo>
                <a:cubicBezTo>
                  <a:pt x="599648" y="2479339"/>
                  <a:pt x="247092" y="2354836"/>
                  <a:pt x="164812" y="2171503"/>
                </a:cubicBezTo>
                <a:cubicBezTo>
                  <a:pt x="99845" y="2012755"/>
                  <a:pt x="177241" y="1864472"/>
                  <a:pt x="313738" y="1775491"/>
                </a:cubicBezTo>
                <a:cubicBezTo>
                  <a:pt x="110406" y="1660815"/>
                  <a:pt x="-55037" y="1536155"/>
                  <a:pt x="-743" y="1369194"/>
                </a:cubicBezTo>
                <a:cubicBezTo>
                  <a:pt x="-7998" y="1223775"/>
                  <a:pt x="297639" y="1024935"/>
                  <a:pt x="573578" y="1008064"/>
                </a:cubicBezTo>
                <a:cubicBezTo>
                  <a:pt x="575539" y="1004301"/>
                  <a:pt x="577681" y="1002061"/>
                  <a:pt x="579072" y="998544"/>
                </a:cubicBezTo>
                <a:close/>
              </a:path>
              <a:path w="6414337" h="3001887" fill="none" extrusionOk="0">
                <a:moveTo>
                  <a:pt x="-129121" y="2632655"/>
                </a:moveTo>
                <a:cubicBezTo>
                  <a:pt x="-133386" y="2681680"/>
                  <a:pt x="-169955" y="2718570"/>
                  <a:pt x="-212507" y="2716041"/>
                </a:cubicBezTo>
                <a:cubicBezTo>
                  <a:pt x="-268029" y="2715533"/>
                  <a:pt x="-302223" y="2679991"/>
                  <a:pt x="-295893" y="2632655"/>
                </a:cubicBezTo>
                <a:cubicBezTo>
                  <a:pt x="-291921" y="2578412"/>
                  <a:pt x="-260718" y="2551714"/>
                  <a:pt x="-212507" y="2549269"/>
                </a:cubicBezTo>
                <a:cubicBezTo>
                  <a:pt x="-164460" y="2550204"/>
                  <a:pt x="-128216" y="2593722"/>
                  <a:pt x="-129121" y="2632655"/>
                </a:cubicBezTo>
                <a:close/>
              </a:path>
              <a:path w="6414337" h="3001887" fill="none" extrusionOk="0">
                <a:moveTo>
                  <a:pt x="168516" y="2561750"/>
                </a:moveTo>
                <a:cubicBezTo>
                  <a:pt x="175989" y="2647801"/>
                  <a:pt x="113635" y="2722157"/>
                  <a:pt x="1744" y="2728522"/>
                </a:cubicBezTo>
                <a:cubicBezTo>
                  <a:pt x="-80075" y="2721782"/>
                  <a:pt x="-183792" y="2644596"/>
                  <a:pt x="-165028" y="2561750"/>
                </a:cubicBezTo>
                <a:cubicBezTo>
                  <a:pt x="-160976" y="2471019"/>
                  <a:pt x="-79483" y="2381051"/>
                  <a:pt x="1744" y="2394978"/>
                </a:cubicBezTo>
                <a:cubicBezTo>
                  <a:pt x="101525" y="2378197"/>
                  <a:pt x="175086" y="2448225"/>
                  <a:pt x="168516" y="2561750"/>
                </a:cubicBezTo>
                <a:close/>
              </a:path>
              <a:path w="6414337" h="3001887" fill="none" extrusionOk="0">
                <a:moveTo>
                  <a:pt x="624479" y="2438449"/>
                </a:moveTo>
                <a:cubicBezTo>
                  <a:pt x="650724" y="2583036"/>
                  <a:pt x="518130" y="2692262"/>
                  <a:pt x="374322" y="2688606"/>
                </a:cubicBezTo>
                <a:cubicBezTo>
                  <a:pt x="236348" y="2680077"/>
                  <a:pt x="116143" y="2555684"/>
                  <a:pt x="124165" y="2438449"/>
                </a:cubicBezTo>
                <a:cubicBezTo>
                  <a:pt x="130754" y="2310470"/>
                  <a:pt x="235057" y="2176653"/>
                  <a:pt x="374322" y="2188292"/>
                </a:cubicBezTo>
                <a:cubicBezTo>
                  <a:pt x="507534" y="2195502"/>
                  <a:pt x="602650" y="2294672"/>
                  <a:pt x="624479" y="2438449"/>
                </a:cubicBezTo>
                <a:close/>
              </a:path>
              <a:path w="6414337" h="3001887" fill="none" extrusionOk="0">
                <a:moveTo>
                  <a:pt x="696816" y="1818990"/>
                </a:moveTo>
                <a:cubicBezTo>
                  <a:pt x="559338" y="1801828"/>
                  <a:pt x="421351" y="1800169"/>
                  <a:pt x="320716" y="1763608"/>
                </a:cubicBezTo>
                <a:moveTo>
                  <a:pt x="1028669" y="2425066"/>
                </a:moveTo>
                <a:cubicBezTo>
                  <a:pt x="970933" y="2427848"/>
                  <a:pt x="924138" y="2454818"/>
                  <a:pt x="864153" y="2451541"/>
                </a:cubicBezTo>
                <a:moveTo>
                  <a:pt x="2446653" y="2716290"/>
                </a:moveTo>
                <a:cubicBezTo>
                  <a:pt x="2402765" y="2672852"/>
                  <a:pt x="2374893" y="2626864"/>
                  <a:pt x="2347469" y="2595381"/>
                </a:cubicBezTo>
                <a:moveTo>
                  <a:pt x="4280233" y="2414781"/>
                </a:moveTo>
                <a:cubicBezTo>
                  <a:pt x="4275580" y="2459700"/>
                  <a:pt x="4259835" y="2504926"/>
                  <a:pt x="4240589" y="2547434"/>
                </a:cubicBezTo>
                <a:moveTo>
                  <a:pt x="5067474" y="1595030"/>
                </a:moveTo>
                <a:cubicBezTo>
                  <a:pt x="5359896" y="1680933"/>
                  <a:pt x="5566829" y="1878104"/>
                  <a:pt x="5550183" y="2090897"/>
                </a:cubicBezTo>
                <a:moveTo>
                  <a:pt x="6206168" y="1066920"/>
                </a:moveTo>
                <a:cubicBezTo>
                  <a:pt x="6162580" y="1136246"/>
                  <a:pt x="6078503" y="1194394"/>
                  <a:pt x="5991168" y="1252870"/>
                </a:cubicBezTo>
                <a:moveTo>
                  <a:pt x="5690348" y="377042"/>
                </a:moveTo>
                <a:cubicBezTo>
                  <a:pt x="5694226" y="400837"/>
                  <a:pt x="5704018" y="432618"/>
                  <a:pt x="5701632" y="464875"/>
                </a:cubicBezTo>
                <a:moveTo>
                  <a:pt x="4317502" y="274617"/>
                </a:moveTo>
                <a:cubicBezTo>
                  <a:pt x="4340774" y="230532"/>
                  <a:pt x="4388771" y="207609"/>
                  <a:pt x="4427674" y="162602"/>
                </a:cubicBezTo>
                <a:moveTo>
                  <a:pt x="3287496" y="327983"/>
                </a:moveTo>
                <a:cubicBezTo>
                  <a:pt x="3296757" y="295462"/>
                  <a:pt x="3313862" y="265861"/>
                  <a:pt x="3340800" y="231395"/>
                </a:cubicBezTo>
                <a:moveTo>
                  <a:pt x="2078720" y="360782"/>
                </a:moveTo>
                <a:cubicBezTo>
                  <a:pt x="2158946" y="380897"/>
                  <a:pt x="2203303" y="426223"/>
                  <a:pt x="2271744" y="454452"/>
                </a:cubicBezTo>
                <a:moveTo>
                  <a:pt x="612777" y="1097148"/>
                </a:moveTo>
                <a:cubicBezTo>
                  <a:pt x="597726" y="1062736"/>
                  <a:pt x="582196" y="1027767"/>
                  <a:pt x="579072" y="998544"/>
                </a:cubicBezTo>
              </a:path>
              <a:path w="6414337" h="3001887" stroke="0" extrusionOk="0">
                <a:moveTo>
                  <a:pt x="579072" y="998544"/>
                </a:moveTo>
                <a:cubicBezTo>
                  <a:pt x="495680" y="788471"/>
                  <a:pt x="676846" y="611468"/>
                  <a:pt x="834903" y="479954"/>
                </a:cubicBezTo>
                <a:cubicBezTo>
                  <a:pt x="1138993" y="269426"/>
                  <a:pt x="1730972" y="249485"/>
                  <a:pt x="2079462" y="361477"/>
                </a:cubicBezTo>
                <a:cubicBezTo>
                  <a:pt x="2329443" y="77512"/>
                  <a:pt x="2946747" y="-53443"/>
                  <a:pt x="3334267" y="238483"/>
                </a:cubicBezTo>
                <a:cubicBezTo>
                  <a:pt x="3476479" y="101437"/>
                  <a:pt x="3573884" y="43857"/>
                  <a:pt x="3823212" y="13897"/>
                </a:cubicBezTo>
                <a:cubicBezTo>
                  <a:pt x="4090277" y="-28966"/>
                  <a:pt x="4293501" y="92202"/>
                  <a:pt x="4429604" y="172400"/>
                </a:cubicBezTo>
                <a:cubicBezTo>
                  <a:pt x="4584619" y="-25504"/>
                  <a:pt x="4937842" y="-98017"/>
                  <a:pt x="5265547" y="47946"/>
                </a:cubicBezTo>
                <a:cubicBezTo>
                  <a:pt x="5481138" y="110141"/>
                  <a:pt x="5664598" y="239479"/>
                  <a:pt x="5689457" y="387465"/>
                </a:cubicBezTo>
                <a:cubicBezTo>
                  <a:pt x="5947187" y="420863"/>
                  <a:pt x="6150006" y="540255"/>
                  <a:pt x="6233488" y="716978"/>
                </a:cubicBezTo>
                <a:cubicBezTo>
                  <a:pt x="6309491" y="836240"/>
                  <a:pt x="6308752" y="975272"/>
                  <a:pt x="6209137" y="1074286"/>
                </a:cubicBezTo>
                <a:cubicBezTo>
                  <a:pt x="6427332" y="1253435"/>
                  <a:pt x="6469305" y="1434351"/>
                  <a:pt x="6387016" y="1620602"/>
                </a:cubicBezTo>
                <a:cubicBezTo>
                  <a:pt x="6342268" y="1934679"/>
                  <a:pt x="5879146" y="2102933"/>
                  <a:pt x="5553746" y="2098819"/>
                </a:cubicBezTo>
                <a:cubicBezTo>
                  <a:pt x="5566358" y="2282553"/>
                  <a:pt x="5447707" y="2431272"/>
                  <a:pt x="5255450" y="2508590"/>
                </a:cubicBezTo>
                <a:cubicBezTo>
                  <a:pt x="4939261" y="2682931"/>
                  <a:pt x="4514389" y="2640929"/>
                  <a:pt x="4239847" y="2558205"/>
                </a:cubicBezTo>
                <a:cubicBezTo>
                  <a:pt x="4210648" y="2802582"/>
                  <a:pt x="3928703" y="2912427"/>
                  <a:pt x="3514076" y="2995355"/>
                </a:cubicBezTo>
                <a:cubicBezTo>
                  <a:pt x="3117040" y="3092639"/>
                  <a:pt x="2686848" y="3019620"/>
                  <a:pt x="2446950" y="2728520"/>
                </a:cubicBezTo>
                <a:cubicBezTo>
                  <a:pt x="1911053" y="2862722"/>
                  <a:pt x="1169390" y="2825819"/>
                  <a:pt x="861778" y="2464882"/>
                </a:cubicBezTo>
                <a:cubicBezTo>
                  <a:pt x="546209" y="2441235"/>
                  <a:pt x="266839" y="2397836"/>
                  <a:pt x="164812" y="2171503"/>
                </a:cubicBezTo>
                <a:cubicBezTo>
                  <a:pt x="88768" y="2064577"/>
                  <a:pt x="158782" y="1909789"/>
                  <a:pt x="313738" y="1775491"/>
                </a:cubicBezTo>
                <a:cubicBezTo>
                  <a:pt x="71130" y="1683758"/>
                  <a:pt x="-39961" y="1496672"/>
                  <a:pt x="-743" y="1369194"/>
                </a:cubicBezTo>
                <a:cubicBezTo>
                  <a:pt x="37166" y="1189802"/>
                  <a:pt x="299711" y="1039144"/>
                  <a:pt x="573578" y="1008064"/>
                </a:cubicBezTo>
                <a:cubicBezTo>
                  <a:pt x="576153" y="1005067"/>
                  <a:pt x="577731" y="1001667"/>
                  <a:pt x="579072" y="998544"/>
                </a:cubicBezTo>
                <a:close/>
              </a:path>
              <a:path w="6414337" h="3001887" stroke="0" extrusionOk="0">
                <a:moveTo>
                  <a:pt x="-129121" y="2632655"/>
                </a:moveTo>
                <a:cubicBezTo>
                  <a:pt x="-125313" y="2686362"/>
                  <a:pt x="-158136" y="2717541"/>
                  <a:pt x="-212507" y="2716041"/>
                </a:cubicBezTo>
                <a:cubicBezTo>
                  <a:pt x="-254224" y="2712603"/>
                  <a:pt x="-298691" y="2673164"/>
                  <a:pt x="-295893" y="2632655"/>
                </a:cubicBezTo>
                <a:cubicBezTo>
                  <a:pt x="-292521" y="2586663"/>
                  <a:pt x="-256783" y="2544581"/>
                  <a:pt x="-212507" y="2549269"/>
                </a:cubicBezTo>
                <a:cubicBezTo>
                  <a:pt x="-158604" y="2542353"/>
                  <a:pt x="-132200" y="2580011"/>
                  <a:pt x="-129121" y="2632655"/>
                </a:cubicBezTo>
                <a:close/>
              </a:path>
              <a:path w="6414337" h="3001887" stroke="0" extrusionOk="0">
                <a:moveTo>
                  <a:pt x="168516" y="2561750"/>
                </a:moveTo>
                <a:cubicBezTo>
                  <a:pt x="151106" y="2640336"/>
                  <a:pt x="85961" y="2732810"/>
                  <a:pt x="1744" y="2728522"/>
                </a:cubicBezTo>
                <a:cubicBezTo>
                  <a:pt x="-87816" y="2736434"/>
                  <a:pt x="-151133" y="2667772"/>
                  <a:pt x="-165028" y="2561750"/>
                </a:cubicBezTo>
                <a:cubicBezTo>
                  <a:pt x="-154541" y="2467538"/>
                  <a:pt x="-73338" y="2390792"/>
                  <a:pt x="1744" y="2394978"/>
                </a:cubicBezTo>
                <a:cubicBezTo>
                  <a:pt x="81845" y="2412257"/>
                  <a:pt x="181169" y="2474593"/>
                  <a:pt x="168516" y="2561750"/>
                </a:cubicBezTo>
                <a:close/>
              </a:path>
              <a:path w="6414337" h="3001887" stroke="0" extrusionOk="0">
                <a:moveTo>
                  <a:pt x="624479" y="2438449"/>
                </a:moveTo>
                <a:cubicBezTo>
                  <a:pt x="624891" y="2572522"/>
                  <a:pt x="515633" y="2687752"/>
                  <a:pt x="374322" y="2688606"/>
                </a:cubicBezTo>
                <a:cubicBezTo>
                  <a:pt x="260037" y="2692635"/>
                  <a:pt x="90856" y="2583187"/>
                  <a:pt x="124165" y="2438449"/>
                </a:cubicBezTo>
                <a:cubicBezTo>
                  <a:pt x="114864" y="2288508"/>
                  <a:pt x="221895" y="2203993"/>
                  <a:pt x="374322" y="2188292"/>
                </a:cubicBezTo>
                <a:cubicBezTo>
                  <a:pt x="506154" y="2187730"/>
                  <a:pt x="609231" y="2327520"/>
                  <a:pt x="624479" y="2438449"/>
                </a:cubicBezTo>
                <a:close/>
              </a:path>
              <a:path w="6414337" h="3001887" fill="none" stroke="0" extrusionOk="0">
                <a:moveTo>
                  <a:pt x="696816" y="1818990"/>
                </a:moveTo>
                <a:cubicBezTo>
                  <a:pt x="571414" y="1824436"/>
                  <a:pt x="450150" y="1785615"/>
                  <a:pt x="320716" y="1763608"/>
                </a:cubicBezTo>
                <a:moveTo>
                  <a:pt x="1028669" y="2425066"/>
                </a:moveTo>
                <a:cubicBezTo>
                  <a:pt x="972201" y="2436237"/>
                  <a:pt x="909101" y="2454967"/>
                  <a:pt x="864153" y="2451541"/>
                </a:cubicBezTo>
                <a:moveTo>
                  <a:pt x="2446653" y="2716290"/>
                </a:moveTo>
                <a:cubicBezTo>
                  <a:pt x="2403558" y="2684290"/>
                  <a:pt x="2377320" y="2637498"/>
                  <a:pt x="2347469" y="2595381"/>
                </a:cubicBezTo>
                <a:moveTo>
                  <a:pt x="4280233" y="2414781"/>
                </a:moveTo>
                <a:cubicBezTo>
                  <a:pt x="4273111" y="2461694"/>
                  <a:pt x="4255776" y="2506339"/>
                  <a:pt x="4240589" y="2547434"/>
                </a:cubicBezTo>
                <a:moveTo>
                  <a:pt x="5067474" y="1595030"/>
                </a:moveTo>
                <a:cubicBezTo>
                  <a:pt x="5371048" y="1714538"/>
                  <a:pt x="5595006" y="1884515"/>
                  <a:pt x="5550183" y="2090897"/>
                </a:cubicBezTo>
                <a:moveTo>
                  <a:pt x="6206168" y="1066920"/>
                </a:moveTo>
                <a:cubicBezTo>
                  <a:pt x="6153193" y="1132578"/>
                  <a:pt x="6087311" y="1195645"/>
                  <a:pt x="5991168" y="1252870"/>
                </a:cubicBezTo>
                <a:moveTo>
                  <a:pt x="5690348" y="377042"/>
                </a:moveTo>
                <a:cubicBezTo>
                  <a:pt x="5699811" y="404801"/>
                  <a:pt x="5698573" y="437974"/>
                  <a:pt x="5701632" y="464875"/>
                </a:cubicBezTo>
                <a:moveTo>
                  <a:pt x="4317502" y="274617"/>
                </a:moveTo>
                <a:cubicBezTo>
                  <a:pt x="4340886" y="231472"/>
                  <a:pt x="4370221" y="200545"/>
                  <a:pt x="4427674" y="162602"/>
                </a:cubicBezTo>
                <a:moveTo>
                  <a:pt x="3287496" y="327983"/>
                </a:moveTo>
                <a:cubicBezTo>
                  <a:pt x="3295221" y="299389"/>
                  <a:pt x="3317868" y="264245"/>
                  <a:pt x="3340800" y="231395"/>
                </a:cubicBezTo>
                <a:moveTo>
                  <a:pt x="2078720" y="360782"/>
                </a:moveTo>
                <a:cubicBezTo>
                  <a:pt x="2147365" y="403157"/>
                  <a:pt x="2218748" y="427833"/>
                  <a:pt x="2271744" y="454452"/>
                </a:cubicBezTo>
                <a:moveTo>
                  <a:pt x="612777" y="1097148"/>
                </a:moveTo>
                <a:cubicBezTo>
                  <a:pt x="598121" y="1063270"/>
                  <a:pt x="587215" y="1032927"/>
                  <a:pt x="579072" y="998544"/>
                </a:cubicBezTo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2377533135">
                  <a:prstGeom prst="cloudCallout">
                    <a:avLst>
                      <a:gd name="adj1" fmla="val -53313"/>
                      <a:gd name="adj2" fmla="val 377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/>
                <a:gradFill flip="none" rotWithShape="1">
                  <a:gsLst>
                    <a:gs pos="0">
                      <a:srgbClr val="36778B">
                        <a:shade val="30000"/>
                        <a:satMod val="115000"/>
                      </a:srgbClr>
                    </a:gs>
                    <a:gs pos="43000">
                      <a:srgbClr val="3D869D"/>
                    </a:gs>
                    <a:gs pos="88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UVN Binh Duong" pitchFamily="2" charset="0"/>
                <a:cs typeface="Times New Roman" panose="02020603050405020304" pitchFamily="18" charset="0"/>
              </a:rPr>
              <a:t>Sửa </a:t>
            </a:r>
          </a:p>
          <a:p>
            <a:pPr algn="ctr"/>
            <a:r>
              <a:rPr lang="en-US" sz="8000" b="1" dirty="0">
                <a:ln/>
                <a:gradFill flip="none" rotWithShape="1">
                  <a:gsLst>
                    <a:gs pos="0">
                      <a:srgbClr val="36778B">
                        <a:shade val="30000"/>
                        <a:satMod val="115000"/>
                      </a:srgbClr>
                    </a:gs>
                    <a:gs pos="43000">
                      <a:srgbClr val="3D869D"/>
                    </a:gs>
                    <a:gs pos="88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UVN Binh Duong" pitchFamily="2" charset="0"/>
                <a:cs typeface="Times New Roman" panose="02020603050405020304" pitchFamily="18" charset="0"/>
              </a:rPr>
              <a:t>lỗi sai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4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" y="365125"/>
            <a:ext cx="11079480" cy="62947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251638" y="1491090"/>
            <a:ext cx="5181600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lời Cáo dụ thiệt hơn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Gà rằng: “ Xin được ghi ơn trong lòng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Hoà bình gà cáo sống chung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Mừng này còn có tin mừng nào hơn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Kìa, tôi thấy cặp chó săn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Từ xa chạy lại, chắc loan tin này.”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Cáo nghe hồn lạc phách bay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Quắp đuôi, co cẳng chạy ngay tức thì.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Gà ta khoái chí cười phì: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“Rõ phường gian dối làm gì được ai.”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366438" y="6002765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Phông - ten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947338" y="6291690"/>
            <a:ext cx="342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Minh Lược dịch)</a:t>
            </a: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6261538" y="4143802"/>
            <a:ext cx="12192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V="1">
            <a:off x="5385238" y="4601002"/>
            <a:ext cx="8001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4051738" y="5058202"/>
            <a:ext cx="12192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>
            <a:off x="5499538" y="5972602"/>
            <a:ext cx="762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V="1">
            <a:off x="6296463" y="4601002"/>
            <a:ext cx="650875" cy="4763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5534463" y="5058202"/>
            <a:ext cx="574675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V="1">
            <a:off x="5042338" y="5515402"/>
            <a:ext cx="9906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432738" y="2315002"/>
            <a:ext cx="4572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35ACDD4-6167-4B80-87A9-BADDE1C9EF9A}"/>
              </a:ext>
            </a:extLst>
          </p:cNvPr>
          <p:cNvSpPr txBox="1">
            <a:spLocks/>
          </p:cNvSpPr>
          <p:nvPr/>
        </p:nvSpPr>
        <p:spPr>
          <a:xfrm>
            <a:off x="1411539" y="659706"/>
            <a:ext cx="924279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>
                <a:gradFill>
                  <a:gsLst>
                    <a:gs pos="49000">
                      <a:srgbClr val="48A982"/>
                    </a:gs>
                    <a:gs pos="24000">
                      <a:srgbClr val="3F9D88"/>
                    </a:gs>
                    <a:gs pos="76000">
                      <a:srgbClr val="2E758D"/>
                    </a:gs>
                  </a:gsLst>
                  <a:lin ang="5400000" scaled="1"/>
                </a:gradFill>
                <a:latin typeface="UTM Neutra" panose="02040603050506020204" pitchFamily="18" charset="0"/>
              </a:rPr>
              <a:t>Gà và trống</a:t>
            </a:r>
            <a:endParaRPr lang="vi-VN" sz="4000" dirty="0">
              <a:gradFill>
                <a:gsLst>
                  <a:gs pos="49000">
                    <a:srgbClr val="48A982"/>
                  </a:gs>
                  <a:gs pos="24000">
                    <a:srgbClr val="3F9D88"/>
                  </a:gs>
                  <a:gs pos="76000">
                    <a:srgbClr val="2E758D"/>
                  </a:gs>
                </a:gsLst>
                <a:lin ang="5400000" scaled="1"/>
              </a:gradFill>
            </a:endParaRP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7C1B6FD-42F9-4493-A173-3C92BF7F7F5F}"/>
              </a:ext>
            </a:extLst>
          </p:cNvPr>
          <p:cNvSpPr/>
          <p:nvPr/>
        </p:nvSpPr>
        <p:spPr>
          <a:xfrm>
            <a:off x="-5803" y="2718110"/>
            <a:ext cx="3332311" cy="1588784"/>
          </a:xfrm>
          <a:custGeom>
            <a:avLst/>
            <a:gdLst>
              <a:gd name="connsiteX0" fmla="*/ 0 w 5319132"/>
              <a:gd name="connsiteY0" fmla="*/ 208160 h 1248936"/>
              <a:gd name="connsiteX1" fmla="*/ 208160 w 5319132"/>
              <a:gd name="connsiteY1" fmla="*/ 0 h 1248936"/>
              <a:gd name="connsiteX2" fmla="*/ 919068 w 5319132"/>
              <a:gd name="connsiteY2" fmla="*/ 0 h 1248936"/>
              <a:gd name="connsiteX3" fmla="*/ 1384835 w 5319132"/>
              <a:gd name="connsiteY3" fmla="*/ 0 h 1248936"/>
              <a:gd name="connsiteX4" fmla="*/ 1948658 w 5319132"/>
              <a:gd name="connsiteY4" fmla="*/ 0 h 1248936"/>
              <a:gd name="connsiteX5" fmla="*/ 2414425 w 5319132"/>
              <a:gd name="connsiteY5" fmla="*/ 0 h 1248936"/>
              <a:gd name="connsiteX6" fmla="*/ 2880193 w 5319132"/>
              <a:gd name="connsiteY6" fmla="*/ 0 h 1248936"/>
              <a:gd name="connsiteX7" fmla="*/ 3345960 w 5319132"/>
              <a:gd name="connsiteY7" fmla="*/ 0 h 1248936"/>
              <a:gd name="connsiteX8" fmla="*/ 4056867 w 5319132"/>
              <a:gd name="connsiteY8" fmla="*/ 0 h 1248936"/>
              <a:gd name="connsiteX9" fmla="*/ 4522635 w 5319132"/>
              <a:gd name="connsiteY9" fmla="*/ 0 h 1248936"/>
              <a:gd name="connsiteX10" fmla="*/ 5110972 w 5319132"/>
              <a:gd name="connsiteY10" fmla="*/ 0 h 1248936"/>
              <a:gd name="connsiteX11" fmla="*/ 5319132 w 5319132"/>
              <a:gd name="connsiteY11" fmla="*/ 208160 h 1248936"/>
              <a:gd name="connsiteX12" fmla="*/ 5319132 w 5319132"/>
              <a:gd name="connsiteY12" fmla="*/ 607816 h 1248936"/>
              <a:gd name="connsiteX13" fmla="*/ 5319132 w 5319132"/>
              <a:gd name="connsiteY13" fmla="*/ 1040776 h 1248936"/>
              <a:gd name="connsiteX14" fmla="*/ 5110972 w 5319132"/>
              <a:gd name="connsiteY14" fmla="*/ 1248936 h 1248936"/>
              <a:gd name="connsiteX15" fmla="*/ 4596177 w 5319132"/>
              <a:gd name="connsiteY15" fmla="*/ 1248936 h 1248936"/>
              <a:gd name="connsiteX16" fmla="*/ 3983325 w 5319132"/>
              <a:gd name="connsiteY16" fmla="*/ 1248936 h 1248936"/>
              <a:gd name="connsiteX17" fmla="*/ 3321446 w 5319132"/>
              <a:gd name="connsiteY17" fmla="*/ 1248936 h 1248936"/>
              <a:gd name="connsiteX18" fmla="*/ 2855678 w 5319132"/>
              <a:gd name="connsiteY18" fmla="*/ 1248936 h 1248936"/>
              <a:gd name="connsiteX19" fmla="*/ 2291855 w 5319132"/>
              <a:gd name="connsiteY19" fmla="*/ 1248936 h 1248936"/>
              <a:gd name="connsiteX20" fmla="*/ 1629975 w 5319132"/>
              <a:gd name="connsiteY20" fmla="*/ 1248936 h 1248936"/>
              <a:gd name="connsiteX21" fmla="*/ 1066152 w 5319132"/>
              <a:gd name="connsiteY21" fmla="*/ 1248936 h 1248936"/>
              <a:gd name="connsiteX22" fmla="*/ 208160 w 5319132"/>
              <a:gd name="connsiteY22" fmla="*/ 1248936 h 1248936"/>
              <a:gd name="connsiteX23" fmla="*/ 0 w 5319132"/>
              <a:gd name="connsiteY23" fmla="*/ 1040776 h 1248936"/>
              <a:gd name="connsiteX24" fmla="*/ 0 w 5319132"/>
              <a:gd name="connsiteY24" fmla="*/ 624468 h 1248936"/>
              <a:gd name="connsiteX25" fmla="*/ 0 w 5319132"/>
              <a:gd name="connsiteY25" fmla="*/ 208160 h 124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19132" h="1248936" extrusionOk="0">
                <a:moveTo>
                  <a:pt x="0" y="208160"/>
                </a:moveTo>
                <a:cubicBezTo>
                  <a:pt x="20146" y="89576"/>
                  <a:pt x="104599" y="-19174"/>
                  <a:pt x="208160" y="0"/>
                </a:cubicBezTo>
                <a:cubicBezTo>
                  <a:pt x="494417" y="7976"/>
                  <a:pt x="594758" y="20773"/>
                  <a:pt x="919068" y="0"/>
                </a:cubicBezTo>
                <a:cubicBezTo>
                  <a:pt x="1243378" y="-20773"/>
                  <a:pt x="1290058" y="1272"/>
                  <a:pt x="1384835" y="0"/>
                </a:cubicBezTo>
                <a:cubicBezTo>
                  <a:pt x="1479612" y="-1272"/>
                  <a:pt x="1727361" y="-17380"/>
                  <a:pt x="1948658" y="0"/>
                </a:cubicBezTo>
                <a:cubicBezTo>
                  <a:pt x="2169955" y="17380"/>
                  <a:pt x="2268886" y="-21462"/>
                  <a:pt x="2414425" y="0"/>
                </a:cubicBezTo>
                <a:cubicBezTo>
                  <a:pt x="2559964" y="21462"/>
                  <a:pt x="2762918" y="4333"/>
                  <a:pt x="2880193" y="0"/>
                </a:cubicBezTo>
                <a:cubicBezTo>
                  <a:pt x="2997468" y="-4333"/>
                  <a:pt x="3172164" y="-6799"/>
                  <a:pt x="3345960" y="0"/>
                </a:cubicBezTo>
                <a:cubicBezTo>
                  <a:pt x="3519756" y="6799"/>
                  <a:pt x="3844442" y="4049"/>
                  <a:pt x="4056867" y="0"/>
                </a:cubicBezTo>
                <a:cubicBezTo>
                  <a:pt x="4269292" y="-4049"/>
                  <a:pt x="4333812" y="-14177"/>
                  <a:pt x="4522635" y="0"/>
                </a:cubicBezTo>
                <a:cubicBezTo>
                  <a:pt x="4711458" y="14177"/>
                  <a:pt x="4889106" y="16370"/>
                  <a:pt x="5110972" y="0"/>
                </a:cubicBezTo>
                <a:cubicBezTo>
                  <a:pt x="5235923" y="15025"/>
                  <a:pt x="5326822" y="119649"/>
                  <a:pt x="5319132" y="208160"/>
                </a:cubicBezTo>
                <a:cubicBezTo>
                  <a:pt x="5334666" y="299781"/>
                  <a:pt x="5326369" y="435845"/>
                  <a:pt x="5319132" y="607816"/>
                </a:cubicBezTo>
                <a:cubicBezTo>
                  <a:pt x="5311895" y="779787"/>
                  <a:pt x="5316311" y="912599"/>
                  <a:pt x="5319132" y="1040776"/>
                </a:cubicBezTo>
                <a:cubicBezTo>
                  <a:pt x="5322991" y="1153006"/>
                  <a:pt x="5228612" y="1247814"/>
                  <a:pt x="5110972" y="1248936"/>
                </a:cubicBezTo>
                <a:cubicBezTo>
                  <a:pt x="4949018" y="1272844"/>
                  <a:pt x="4759879" y="1234469"/>
                  <a:pt x="4596177" y="1248936"/>
                </a:cubicBezTo>
                <a:cubicBezTo>
                  <a:pt x="4432476" y="1263403"/>
                  <a:pt x="4148344" y="1254605"/>
                  <a:pt x="3983325" y="1248936"/>
                </a:cubicBezTo>
                <a:cubicBezTo>
                  <a:pt x="3818306" y="1243267"/>
                  <a:pt x="3583186" y="1225091"/>
                  <a:pt x="3321446" y="1248936"/>
                </a:cubicBezTo>
                <a:cubicBezTo>
                  <a:pt x="3059706" y="1272781"/>
                  <a:pt x="2982913" y="1242198"/>
                  <a:pt x="2855678" y="1248936"/>
                </a:cubicBezTo>
                <a:cubicBezTo>
                  <a:pt x="2728443" y="1255674"/>
                  <a:pt x="2437216" y="1230686"/>
                  <a:pt x="2291855" y="1248936"/>
                </a:cubicBezTo>
                <a:cubicBezTo>
                  <a:pt x="2146494" y="1267186"/>
                  <a:pt x="1793948" y="1239077"/>
                  <a:pt x="1629975" y="1248936"/>
                </a:cubicBezTo>
                <a:cubicBezTo>
                  <a:pt x="1466002" y="1258795"/>
                  <a:pt x="1252267" y="1274953"/>
                  <a:pt x="1066152" y="1248936"/>
                </a:cubicBezTo>
                <a:cubicBezTo>
                  <a:pt x="880037" y="1222919"/>
                  <a:pt x="478001" y="1217006"/>
                  <a:pt x="208160" y="1248936"/>
                </a:cubicBezTo>
                <a:cubicBezTo>
                  <a:pt x="70301" y="1253667"/>
                  <a:pt x="4957" y="1133989"/>
                  <a:pt x="0" y="1040776"/>
                </a:cubicBezTo>
                <a:cubicBezTo>
                  <a:pt x="-8308" y="935938"/>
                  <a:pt x="4233" y="829399"/>
                  <a:pt x="0" y="624468"/>
                </a:cubicBezTo>
                <a:cubicBezTo>
                  <a:pt x="-4233" y="419537"/>
                  <a:pt x="16024" y="354536"/>
                  <a:pt x="0" y="208160"/>
                </a:cubicBezTo>
                <a:close/>
              </a:path>
            </a:pathLst>
          </a:custGeom>
          <a:solidFill>
            <a:srgbClr val="AEC9C4"/>
          </a:solidFill>
          <a:ln>
            <a:extLst>
              <a:ext uri="{C807C97D-BFC1-408E-A445-0C87EB9F89A2}">
                <ask:lineSketchStyleProps xmlns="" xmlns:ask="http://schemas.microsoft.com/office/drawing/2018/sketchyshapes" sd="233514395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-101162" y="2825908"/>
            <a:ext cx="3657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đoạn này em thấy những từ, tiếng nào dễ viết sai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6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1390" y="367132"/>
            <a:ext cx="11079480" cy="62947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169654" y="1148147"/>
            <a:ext cx="3192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Quắp 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697670" y="2744751"/>
            <a:ext cx="3295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 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 cười phì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789030" y="5583304"/>
            <a:ext cx="4102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 dối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697670" y="4243939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 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phách bay</a:t>
            </a:r>
          </a:p>
        </p:txBody>
      </p:sp>
      <p:pic>
        <p:nvPicPr>
          <p:cNvPr id="2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97" b="99152" l="21406" r="97266">
                        <a14:foregroundMark x1="34219" y1="69091" x2="40391" y2="79030"/>
                        <a14:foregroundMark x1="44375" y1="81212" x2="54375" y2="84364"/>
                        <a14:foregroundMark x1="45234" y1="84606" x2="49531" y2="81212"/>
                        <a14:foregroundMark x1="43672" y1="84182" x2="45391" y2="85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39" y="-1546839"/>
            <a:ext cx="6661134" cy="8583179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7C1B6FD-42F9-4493-A173-3C92BF7F7F5F}"/>
              </a:ext>
            </a:extLst>
          </p:cNvPr>
          <p:cNvSpPr/>
          <p:nvPr/>
        </p:nvSpPr>
        <p:spPr>
          <a:xfrm>
            <a:off x="1371311" y="924853"/>
            <a:ext cx="3796496" cy="1018477"/>
          </a:xfrm>
          <a:custGeom>
            <a:avLst/>
            <a:gdLst>
              <a:gd name="connsiteX0" fmla="*/ 0 w 5319132"/>
              <a:gd name="connsiteY0" fmla="*/ 208160 h 1248936"/>
              <a:gd name="connsiteX1" fmla="*/ 208160 w 5319132"/>
              <a:gd name="connsiteY1" fmla="*/ 0 h 1248936"/>
              <a:gd name="connsiteX2" fmla="*/ 919068 w 5319132"/>
              <a:gd name="connsiteY2" fmla="*/ 0 h 1248936"/>
              <a:gd name="connsiteX3" fmla="*/ 1384835 w 5319132"/>
              <a:gd name="connsiteY3" fmla="*/ 0 h 1248936"/>
              <a:gd name="connsiteX4" fmla="*/ 1948658 w 5319132"/>
              <a:gd name="connsiteY4" fmla="*/ 0 h 1248936"/>
              <a:gd name="connsiteX5" fmla="*/ 2414425 w 5319132"/>
              <a:gd name="connsiteY5" fmla="*/ 0 h 1248936"/>
              <a:gd name="connsiteX6" fmla="*/ 2880193 w 5319132"/>
              <a:gd name="connsiteY6" fmla="*/ 0 h 1248936"/>
              <a:gd name="connsiteX7" fmla="*/ 3345960 w 5319132"/>
              <a:gd name="connsiteY7" fmla="*/ 0 h 1248936"/>
              <a:gd name="connsiteX8" fmla="*/ 4056867 w 5319132"/>
              <a:gd name="connsiteY8" fmla="*/ 0 h 1248936"/>
              <a:gd name="connsiteX9" fmla="*/ 4522635 w 5319132"/>
              <a:gd name="connsiteY9" fmla="*/ 0 h 1248936"/>
              <a:gd name="connsiteX10" fmla="*/ 5110972 w 5319132"/>
              <a:gd name="connsiteY10" fmla="*/ 0 h 1248936"/>
              <a:gd name="connsiteX11" fmla="*/ 5319132 w 5319132"/>
              <a:gd name="connsiteY11" fmla="*/ 208160 h 1248936"/>
              <a:gd name="connsiteX12" fmla="*/ 5319132 w 5319132"/>
              <a:gd name="connsiteY12" fmla="*/ 607816 h 1248936"/>
              <a:gd name="connsiteX13" fmla="*/ 5319132 w 5319132"/>
              <a:gd name="connsiteY13" fmla="*/ 1040776 h 1248936"/>
              <a:gd name="connsiteX14" fmla="*/ 5110972 w 5319132"/>
              <a:gd name="connsiteY14" fmla="*/ 1248936 h 1248936"/>
              <a:gd name="connsiteX15" fmla="*/ 4596177 w 5319132"/>
              <a:gd name="connsiteY15" fmla="*/ 1248936 h 1248936"/>
              <a:gd name="connsiteX16" fmla="*/ 3983325 w 5319132"/>
              <a:gd name="connsiteY16" fmla="*/ 1248936 h 1248936"/>
              <a:gd name="connsiteX17" fmla="*/ 3321446 w 5319132"/>
              <a:gd name="connsiteY17" fmla="*/ 1248936 h 1248936"/>
              <a:gd name="connsiteX18" fmla="*/ 2855678 w 5319132"/>
              <a:gd name="connsiteY18" fmla="*/ 1248936 h 1248936"/>
              <a:gd name="connsiteX19" fmla="*/ 2291855 w 5319132"/>
              <a:gd name="connsiteY19" fmla="*/ 1248936 h 1248936"/>
              <a:gd name="connsiteX20" fmla="*/ 1629975 w 5319132"/>
              <a:gd name="connsiteY20" fmla="*/ 1248936 h 1248936"/>
              <a:gd name="connsiteX21" fmla="*/ 1066152 w 5319132"/>
              <a:gd name="connsiteY21" fmla="*/ 1248936 h 1248936"/>
              <a:gd name="connsiteX22" fmla="*/ 208160 w 5319132"/>
              <a:gd name="connsiteY22" fmla="*/ 1248936 h 1248936"/>
              <a:gd name="connsiteX23" fmla="*/ 0 w 5319132"/>
              <a:gd name="connsiteY23" fmla="*/ 1040776 h 1248936"/>
              <a:gd name="connsiteX24" fmla="*/ 0 w 5319132"/>
              <a:gd name="connsiteY24" fmla="*/ 624468 h 1248936"/>
              <a:gd name="connsiteX25" fmla="*/ 0 w 5319132"/>
              <a:gd name="connsiteY25" fmla="*/ 208160 h 124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19132" h="1248936" extrusionOk="0">
                <a:moveTo>
                  <a:pt x="0" y="208160"/>
                </a:moveTo>
                <a:cubicBezTo>
                  <a:pt x="20146" y="89576"/>
                  <a:pt x="104599" y="-19174"/>
                  <a:pt x="208160" y="0"/>
                </a:cubicBezTo>
                <a:cubicBezTo>
                  <a:pt x="494417" y="7976"/>
                  <a:pt x="594758" y="20773"/>
                  <a:pt x="919068" y="0"/>
                </a:cubicBezTo>
                <a:cubicBezTo>
                  <a:pt x="1243378" y="-20773"/>
                  <a:pt x="1290058" y="1272"/>
                  <a:pt x="1384835" y="0"/>
                </a:cubicBezTo>
                <a:cubicBezTo>
                  <a:pt x="1479612" y="-1272"/>
                  <a:pt x="1727361" y="-17380"/>
                  <a:pt x="1948658" y="0"/>
                </a:cubicBezTo>
                <a:cubicBezTo>
                  <a:pt x="2169955" y="17380"/>
                  <a:pt x="2268886" y="-21462"/>
                  <a:pt x="2414425" y="0"/>
                </a:cubicBezTo>
                <a:cubicBezTo>
                  <a:pt x="2559964" y="21462"/>
                  <a:pt x="2762918" y="4333"/>
                  <a:pt x="2880193" y="0"/>
                </a:cubicBezTo>
                <a:cubicBezTo>
                  <a:pt x="2997468" y="-4333"/>
                  <a:pt x="3172164" y="-6799"/>
                  <a:pt x="3345960" y="0"/>
                </a:cubicBezTo>
                <a:cubicBezTo>
                  <a:pt x="3519756" y="6799"/>
                  <a:pt x="3844442" y="4049"/>
                  <a:pt x="4056867" y="0"/>
                </a:cubicBezTo>
                <a:cubicBezTo>
                  <a:pt x="4269292" y="-4049"/>
                  <a:pt x="4333812" y="-14177"/>
                  <a:pt x="4522635" y="0"/>
                </a:cubicBezTo>
                <a:cubicBezTo>
                  <a:pt x="4711458" y="14177"/>
                  <a:pt x="4889106" y="16370"/>
                  <a:pt x="5110972" y="0"/>
                </a:cubicBezTo>
                <a:cubicBezTo>
                  <a:pt x="5235923" y="15025"/>
                  <a:pt x="5326822" y="119649"/>
                  <a:pt x="5319132" y="208160"/>
                </a:cubicBezTo>
                <a:cubicBezTo>
                  <a:pt x="5334666" y="299781"/>
                  <a:pt x="5326369" y="435845"/>
                  <a:pt x="5319132" y="607816"/>
                </a:cubicBezTo>
                <a:cubicBezTo>
                  <a:pt x="5311895" y="779787"/>
                  <a:pt x="5316311" y="912599"/>
                  <a:pt x="5319132" y="1040776"/>
                </a:cubicBezTo>
                <a:cubicBezTo>
                  <a:pt x="5322991" y="1153006"/>
                  <a:pt x="5228612" y="1247814"/>
                  <a:pt x="5110972" y="1248936"/>
                </a:cubicBezTo>
                <a:cubicBezTo>
                  <a:pt x="4949018" y="1272844"/>
                  <a:pt x="4759879" y="1234469"/>
                  <a:pt x="4596177" y="1248936"/>
                </a:cubicBezTo>
                <a:cubicBezTo>
                  <a:pt x="4432476" y="1263403"/>
                  <a:pt x="4148344" y="1254605"/>
                  <a:pt x="3983325" y="1248936"/>
                </a:cubicBezTo>
                <a:cubicBezTo>
                  <a:pt x="3818306" y="1243267"/>
                  <a:pt x="3583186" y="1225091"/>
                  <a:pt x="3321446" y="1248936"/>
                </a:cubicBezTo>
                <a:cubicBezTo>
                  <a:pt x="3059706" y="1272781"/>
                  <a:pt x="2982913" y="1242198"/>
                  <a:pt x="2855678" y="1248936"/>
                </a:cubicBezTo>
                <a:cubicBezTo>
                  <a:pt x="2728443" y="1255674"/>
                  <a:pt x="2437216" y="1230686"/>
                  <a:pt x="2291855" y="1248936"/>
                </a:cubicBezTo>
                <a:cubicBezTo>
                  <a:pt x="2146494" y="1267186"/>
                  <a:pt x="1793948" y="1239077"/>
                  <a:pt x="1629975" y="1248936"/>
                </a:cubicBezTo>
                <a:cubicBezTo>
                  <a:pt x="1466002" y="1258795"/>
                  <a:pt x="1252267" y="1274953"/>
                  <a:pt x="1066152" y="1248936"/>
                </a:cubicBezTo>
                <a:cubicBezTo>
                  <a:pt x="880037" y="1222919"/>
                  <a:pt x="478001" y="1217006"/>
                  <a:pt x="208160" y="1248936"/>
                </a:cubicBezTo>
                <a:cubicBezTo>
                  <a:pt x="70301" y="1253667"/>
                  <a:pt x="4957" y="1133989"/>
                  <a:pt x="0" y="1040776"/>
                </a:cubicBezTo>
                <a:cubicBezTo>
                  <a:pt x="-8308" y="935938"/>
                  <a:pt x="4233" y="829399"/>
                  <a:pt x="0" y="624468"/>
                </a:cubicBezTo>
                <a:cubicBezTo>
                  <a:pt x="-4233" y="419537"/>
                  <a:pt x="16024" y="354536"/>
                  <a:pt x="0" y="20816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="" xmlns:ask="http://schemas.microsoft.com/office/drawing/2018/sketchyshapes" sd="233514395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8">
            <a:extLst>
              <a:ext uri="{FF2B5EF4-FFF2-40B4-BE49-F238E27FC236}">
                <a16:creationId xmlns:a16="http://schemas.microsoft.com/office/drawing/2014/main" id="{C7C1B6FD-42F9-4493-A173-3C92BF7F7F5F}"/>
              </a:ext>
            </a:extLst>
          </p:cNvPr>
          <p:cNvSpPr/>
          <p:nvPr/>
        </p:nvSpPr>
        <p:spPr>
          <a:xfrm>
            <a:off x="1371311" y="2496033"/>
            <a:ext cx="3796496" cy="1018477"/>
          </a:xfrm>
          <a:custGeom>
            <a:avLst/>
            <a:gdLst>
              <a:gd name="connsiteX0" fmla="*/ 0 w 5319132"/>
              <a:gd name="connsiteY0" fmla="*/ 208160 h 1248936"/>
              <a:gd name="connsiteX1" fmla="*/ 208160 w 5319132"/>
              <a:gd name="connsiteY1" fmla="*/ 0 h 1248936"/>
              <a:gd name="connsiteX2" fmla="*/ 919068 w 5319132"/>
              <a:gd name="connsiteY2" fmla="*/ 0 h 1248936"/>
              <a:gd name="connsiteX3" fmla="*/ 1384835 w 5319132"/>
              <a:gd name="connsiteY3" fmla="*/ 0 h 1248936"/>
              <a:gd name="connsiteX4" fmla="*/ 1948658 w 5319132"/>
              <a:gd name="connsiteY4" fmla="*/ 0 h 1248936"/>
              <a:gd name="connsiteX5" fmla="*/ 2414425 w 5319132"/>
              <a:gd name="connsiteY5" fmla="*/ 0 h 1248936"/>
              <a:gd name="connsiteX6" fmla="*/ 2880193 w 5319132"/>
              <a:gd name="connsiteY6" fmla="*/ 0 h 1248936"/>
              <a:gd name="connsiteX7" fmla="*/ 3345960 w 5319132"/>
              <a:gd name="connsiteY7" fmla="*/ 0 h 1248936"/>
              <a:gd name="connsiteX8" fmla="*/ 4056867 w 5319132"/>
              <a:gd name="connsiteY8" fmla="*/ 0 h 1248936"/>
              <a:gd name="connsiteX9" fmla="*/ 4522635 w 5319132"/>
              <a:gd name="connsiteY9" fmla="*/ 0 h 1248936"/>
              <a:gd name="connsiteX10" fmla="*/ 5110972 w 5319132"/>
              <a:gd name="connsiteY10" fmla="*/ 0 h 1248936"/>
              <a:gd name="connsiteX11" fmla="*/ 5319132 w 5319132"/>
              <a:gd name="connsiteY11" fmla="*/ 208160 h 1248936"/>
              <a:gd name="connsiteX12" fmla="*/ 5319132 w 5319132"/>
              <a:gd name="connsiteY12" fmla="*/ 607816 h 1248936"/>
              <a:gd name="connsiteX13" fmla="*/ 5319132 w 5319132"/>
              <a:gd name="connsiteY13" fmla="*/ 1040776 h 1248936"/>
              <a:gd name="connsiteX14" fmla="*/ 5110972 w 5319132"/>
              <a:gd name="connsiteY14" fmla="*/ 1248936 h 1248936"/>
              <a:gd name="connsiteX15" fmla="*/ 4596177 w 5319132"/>
              <a:gd name="connsiteY15" fmla="*/ 1248936 h 1248936"/>
              <a:gd name="connsiteX16" fmla="*/ 3983325 w 5319132"/>
              <a:gd name="connsiteY16" fmla="*/ 1248936 h 1248936"/>
              <a:gd name="connsiteX17" fmla="*/ 3321446 w 5319132"/>
              <a:gd name="connsiteY17" fmla="*/ 1248936 h 1248936"/>
              <a:gd name="connsiteX18" fmla="*/ 2855678 w 5319132"/>
              <a:gd name="connsiteY18" fmla="*/ 1248936 h 1248936"/>
              <a:gd name="connsiteX19" fmla="*/ 2291855 w 5319132"/>
              <a:gd name="connsiteY19" fmla="*/ 1248936 h 1248936"/>
              <a:gd name="connsiteX20" fmla="*/ 1629975 w 5319132"/>
              <a:gd name="connsiteY20" fmla="*/ 1248936 h 1248936"/>
              <a:gd name="connsiteX21" fmla="*/ 1066152 w 5319132"/>
              <a:gd name="connsiteY21" fmla="*/ 1248936 h 1248936"/>
              <a:gd name="connsiteX22" fmla="*/ 208160 w 5319132"/>
              <a:gd name="connsiteY22" fmla="*/ 1248936 h 1248936"/>
              <a:gd name="connsiteX23" fmla="*/ 0 w 5319132"/>
              <a:gd name="connsiteY23" fmla="*/ 1040776 h 1248936"/>
              <a:gd name="connsiteX24" fmla="*/ 0 w 5319132"/>
              <a:gd name="connsiteY24" fmla="*/ 624468 h 1248936"/>
              <a:gd name="connsiteX25" fmla="*/ 0 w 5319132"/>
              <a:gd name="connsiteY25" fmla="*/ 208160 h 124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19132" h="1248936" extrusionOk="0">
                <a:moveTo>
                  <a:pt x="0" y="208160"/>
                </a:moveTo>
                <a:cubicBezTo>
                  <a:pt x="20146" y="89576"/>
                  <a:pt x="104599" y="-19174"/>
                  <a:pt x="208160" y="0"/>
                </a:cubicBezTo>
                <a:cubicBezTo>
                  <a:pt x="494417" y="7976"/>
                  <a:pt x="594758" y="20773"/>
                  <a:pt x="919068" y="0"/>
                </a:cubicBezTo>
                <a:cubicBezTo>
                  <a:pt x="1243378" y="-20773"/>
                  <a:pt x="1290058" y="1272"/>
                  <a:pt x="1384835" y="0"/>
                </a:cubicBezTo>
                <a:cubicBezTo>
                  <a:pt x="1479612" y="-1272"/>
                  <a:pt x="1727361" y="-17380"/>
                  <a:pt x="1948658" y="0"/>
                </a:cubicBezTo>
                <a:cubicBezTo>
                  <a:pt x="2169955" y="17380"/>
                  <a:pt x="2268886" y="-21462"/>
                  <a:pt x="2414425" y="0"/>
                </a:cubicBezTo>
                <a:cubicBezTo>
                  <a:pt x="2559964" y="21462"/>
                  <a:pt x="2762918" y="4333"/>
                  <a:pt x="2880193" y="0"/>
                </a:cubicBezTo>
                <a:cubicBezTo>
                  <a:pt x="2997468" y="-4333"/>
                  <a:pt x="3172164" y="-6799"/>
                  <a:pt x="3345960" y="0"/>
                </a:cubicBezTo>
                <a:cubicBezTo>
                  <a:pt x="3519756" y="6799"/>
                  <a:pt x="3844442" y="4049"/>
                  <a:pt x="4056867" y="0"/>
                </a:cubicBezTo>
                <a:cubicBezTo>
                  <a:pt x="4269292" y="-4049"/>
                  <a:pt x="4333812" y="-14177"/>
                  <a:pt x="4522635" y="0"/>
                </a:cubicBezTo>
                <a:cubicBezTo>
                  <a:pt x="4711458" y="14177"/>
                  <a:pt x="4889106" y="16370"/>
                  <a:pt x="5110972" y="0"/>
                </a:cubicBezTo>
                <a:cubicBezTo>
                  <a:pt x="5235923" y="15025"/>
                  <a:pt x="5326822" y="119649"/>
                  <a:pt x="5319132" y="208160"/>
                </a:cubicBezTo>
                <a:cubicBezTo>
                  <a:pt x="5334666" y="299781"/>
                  <a:pt x="5326369" y="435845"/>
                  <a:pt x="5319132" y="607816"/>
                </a:cubicBezTo>
                <a:cubicBezTo>
                  <a:pt x="5311895" y="779787"/>
                  <a:pt x="5316311" y="912599"/>
                  <a:pt x="5319132" y="1040776"/>
                </a:cubicBezTo>
                <a:cubicBezTo>
                  <a:pt x="5322991" y="1153006"/>
                  <a:pt x="5228612" y="1247814"/>
                  <a:pt x="5110972" y="1248936"/>
                </a:cubicBezTo>
                <a:cubicBezTo>
                  <a:pt x="4949018" y="1272844"/>
                  <a:pt x="4759879" y="1234469"/>
                  <a:pt x="4596177" y="1248936"/>
                </a:cubicBezTo>
                <a:cubicBezTo>
                  <a:pt x="4432476" y="1263403"/>
                  <a:pt x="4148344" y="1254605"/>
                  <a:pt x="3983325" y="1248936"/>
                </a:cubicBezTo>
                <a:cubicBezTo>
                  <a:pt x="3818306" y="1243267"/>
                  <a:pt x="3583186" y="1225091"/>
                  <a:pt x="3321446" y="1248936"/>
                </a:cubicBezTo>
                <a:cubicBezTo>
                  <a:pt x="3059706" y="1272781"/>
                  <a:pt x="2982913" y="1242198"/>
                  <a:pt x="2855678" y="1248936"/>
                </a:cubicBezTo>
                <a:cubicBezTo>
                  <a:pt x="2728443" y="1255674"/>
                  <a:pt x="2437216" y="1230686"/>
                  <a:pt x="2291855" y="1248936"/>
                </a:cubicBezTo>
                <a:cubicBezTo>
                  <a:pt x="2146494" y="1267186"/>
                  <a:pt x="1793948" y="1239077"/>
                  <a:pt x="1629975" y="1248936"/>
                </a:cubicBezTo>
                <a:cubicBezTo>
                  <a:pt x="1466002" y="1258795"/>
                  <a:pt x="1252267" y="1274953"/>
                  <a:pt x="1066152" y="1248936"/>
                </a:cubicBezTo>
                <a:cubicBezTo>
                  <a:pt x="880037" y="1222919"/>
                  <a:pt x="478001" y="1217006"/>
                  <a:pt x="208160" y="1248936"/>
                </a:cubicBezTo>
                <a:cubicBezTo>
                  <a:pt x="70301" y="1253667"/>
                  <a:pt x="4957" y="1133989"/>
                  <a:pt x="0" y="1040776"/>
                </a:cubicBezTo>
                <a:cubicBezTo>
                  <a:pt x="-8308" y="935938"/>
                  <a:pt x="4233" y="829399"/>
                  <a:pt x="0" y="624468"/>
                </a:cubicBezTo>
                <a:cubicBezTo>
                  <a:pt x="-4233" y="419537"/>
                  <a:pt x="16024" y="354536"/>
                  <a:pt x="0" y="20816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="" xmlns:ask="http://schemas.microsoft.com/office/drawing/2018/sketchyshapes" sd="233514395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8">
            <a:extLst>
              <a:ext uri="{FF2B5EF4-FFF2-40B4-BE49-F238E27FC236}">
                <a16:creationId xmlns:a16="http://schemas.microsoft.com/office/drawing/2014/main" id="{C7C1B6FD-42F9-4493-A173-3C92BF7F7F5F}"/>
              </a:ext>
            </a:extLst>
          </p:cNvPr>
          <p:cNvSpPr/>
          <p:nvPr/>
        </p:nvSpPr>
        <p:spPr>
          <a:xfrm>
            <a:off x="1397701" y="4003092"/>
            <a:ext cx="3770105" cy="954125"/>
          </a:xfrm>
          <a:custGeom>
            <a:avLst/>
            <a:gdLst>
              <a:gd name="connsiteX0" fmla="*/ 0 w 5319132"/>
              <a:gd name="connsiteY0" fmla="*/ 208160 h 1248936"/>
              <a:gd name="connsiteX1" fmla="*/ 208160 w 5319132"/>
              <a:gd name="connsiteY1" fmla="*/ 0 h 1248936"/>
              <a:gd name="connsiteX2" fmla="*/ 919068 w 5319132"/>
              <a:gd name="connsiteY2" fmla="*/ 0 h 1248936"/>
              <a:gd name="connsiteX3" fmla="*/ 1384835 w 5319132"/>
              <a:gd name="connsiteY3" fmla="*/ 0 h 1248936"/>
              <a:gd name="connsiteX4" fmla="*/ 1948658 w 5319132"/>
              <a:gd name="connsiteY4" fmla="*/ 0 h 1248936"/>
              <a:gd name="connsiteX5" fmla="*/ 2414425 w 5319132"/>
              <a:gd name="connsiteY5" fmla="*/ 0 h 1248936"/>
              <a:gd name="connsiteX6" fmla="*/ 2880193 w 5319132"/>
              <a:gd name="connsiteY6" fmla="*/ 0 h 1248936"/>
              <a:gd name="connsiteX7" fmla="*/ 3345960 w 5319132"/>
              <a:gd name="connsiteY7" fmla="*/ 0 h 1248936"/>
              <a:gd name="connsiteX8" fmla="*/ 4056867 w 5319132"/>
              <a:gd name="connsiteY8" fmla="*/ 0 h 1248936"/>
              <a:gd name="connsiteX9" fmla="*/ 4522635 w 5319132"/>
              <a:gd name="connsiteY9" fmla="*/ 0 h 1248936"/>
              <a:gd name="connsiteX10" fmla="*/ 5110972 w 5319132"/>
              <a:gd name="connsiteY10" fmla="*/ 0 h 1248936"/>
              <a:gd name="connsiteX11" fmla="*/ 5319132 w 5319132"/>
              <a:gd name="connsiteY11" fmla="*/ 208160 h 1248936"/>
              <a:gd name="connsiteX12" fmla="*/ 5319132 w 5319132"/>
              <a:gd name="connsiteY12" fmla="*/ 607816 h 1248936"/>
              <a:gd name="connsiteX13" fmla="*/ 5319132 w 5319132"/>
              <a:gd name="connsiteY13" fmla="*/ 1040776 h 1248936"/>
              <a:gd name="connsiteX14" fmla="*/ 5110972 w 5319132"/>
              <a:gd name="connsiteY14" fmla="*/ 1248936 h 1248936"/>
              <a:gd name="connsiteX15" fmla="*/ 4596177 w 5319132"/>
              <a:gd name="connsiteY15" fmla="*/ 1248936 h 1248936"/>
              <a:gd name="connsiteX16" fmla="*/ 3983325 w 5319132"/>
              <a:gd name="connsiteY16" fmla="*/ 1248936 h 1248936"/>
              <a:gd name="connsiteX17" fmla="*/ 3321446 w 5319132"/>
              <a:gd name="connsiteY17" fmla="*/ 1248936 h 1248936"/>
              <a:gd name="connsiteX18" fmla="*/ 2855678 w 5319132"/>
              <a:gd name="connsiteY18" fmla="*/ 1248936 h 1248936"/>
              <a:gd name="connsiteX19" fmla="*/ 2291855 w 5319132"/>
              <a:gd name="connsiteY19" fmla="*/ 1248936 h 1248936"/>
              <a:gd name="connsiteX20" fmla="*/ 1629975 w 5319132"/>
              <a:gd name="connsiteY20" fmla="*/ 1248936 h 1248936"/>
              <a:gd name="connsiteX21" fmla="*/ 1066152 w 5319132"/>
              <a:gd name="connsiteY21" fmla="*/ 1248936 h 1248936"/>
              <a:gd name="connsiteX22" fmla="*/ 208160 w 5319132"/>
              <a:gd name="connsiteY22" fmla="*/ 1248936 h 1248936"/>
              <a:gd name="connsiteX23" fmla="*/ 0 w 5319132"/>
              <a:gd name="connsiteY23" fmla="*/ 1040776 h 1248936"/>
              <a:gd name="connsiteX24" fmla="*/ 0 w 5319132"/>
              <a:gd name="connsiteY24" fmla="*/ 624468 h 1248936"/>
              <a:gd name="connsiteX25" fmla="*/ 0 w 5319132"/>
              <a:gd name="connsiteY25" fmla="*/ 208160 h 124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19132" h="1248936" extrusionOk="0">
                <a:moveTo>
                  <a:pt x="0" y="208160"/>
                </a:moveTo>
                <a:cubicBezTo>
                  <a:pt x="20146" y="89576"/>
                  <a:pt x="104599" y="-19174"/>
                  <a:pt x="208160" y="0"/>
                </a:cubicBezTo>
                <a:cubicBezTo>
                  <a:pt x="494417" y="7976"/>
                  <a:pt x="594758" y="20773"/>
                  <a:pt x="919068" y="0"/>
                </a:cubicBezTo>
                <a:cubicBezTo>
                  <a:pt x="1243378" y="-20773"/>
                  <a:pt x="1290058" y="1272"/>
                  <a:pt x="1384835" y="0"/>
                </a:cubicBezTo>
                <a:cubicBezTo>
                  <a:pt x="1479612" y="-1272"/>
                  <a:pt x="1727361" y="-17380"/>
                  <a:pt x="1948658" y="0"/>
                </a:cubicBezTo>
                <a:cubicBezTo>
                  <a:pt x="2169955" y="17380"/>
                  <a:pt x="2268886" y="-21462"/>
                  <a:pt x="2414425" y="0"/>
                </a:cubicBezTo>
                <a:cubicBezTo>
                  <a:pt x="2559964" y="21462"/>
                  <a:pt x="2762918" y="4333"/>
                  <a:pt x="2880193" y="0"/>
                </a:cubicBezTo>
                <a:cubicBezTo>
                  <a:pt x="2997468" y="-4333"/>
                  <a:pt x="3172164" y="-6799"/>
                  <a:pt x="3345960" y="0"/>
                </a:cubicBezTo>
                <a:cubicBezTo>
                  <a:pt x="3519756" y="6799"/>
                  <a:pt x="3844442" y="4049"/>
                  <a:pt x="4056867" y="0"/>
                </a:cubicBezTo>
                <a:cubicBezTo>
                  <a:pt x="4269292" y="-4049"/>
                  <a:pt x="4333812" y="-14177"/>
                  <a:pt x="4522635" y="0"/>
                </a:cubicBezTo>
                <a:cubicBezTo>
                  <a:pt x="4711458" y="14177"/>
                  <a:pt x="4889106" y="16370"/>
                  <a:pt x="5110972" y="0"/>
                </a:cubicBezTo>
                <a:cubicBezTo>
                  <a:pt x="5235923" y="15025"/>
                  <a:pt x="5326822" y="119649"/>
                  <a:pt x="5319132" y="208160"/>
                </a:cubicBezTo>
                <a:cubicBezTo>
                  <a:pt x="5334666" y="299781"/>
                  <a:pt x="5326369" y="435845"/>
                  <a:pt x="5319132" y="607816"/>
                </a:cubicBezTo>
                <a:cubicBezTo>
                  <a:pt x="5311895" y="779787"/>
                  <a:pt x="5316311" y="912599"/>
                  <a:pt x="5319132" y="1040776"/>
                </a:cubicBezTo>
                <a:cubicBezTo>
                  <a:pt x="5322991" y="1153006"/>
                  <a:pt x="5228612" y="1247814"/>
                  <a:pt x="5110972" y="1248936"/>
                </a:cubicBezTo>
                <a:cubicBezTo>
                  <a:pt x="4949018" y="1272844"/>
                  <a:pt x="4759879" y="1234469"/>
                  <a:pt x="4596177" y="1248936"/>
                </a:cubicBezTo>
                <a:cubicBezTo>
                  <a:pt x="4432476" y="1263403"/>
                  <a:pt x="4148344" y="1254605"/>
                  <a:pt x="3983325" y="1248936"/>
                </a:cubicBezTo>
                <a:cubicBezTo>
                  <a:pt x="3818306" y="1243267"/>
                  <a:pt x="3583186" y="1225091"/>
                  <a:pt x="3321446" y="1248936"/>
                </a:cubicBezTo>
                <a:cubicBezTo>
                  <a:pt x="3059706" y="1272781"/>
                  <a:pt x="2982913" y="1242198"/>
                  <a:pt x="2855678" y="1248936"/>
                </a:cubicBezTo>
                <a:cubicBezTo>
                  <a:pt x="2728443" y="1255674"/>
                  <a:pt x="2437216" y="1230686"/>
                  <a:pt x="2291855" y="1248936"/>
                </a:cubicBezTo>
                <a:cubicBezTo>
                  <a:pt x="2146494" y="1267186"/>
                  <a:pt x="1793948" y="1239077"/>
                  <a:pt x="1629975" y="1248936"/>
                </a:cubicBezTo>
                <a:cubicBezTo>
                  <a:pt x="1466002" y="1258795"/>
                  <a:pt x="1252267" y="1274953"/>
                  <a:pt x="1066152" y="1248936"/>
                </a:cubicBezTo>
                <a:cubicBezTo>
                  <a:pt x="880037" y="1222919"/>
                  <a:pt x="478001" y="1217006"/>
                  <a:pt x="208160" y="1248936"/>
                </a:cubicBezTo>
                <a:cubicBezTo>
                  <a:pt x="70301" y="1253667"/>
                  <a:pt x="4957" y="1133989"/>
                  <a:pt x="0" y="1040776"/>
                </a:cubicBezTo>
                <a:cubicBezTo>
                  <a:pt x="-8308" y="935938"/>
                  <a:pt x="4233" y="829399"/>
                  <a:pt x="0" y="624468"/>
                </a:cubicBezTo>
                <a:cubicBezTo>
                  <a:pt x="-4233" y="419537"/>
                  <a:pt x="16024" y="354536"/>
                  <a:pt x="0" y="20816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="" xmlns:ask="http://schemas.microsoft.com/office/drawing/2018/sketchyshapes" sd="233514395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8">
            <a:extLst>
              <a:ext uri="{FF2B5EF4-FFF2-40B4-BE49-F238E27FC236}">
                <a16:creationId xmlns:a16="http://schemas.microsoft.com/office/drawing/2014/main" id="{C7C1B6FD-42F9-4493-A173-3C92BF7F7F5F}"/>
              </a:ext>
            </a:extLst>
          </p:cNvPr>
          <p:cNvSpPr/>
          <p:nvPr/>
        </p:nvSpPr>
        <p:spPr>
          <a:xfrm>
            <a:off x="1397701" y="5333623"/>
            <a:ext cx="3796496" cy="1018477"/>
          </a:xfrm>
          <a:custGeom>
            <a:avLst/>
            <a:gdLst>
              <a:gd name="connsiteX0" fmla="*/ 0 w 5319132"/>
              <a:gd name="connsiteY0" fmla="*/ 208160 h 1248936"/>
              <a:gd name="connsiteX1" fmla="*/ 208160 w 5319132"/>
              <a:gd name="connsiteY1" fmla="*/ 0 h 1248936"/>
              <a:gd name="connsiteX2" fmla="*/ 919068 w 5319132"/>
              <a:gd name="connsiteY2" fmla="*/ 0 h 1248936"/>
              <a:gd name="connsiteX3" fmla="*/ 1384835 w 5319132"/>
              <a:gd name="connsiteY3" fmla="*/ 0 h 1248936"/>
              <a:gd name="connsiteX4" fmla="*/ 1948658 w 5319132"/>
              <a:gd name="connsiteY4" fmla="*/ 0 h 1248936"/>
              <a:gd name="connsiteX5" fmla="*/ 2414425 w 5319132"/>
              <a:gd name="connsiteY5" fmla="*/ 0 h 1248936"/>
              <a:gd name="connsiteX6" fmla="*/ 2880193 w 5319132"/>
              <a:gd name="connsiteY6" fmla="*/ 0 h 1248936"/>
              <a:gd name="connsiteX7" fmla="*/ 3345960 w 5319132"/>
              <a:gd name="connsiteY7" fmla="*/ 0 h 1248936"/>
              <a:gd name="connsiteX8" fmla="*/ 4056867 w 5319132"/>
              <a:gd name="connsiteY8" fmla="*/ 0 h 1248936"/>
              <a:gd name="connsiteX9" fmla="*/ 4522635 w 5319132"/>
              <a:gd name="connsiteY9" fmla="*/ 0 h 1248936"/>
              <a:gd name="connsiteX10" fmla="*/ 5110972 w 5319132"/>
              <a:gd name="connsiteY10" fmla="*/ 0 h 1248936"/>
              <a:gd name="connsiteX11" fmla="*/ 5319132 w 5319132"/>
              <a:gd name="connsiteY11" fmla="*/ 208160 h 1248936"/>
              <a:gd name="connsiteX12" fmla="*/ 5319132 w 5319132"/>
              <a:gd name="connsiteY12" fmla="*/ 607816 h 1248936"/>
              <a:gd name="connsiteX13" fmla="*/ 5319132 w 5319132"/>
              <a:gd name="connsiteY13" fmla="*/ 1040776 h 1248936"/>
              <a:gd name="connsiteX14" fmla="*/ 5110972 w 5319132"/>
              <a:gd name="connsiteY14" fmla="*/ 1248936 h 1248936"/>
              <a:gd name="connsiteX15" fmla="*/ 4596177 w 5319132"/>
              <a:gd name="connsiteY15" fmla="*/ 1248936 h 1248936"/>
              <a:gd name="connsiteX16" fmla="*/ 3983325 w 5319132"/>
              <a:gd name="connsiteY16" fmla="*/ 1248936 h 1248936"/>
              <a:gd name="connsiteX17" fmla="*/ 3321446 w 5319132"/>
              <a:gd name="connsiteY17" fmla="*/ 1248936 h 1248936"/>
              <a:gd name="connsiteX18" fmla="*/ 2855678 w 5319132"/>
              <a:gd name="connsiteY18" fmla="*/ 1248936 h 1248936"/>
              <a:gd name="connsiteX19" fmla="*/ 2291855 w 5319132"/>
              <a:gd name="connsiteY19" fmla="*/ 1248936 h 1248936"/>
              <a:gd name="connsiteX20" fmla="*/ 1629975 w 5319132"/>
              <a:gd name="connsiteY20" fmla="*/ 1248936 h 1248936"/>
              <a:gd name="connsiteX21" fmla="*/ 1066152 w 5319132"/>
              <a:gd name="connsiteY21" fmla="*/ 1248936 h 1248936"/>
              <a:gd name="connsiteX22" fmla="*/ 208160 w 5319132"/>
              <a:gd name="connsiteY22" fmla="*/ 1248936 h 1248936"/>
              <a:gd name="connsiteX23" fmla="*/ 0 w 5319132"/>
              <a:gd name="connsiteY23" fmla="*/ 1040776 h 1248936"/>
              <a:gd name="connsiteX24" fmla="*/ 0 w 5319132"/>
              <a:gd name="connsiteY24" fmla="*/ 624468 h 1248936"/>
              <a:gd name="connsiteX25" fmla="*/ 0 w 5319132"/>
              <a:gd name="connsiteY25" fmla="*/ 208160 h 124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19132" h="1248936" extrusionOk="0">
                <a:moveTo>
                  <a:pt x="0" y="208160"/>
                </a:moveTo>
                <a:cubicBezTo>
                  <a:pt x="20146" y="89576"/>
                  <a:pt x="104599" y="-19174"/>
                  <a:pt x="208160" y="0"/>
                </a:cubicBezTo>
                <a:cubicBezTo>
                  <a:pt x="494417" y="7976"/>
                  <a:pt x="594758" y="20773"/>
                  <a:pt x="919068" y="0"/>
                </a:cubicBezTo>
                <a:cubicBezTo>
                  <a:pt x="1243378" y="-20773"/>
                  <a:pt x="1290058" y="1272"/>
                  <a:pt x="1384835" y="0"/>
                </a:cubicBezTo>
                <a:cubicBezTo>
                  <a:pt x="1479612" y="-1272"/>
                  <a:pt x="1727361" y="-17380"/>
                  <a:pt x="1948658" y="0"/>
                </a:cubicBezTo>
                <a:cubicBezTo>
                  <a:pt x="2169955" y="17380"/>
                  <a:pt x="2268886" y="-21462"/>
                  <a:pt x="2414425" y="0"/>
                </a:cubicBezTo>
                <a:cubicBezTo>
                  <a:pt x="2559964" y="21462"/>
                  <a:pt x="2762918" y="4333"/>
                  <a:pt x="2880193" y="0"/>
                </a:cubicBezTo>
                <a:cubicBezTo>
                  <a:pt x="2997468" y="-4333"/>
                  <a:pt x="3172164" y="-6799"/>
                  <a:pt x="3345960" y="0"/>
                </a:cubicBezTo>
                <a:cubicBezTo>
                  <a:pt x="3519756" y="6799"/>
                  <a:pt x="3844442" y="4049"/>
                  <a:pt x="4056867" y="0"/>
                </a:cubicBezTo>
                <a:cubicBezTo>
                  <a:pt x="4269292" y="-4049"/>
                  <a:pt x="4333812" y="-14177"/>
                  <a:pt x="4522635" y="0"/>
                </a:cubicBezTo>
                <a:cubicBezTo>
                  <a:pt x="4711458" y="14177"/>
                  <a:pt x="4889106" y="16370"/>
                  <a:pt x="5110972" y="0"/>
                </a:cubicBezTo>
                <a:cubicBezTo>
                  <a:pt x="5235923" y="15025"/>
                  <a:pt x="5326822" y="119649"/>
                  <a:pt x="5319132" y="208160"/>
                </a:cubicBezTo>
                <a:cubicBezTo>
                  <a:pt x="5334666" y="299781"/>
                  <a:pt x="5326369" y="435845"/>
                  <a:pt x="5319132" y="607816"/>
                </a:cubicBezTo>
                <a:cubicBezTo>
                  <a:pt x="5311895" y="779787"/>
                  <a:pt x="5316311" y="912599"/>
                  <a:pt x="5319132" y="1040776"/>
                </a:cubicBezTo>
                <a:cubicBezTo>
                  <a:pt x="5322991" y="1153006"/>
                  <a:pt x="5228612" y="1247814"/>
                  <a:pt x="5110972" y="1248936"/>
                </a:cubicBezTo>
                <a:cubicBezTo>
                  <a:pt x="4949018" y="1272844"/>
                  <a:pt x="4759879" y="1234469"/>
                  <a:pt x="4596177" y="1248936"/>
                </a:cubicBezTo>
                <a:cubicBezTo>
                  <a:pt x="4432476" y="1263403"/>
                  <a:pt x="4148344" y="1254605"/>
                  <a:pt x="3983325" y="1248936"/>
                </a:cubicBezTo>
                <a:cubicBezTo>
                  <a:pt x="3818306" y="1243267"/>
                  <a:pt x="3583186" y="1225091"/>
                  <a:pt x="3321446" y="1248936"/>
                </a:cubicBezTo>
                <a:cubicBezTo>
                  <a:pt x="3059706" y="1272781"/>
                  <a:pt x="2982913" y="1242198"/>
                  <a:pt x="2855678" y="1248936"/>
                </a:cubicBezTo>
                <a:cubicBezTo>
                  <a:pt x="2728443" y="1255674"/>
                  <a:pt x="2437216" y="1230686"/>
                  <a:pt x="2291855" y="1248936"/>
                </a:cubicBezTo>
                <a:cubicBezTo>
                  <a:pt x="2146494" y="1267186"/>
                  <a:pt x="1793948" y="1239077"/>
                  <a:pt x="1629975" y="1248936"/>
                </a:cubicBezTo>
                <a:cubicBezTo>
                  <a:pt x="1466002" y="1258795"/>
                  <a:pt x="1252267" y="1274953"/>
                  <a:pt x="1066152" y="1248936"/>
                </a:cubicBezTo>
                <a:cubicBezTo>
                  <a:pt x="880037" y="1222919"/>
                  <a:pt x="478001" y="1217006"/>
                  <a:pt x="208160" y="1248936"/>
                </a:cubicBezTo>
                <a:cubicBezTo>
                  <a:pt x="70301" y="1253667"/>
                  <a:pt x="4957" y="1133989"/>
                  <a:pt x="0" y="1040776"/>
                </a:cubicBezTo>
                <a:cubicBezTo>
                  <a:pt x="-8308" y="935938"/>
                  <a:pt x="4233" y="829399"/>
                  <a:pt x="0" y="624468"/>
                </a:cubicBezTo>
                <a:cubicBezTo>
                  <a:pt x="-4233" y="419537"/>
                  <a:pt x="16024" y="354536"/>
                  <a:pt x="0" y="20816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="" xmlns:ask="http://schemas.microsoft.com/office/drawing/2018/sketchyshapes" sd="233514395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37DD5E-4617-43CC-9751-F2318C00B916}"/>
              </a:ext>
            </a:extLst>
          </p:cNvPr>
          <p:cNvSpPr txBox="1"/>
          <p:nvPr/>
        </p:nvSpPr>
        <p:spPr>
          <a:xfrm>
            <a:off x="4727394" y="646735"/>
            <a:ext cx="728732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b="1" dirty="0">
                <a:gradFill>
                  <a:gsLst>
                    <a:gs pos="26000">
                      <a:srgbClr val="F39800"/>
                    </a:gs>
                    <a:gs pos="47000">
                      <a:srgbClr val="FFC000"/>
                    </a:gs>
                    <a:gs pos="94000">
                      <a:schemeClr val="accent4">
                        <a:lumMod val="20000"/>
                        <a:lumOff val="80000"/>
                      </a:schemeClr>
                    </a:gs>
                  </a:gsLst>
                  <a:lin ang="16200000" scaled="1"/>
                </a:gradFill>
                <a:latin typeface="UTM Showcard" panose="02040603050506020204" pitchFamily="18" charset="0"/>
                <a:ea typeface="南构日漫风" panose="03000509000000000000" pitchFamily="65" charset="-122"/>
                <a:cs typeface="Times New Roman" panose="02020603050405020304" pitchFamily="18" charset="0"/>
              </a:rPr>
              <a:t>Luyện </a:t>
            </a:r>
            <a:r>
              <a:rPr lang="en-US" altLang="zh-CN" sz="7200" b="1" dirty="0" smtClean="0">
                <a:gradFill>
                  <a:gsLst>
                    <a:gs pos="26000">
                      <a:srgbClr val="F39800"/>
                    </a:gs>
                    <a:gs pos="47000">
                      <a:srgbClr val="FFC000"/>
                    </a:gs>
                    <a:gs pos="94000">
                      <a:schemeClr val="accent4">
                        <a:lumMod val="20000"/>
                        <a:lumOff val="80000"/>
                      </a:schemeClr>
                    </a:gs>
                  </a:gsLst>
                  <a:lin ang="16200000" scaled="1"/>
                </a:gradFill>
                <a:latin typeface="UTM Showcard" panose="02040603050506020204" pitchFamily="18" charset="0"/>
                <a:ea typeface="南构日漫风" panose="03000509000000000000" pitchFamily="65" charset="-122"/>
                <a:cs typeface="Times New Roman" panose="02020603050405020304" pitchFamily="18" charset="0"/>
              </a:rPr>
              <a:t>viết</a:t>
            </a:r>
            <a:endParaRPr lang="en-US" altLang="zh-CN" sz="7200" b="1" dirty="0">
              <a:gradFill>
                <a:gsLst>
                  <a:gs pos="26000">
                    <a:srgbClr val="F39800"/>
                  </a:gs>
                  <a:gs pos="47000">
                    <a:srgbClr val="FFC000"/>
                  </a:gs>
                  <a:gs pos="94000">
                    <a:schemeClr val="accent4">
                      <a:lumMod val="20000"/>
                      <a:lumOff val="80000"/>
                    </a:schemeClr>
                  </a:gs>
                </a:gsLst>
                <a:lin ang="16200000" scaled="1"/>
              </a:gradFill>
              <a:latin typeface="UTM Showcard" panose="02040603050506020204" pitchFamily="18" charset="0"/>
              <a:ea typeface="南构日漫风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C7C1B6FD-42F9-4493-A173-3C92BF7F7F5F}"/>
              </a:ext>
            </a:extLst>
          </p:cNvPr>
          <p:cNvSpPr/>
          <p:nvPr/>
        </p:nvSpPr>
        <p:spPr>
          <a:xfrm>
            <a:off x="1786095" y="946100"/>
            <a:ext cx="5460661" cy="1588784"/>
          </a:xfrm>
          <a:custGeom>
            <a:avLst/>
            <a:gdLst>
              <a:gd name="connsiteX0" fmla="*/ 0 w 5319132"/>
              <a:gd name="connsiteY0" fmla="*/ 208160 h 1248936"/>
              <a:gd name="connsiteX1" fmla="*/ 208160 w 5319132"/>
              <a:gd name="connsiteY1" fmla="*/ 0 h 1248936"/>
              <a:gd name="connsiteX2" fmla="*/ 919068 w 5319132"/>
              <a:gd name="connsiteY2" fmla="*/ 0 h 1248936"/>
              <a:gd name="connsiteX3" fmla="*/ 1384835 w 5319132"/>
              <a:gd name="connsiteY3" fmla="*/ 0 h 1248936"/>
              <a:gd name="connsiteX4" fmla="*/ 1948658 w 5319132"/>
              <a:gd name="connsiteY4" fmla="*/ 0 h 1248936"/>
              <a:gd name="connsiteX5" fmla="*/ 2414425 w 5319132"/>
              <a:gd name="connsiteY5" fmla="*/ 0 h 1248936"/>
              <a:gd name="connsiteX6" fmla="*/ 2880193 w 5319132"/>
              <a:gd name="connsiteY6" fmla="*/ 0 h 1248936"/>
              <a:gd name="connsiteX7" fmla="*/ 3345960 w 5319132"/>
              <a:gd name="connsiteY7" fmla="*/ 0 h 1248936"/>
              <a:gd name="connsiteX8" fmla="*/ 4056867 w 5319132"/>
              <a:gd name="connsiteY8" fmla="*/ 0 h 1248936"/>
              <a:gd name="connsiteX9" fmla="*/ 4522635 w 5319132"/>
              <a:gd name="connsiteY9" fmla="*/ 0 h 1248936"/>
              <a:gd name="connsiteX10" fmla="*/ 5110972 w 5319132"/>
              <a:gd name="connsiteY10" fmla="*/ 0 h 1248936"/>
              <a:gd name="connsiteX11" fmla="*/ 5319132 w 5319132"/>
              <a:gd name="connsiteY11" fmla="*/ 208160 h 1248936"/>
              <a:gd name="connsiteX12" fmla="*/ 5319132 w 5319132"/>
              <a:gd name="connsiteY12" fmla="*/ 607816 h 1248936"/>
              <a:gd name="connsiteX13" fmla="*/ 5319132 w 5319132"/>
              <a:gd name="connsiteY13" fmla="*/ 1040776 h 1248936"/>
              <a:gd name="connsiteX14" fmla="*/ 5110972 w 5319132"/>
              <a:gd name="connsiteY14" fmla="*/ 1248936 h 1248936"/>
              <a:gd name="connsiteX15" fmla="*/ 4596177 w 5319132"/>
              <a:gd name="connsiteY15" fmla="*/ 1248936 h 1248936"/>
              <a:gd name="connsiteX16" fmla="*/ 3983325 w 5319132"/>
              <a:gd name="connsiteY16" fmla="*/ 1248936 h 1248936"/>
              <a:gd name="connsiteX17" fmla="*/ 3321446 w 5319132"/>
              <a:gd name="connsiteY17" fmla="*/ 1248936 h 1248936"/>
              <a:gd name="connsiteX18" fmla="*/ 2855678 w 5319132"/>
              <a:gd name="connsiteY18" fmla="*/ 1248936 h 1248936"/>
              <a:gd name="connsiteX19" fmla="*/ 2291855 w 5319132"/>
              <a:gd name="connsiteY19" fmla="*/ 1248936 h 1248936"/>
              <a:gd name="connsiteX20" fmla="*/ 1629975 w 5319132"/>
              <a:gd name="connsiteY20" fmla="*/ 1248936 h 1248936"/>
              <a:gd name="connsiteX21" fmla="*/ 1066152 w 5319132"/>
              <a:gd name="connsiteY21" fmla="*/ 1248936 h 1248936"/>
              <a:gd name="connsiteX22" fmla="*/ 208160 w 5319132"/>
              <a:gd name="connsiteY22" fmla="*/ 1248936 h 1248936"/>
              <a:gd name="connsiteX23" fmla="*/ 0 w 5319132"/>
              <a:gd name="connsiteY23" fmla="*/ 1040776 h 1248936"/>
              <a:gd name="connsiteX24" fmla="*/ 0 w 5319132"/>
              <a:gd name="connsiteY24" fmla="*/ 624468 h 1248936"/>
              <a:gd name="connsiteX25" fmla="*/ 0 w 5319132"/>
              <a:gd name="connsiteY25" fmla="*/ 208160 h 124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19132" h="1248936" extrusionOk="0">
                <a:moveTo>
                  <a:pt x="0" y="208160"/>
                </a:moveTo>
                <a:cubicBezTo>
                  <a:pt x="20146" y="89576"/>
                  <a:pt x="104599" y="-19174"/>
                  <a:pt x="208160" y="0"/>
                </a:cubicBezTo>
                <a:cubicBezTo>
                  <a:pt x="494417" y="7976"/>
                  <a:pt x="594758" y="20773"/>
                  <a:pt x="919068" y="0"/>
                </a:cubicBezTo>
                <a:cubicBezTo>
                  <a:pt x="1243378" y="-20773"/>
                  <a:pt x="1290058" y="1272"/>
                  <a:pt x="1384835" y="0"/>
                </a:cubicBezTo>
                <a:cubicBezTo>
                  <a:pt x="1479612" y="-1272"/>
                  <a:pt x="1727361" y="-17380"/>
                  <a:pt x="1948658" y="0"/>
                </a:cubicBezTo>
                <a:cubicBezTo>
                  <a:pt x="2169955" y="17380"/>
                  <a:pt x="2268886" y="-21462"/>
                  <a:pt x="2414425" y="0"/>
                </a:cubicBezTo>
                <a:cubicBezTo>
                  <a:pt x="2559964" y="21462"/>
                  <a:pt x="2762918" y="4333"/>
                  <a:pt x="2880193" y="0"/>
                </a:cubicBezTo>
                <a:cubicBezTo>
                  <a:pt x="2997468" y="-4333"/>
                  <a:pt x="3172164" y="-6799"/>
                  <a:pt x="3345960" y="0"/>
                </a:cubicBezTo>
                <a:cubicBezTo>
                  <a:pt x="3519756" y="6799"/>
                  <a:pt x="3844442" y="4049"/>
                  <a:pt x="4056867" y="0"/>
                </a:cubicBezTo>
                <a:cubicBezTo>
                  <a:pt x="4269292" y="-4049"/>
                  <a:pt x="4333812" y="-14177"/>
                  <a:pt x="4522635" y="0"/>
                </a:cubicBezTo>
                <a:cubicBezTo>
                  <a:pt x="4711458" y="14177"/>
                  <a:pt x="4889106" y="16370"/>
                  <a:pt x="5110972" y="0"/>
                </a:cubicBezTo>
                <a:cubicBezTo>
                  <a:pt x="5235923" y="15025"/>
                  <a:pt x="5326822" y="119649"/>
                  <a:pt x="5319132" y="208160"/>
                </a:cubicBezTo>
                <a:cubicBezTo>
                  <a:pt x="5334666" y="299781"/>
                  <a:pt x="5326369" y="435845"/>
                  <a:pt x="5319132" y="607816"/>
                </a:cubicBezTo>
                <a:cubicBezTo>
                  <a:pt x="5311895" y="779787"/>
                  <a:pt x="5316311" y="912599"/>
                  <a:pt x="5319132" y="1040776"/>
                </a:cubicBezTo>
                <a:cubicBezTo>
                  <a:pt x="5322991" y="1153006"/>
                  <a:pt x="5228612" y="1247814"/>
                  <a:pt x="5110972" y="1248936"/>
                </a:cubicBezTo>
                <a:cubicBezTo>
                  <a:pt x="4949018" y="1272844"/>
                  <a:pt x="4759879" y="1234469"/>
                  <a:pt x="4596177" y="1248936"/>
                </a:cubicBezTo>
                <a:cubicBezTo>
                  <a:pt x="4432476" y="1263403"/>
                  <a:pt x="4148344" y="1254605"/>
                  <a:pt x="3983325" y="1248936"/>
                </a:cubicBezTo>
                <a:cubicBezTo>
                  <a:pt x="3818306" y="1243267"/>
                  <a:pt x="3583186" y="1225091"/>
                  <a:pt x="3321446" y="1248936"/>
                </a:cubicBezTo>
                <a:cubicBezTo>
                  <a:pt x="3059706" y="1272781"/>
                  <a:pt x="2982913" y="1242198"/>
                  <a:pt x="2855678" y="1248936"/>
                </a:cubicBezTo>
                <a:cubicBezTo>
                  <a:pt x="2728443" y="1255674"/>
                  <a:pt x="2437216" y="1230686"/>
                  <a:pt x="2291855" y="1248936"/>
                </a:cubicBezTo>
                <a:cubicBezTo>
                  <a:pt x="2146494" y="1267186"/>
                  <a:pt x="1793948" y="1239077"/>
                  <a:pt x="1629975" y="1248936"/>
                </a:cubicBezTo>
                <a:cubicBezTo>
                  <a:pt x="1466002" y="1258795"/>
                  <a:pt x="1252267" y="1274953"/>
                  <a:pt x="1066152" y="1248936"/>
                </a:cubicBezTo>
                <a:cubicBezTo>
                  <a:pt x="880037" y="1222919"/>
                  <a:pt x="478001" y="1217006"/>
                  <a:pt x="208160" y="1248936"/>
                </a:cubicBezTo>
                <a:cubicBezTo>
                  <a:pt x="70301" y="1253667"/>
                  <a:pt x="4957" y="1133989"/>
                  <a:pt x="0" y="1040776"/>
                </a:cubicBezTo>
                <a:cubicBezTo>
                  <a:pt x="-8308" y="935938"/>
                  <a:pt x="4233" y="829399"/>
                  <a:pt x="0" y="624468"/>
                </a:cubicBezTo>
                <a:cubicBezTo>
                  <a:pt x="-4233" y="419537"/>
                  <a:pt x="16024" y="354536"/>
                  <a:pt x="0" y="20816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233514395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3255" y="1078772"/>
            <a:ext cx="34531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 dung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lên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iều gì?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C4B81B-6CEE-4ED3-A53C-D5822D9C1CAE}"/>
              </a:ext>
            </a:extLst>
          </p:cNvPr>
          <p:cNvGrpSpPr/>
          <p:nvPr/>
        </p:nvGrpSpPr>
        <p:grpSpPr>
          <a:xfrm>
            <a:off x="4235233" y="2947972"/>
            <a:ext cx="6645768" cy="2583474"/>
            <a:chOff x="3429559" y="3052224"/>
            <a:chExt cx="6645768" cy="2583474"/>
          </a:xfrm>
        </p:grpSpPr>
        <p:sp>
          <p:nvSpPr>
            <p:cNvPr id="6" name="Speech Bubble: Rectangle with Corners Rounded 17">
              <a:extLst>
                <a:ext uri="{FF2B5EF4-FFF2-40B4-BE49-F238E27FC236}">
                  <a16:creationId xmlns:a16="http://schemas.microsoft.com/office/drawing/2014/main" id="{6A9A9827-F4F6-4090-A415-0EAA6FA86411}"/>
                </a:ext>
              </a:extLst>
            </p:cNvPr>
            <p:cNvSpPr/>
            <p:nvPr/>
          </p:nvSpPr>
          <p:spPr>
            <a:xfrm flipH="1">
              <a:off x="3429559" y="3052224"/>
              <a:ext cx="6645768" cy="2583474"/>
            </a:xfrm>
            <a:custGeom>
              <a:avLst/>
              <a:gdLst>
                <a:gd name="connsiteX0" fmla="*/ 0 w 5445871"/>
                <a:gd name="connsiteY0" fmla="*/ 310804 h 1864788"/>
                <a:gd name="connsiteX1" fmla="*/ 310804 w 5445871"/>
                <a:gd name="connsiteY1" fmla="*/ 0 h 1864788"/>
                <a:gd name="connsiteX2" fmla="*/ 941314 w 5445871"/>
                <a:gd name="connsiteY2" fmla="*/ 0 h 1864788"/>
                <a:gd name="connsiteX3" fmla="*/ 1428526 w 5445871"/>
                <a:gd name="connsiteY3" fmla="*/ 0 h 1864788"/>
                <a:gd name="connsiteX4" fmla="*/ 1915738 w 5445871"/>
                <a:gd name="connsiteY4" fmla="*/ 0 h 1864788"/>
                <a:gd name="connsiteX5" fmla="*/ 2402950 w 5445871"/>
                <a:gd name="connsiteY5" fmla="*/ 0 h 1864788"/>
                <a:gd name="connsiteX6" fmla="*/ 3176758 w 5445871"/>
                <a:gd name="connsiteY6" fmla="*/ 0 h 1864788"/>
                <a:gd name="connsiteX7" fmla="*/ 3176758 w 5445871"/>
                <a:gd name="connsiteY7" fmla="*/ 0 h 1864788"/>
                <a:gd name="connsiteX8" fmla="*/ 3857492 w 5445871"/>
                <a:gd name="connsiteY8" fmla="*/ 0 h 1864788"/>
                <a:gd name="connsiteX9" fmla="*/ 4538226 w 5445871"/>
                <a:gd name="connsiteY9" fmla="*/ 0 h 1864788"/>
                <a:gd name="connsiteX10" fmla="*/ 5135067 w 5445871"/>
                <a:gd name="connsiteY10" fmla="*/ 0 h 1864788"/>
                <a:gd name="connsiteX11" fmla="*/ 5445871 w 5445871"/>
                <a:gd name="connsiteY11" fmla="*/ 310804 h 1864788"/>
                <a:gd name="connsiteX12" fmla="*/ 5445871 w 5445871"/>
                <a:gd name="connsiteY12" fmla="*/ 310798 h 1864788"/>
                <a:gd name="connsiteX13" fmla="*/ 5883477 w 5445871"/>
                <a:gd name="connsiteY13" fmla="*/ 633446 h 1864788"/>
                <a:gd name="connsiteX14" fmla="*/ 6287421 w 5445871"/>
                <a:gd name="connsiteY14" fmla="*/ 931275 h 1864788"/>
                <a:gd name="connsiteX15" fmla="*/ 5883477 w 5445871"/>
                <a:gd name="connsiteY15" fmla="*/ 857221 h 1864788"/>
                <a:gd name="connsiteX16" fmla="*/ 5445871 w 5445871"/>
                <a:gd name="connsiteY16" fmla="*/ 776995 h 1864788"/>
                <a:gd name="connsiteX17" fmla="*/ 5445871 w 5445871"/>
                <a:gd name="connsiteY17" fmla="*/ 1142180 h 1864788"/>
                <a:gd name="connsiteX18" fmla="*/ 5445871 w 5445871"/>
                <a:gd name="connsiteY18" fmla="*/ 1553984 h 1864788"/>
                <a:gd name="connsiteX19" fmla="*/ 5135067 w 5445871"/>
                <a:gd name="connsiteY19" fmla="*/ 1864788 h 1864788"/>
                <a:gd name="connsiteX20" fmla="*/ 4538226 w 5445871"/>
                <a:gd name="connsiteY20" fmla="*/ 1864788 h 1864788"/>
                <a:gd name="connsiteX21" fmla="*/ 3857492 w 5445871"/>
                <a:gd name="connsiteY21" fmla="*/ 1864788 h 1864788"/>
                <a:gd name="connsiteX22" fmla="*/ 3176758 w 5445871"/>
                <a:gd name="connsiteY22" fmla="*/ 1864788 h 1864788"/>
                <a:gd name="connsiteX23" fmla="*/ 3176758 w 5445871"/>
                <a:gd name="connsiteY23" fmla="*/ 1864788 h 1864788"/>
                <a:gd name="connsiteX24" fmla="*/ 2546248 w 5445871"/>
                <a:gd name="connsiteY24" fmla="*/ 1864788 h 1864788"/>
                <a:gd name="connsiteX25" fmla="*/ 1973057 w 5445871"/>
                <a:gd name="connsiteY25" fmla="*/ 1864788 h 1864788"/>
                <a:gd name="connsiteX26" fmla="*/ 1428526 w 5445871"/>
                <a:gd name="connsiteY26" fmla="*/ 1864788 h 1864788"/>
                <a:gd name="connsiteX27" fmla="*/ 941314 w 5445871"/>
                <a:gd name="connsiteY27" fmla="*/ 1864788 h 1864788"/>
                <a:gd name="connsiteX28" fmla="*/ 310804 w 5445871"/>
                <a:gd name="connsiteY28" fmla="*/ 1864788 h 1864788"/>
                <a:gd name="connsiteX29" fmla="*/ 0 w 5445871"/>
                <a:gd name="connsiteY29" fmla="*/ 1553984 h 1864788"/>
                <a:gd name="connsiteX30" fmla="*/ 0 w 5445871"/>
                <a:gd name="connsiteY30" fmla="*/ 1181029 h 1864788"/>
                <a:gd name="connsiteX31" fmla="*/ 0 w 5445871"/>
                <a:gd name="connsiteY31" fmla="*/ 776995 h 1864788"/>
                <a:gd name="connsiteX32" fmla="*/ 0 w 5445871"/>
                <a:gd name="connsiteY32" fmla="*/ 310798 h 1864788"/>
                <a:gd name="connsiteX33" fmla="*/ 0 w 5445871"/>
                <a:gd name="connsiteY33" fmla="*/ 310798 h 1864788"/>
                <a:gd name="connsiteX34" fmla="*/ 0 w 5445871"/>
                <a:gd name="connsiteY34" fmla="*/ 310804 h 186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445871" h="1864788" fill="none" extrusionOk="0">
                  <a:moveTo>
                    <a:pt x="0" y="310804"/>
                  </a:moveTo>
                  <a:cubicBezTo>
                    <a:pt x="36343" y="147554"/>
                    <a:pt x="166673" y="-27624"/>
                    <a:pt x="310804" y="0"/>
                  </a:cubicBezTo>
                  <a:cubicBezTo>
                    <a:pt x="574299" y="31166"/>
                    <a:pt x="776158" y="3654"/>
                    <a:pt x="941314" y="0"/>
                  </a:cubicBezTo>
                  <a:cubicBezTo>
                    <a:pt x="1106470" y="-3654"/>
                    <a:pt x="1224656" y="13552"/>
                    <a:pt x="1428526" y="0"/>
                  </a:cubicBezTo>
                  <a:cubicBezTo>
                    <a:pt x="1632396" y="-13552"/>
                    <a:pt x="1705519" y="-2331"/>
                    <a:pt x="1915738" y="0"/>
                  </a:cubicBezTo>
                  <a:cubicBezTo>
                    <a:pt x="2125957" y="2331"/>
                    <a:pt x="2241857" y="12672"/>
                    <a:pt x="2402950" y="0"/>
                  </a:cubicBezTo>
                  <a:cubicBezTo>
                    <a:pt x="2564043" y="-12672"/>
                    <a:pt x="2856898" y="-9577"/>
                    <a:pt x="3176758" y="0"/>
                  </a:cubicBezTo>
                  <a:lnTo>
                    <a:pt x="3176758" y="0"/>
                  </a:lnTo>
                  <a:cubicBezTo>
                    <a:pt x="3388483" y="-2461"/>
                    <a:pt x="3550403" y="26886"/>
                    <a:pt x="3857492" y="0"/>
                  </a:cubicBezTo>
                  <a:cubicBezTo>
                    <a:pt x="4164581" y="-26886"/>
                    <a:pt x="4363265" y="32212"/>
                    <a:pt x="4538226" y="0"/>
                  </a:cubicBezTo>
                  <a:cubicBezTo>
                    <a:pt x="4671066" y="-9311"/>
                    <a:pt x="4836723" y="-7534"/>
                    <a:pt x="5135067" y="0"/>
                  </a:cubicBezTo>
                  <a:cubicBezTo>
                    <a:pt x="5333073" y="23173"/>
                    <a:pt x="5472661" y="138923"/>
                    <a:pt x="5445871" y="310804"/>
                  </a:cubicBezTo>
                  <a:lnTo>
                    <a:pt x="5445871" y="310798"/>
                  </a:lnTo>
                  <a:cubicBezTo>
                    <a:pt x="5655055" y="476942"/>
                    <a:pt x="5683159" y="508447"/>
                    <a:pt x="5883477" y="633446"/>
                  </a:cubicBezTo>
                  <a:cubicBezTo>
                    <a:pt x="6083795" y="758446"/>
                    <a:pt x="6078041" y="806982"/>
                    <a:pt x="6287421" y="931275"/>
                  </a:cubicBezTo>
                  <a:cubicBezTo>
                    <a:pt x="6197588" y="928334"/>
                    <a:pt x="6024752" y="889967"/>
                    <a:pt x="5883477" y="857221"/>
                  </a:cubicBezTo>
                  <a:cubicBezTo>
                    <a:pt x="5742202" y="824475"/>
                    <a:pt x="5634714" y="806978"/>
                    <a:pt x="5445871" y="776995"/>
                  </a:cubicBezTo>
                  <a:cubicBezTo>
                    <a:pt x="5446913" y="859043"/>
                    <a:pt x="5448633" y="1058485"/>
                    <a:pt x="5445871" y="1142180"/>
                  </a:cubicBezTo>
                  <a:cubicBezTo>
                    <a:pt x="5443109" y="1225876"/>
                    <a:pt x="5440941" y="1401197"/>
                    <a:pt x="5445871" y="1553984"/>
                  </a:cubicBezTo>
                  <a:cubicBezTo>
                    <a:pt x="5465707" y="1757997"/>
                    <a:pt x="5298592" y="1853039"/>
                    <a:pt x="5135067" y="1864788"/>
                  </a:cubicBezTo>
                  <a:cubicBezTo>
                    <a:pt x="4925161" y="1861949"/>
                    <a:pt x="4719672" y="1872490"/>
                    <a:pt x="4538226" y="1864788"/>
                  </a:cubicBezTo>
                  <a:cubicBezTo>
                    <a:pt x="4345758" y="1881234"/>
                    <a:pt x="4111236" y="1859656"/>
                    <a:pt x="3857492" y="1864788"/>
                  </a:cubicBezTo>
                  <a:cubicBezTo>
                    <a:pt x="3603748" y="1869920"/>
                    <a:pt x="3348222" y="1891898"/>
                    <a:pt x="3176758" y="1864788"/>
                  </a:cubicBezTo>
                  <a:lnTo>
                    <a:pt x="3176758" y="1864788"/>
                  </a:lnTo>
                  <a:cubicBezTo>
                    <a:pt x="2938877" y="1887133"/>
                    <a:pt x="2845310" y="1859270"/>
                    <a:pt x="2546248" y="1864788"/>
                  </a:cubicBezTo>
                  <a:cubicBezTo>
                    <a:pt x="2247186" y="1870307"/>
                    <a:pt x="2226330" y="1861499"/>
                    <a:pt x="1973057" y="1864788"/>
                  </a:cubicBezTo>
                  <a:cubicBezTo>
                    <a:pt x="1719784" y="1868077"/>
                    <a:pt x="1680788" y="1853388"/>
                    <a:pt x="1428526" y="1864788"/>
                  </a:cubicBezTo>
                  <a:cubicBezTo>
                    <a:pt x="1176264" y="1876188"/>
                    <a:pt x="1172959" y="1847742"/>
                    <a:pt x="941314" y="1864788"/>
                  </a:cubicBezTo>
                  <a:cubicBezTo>
                    <a:pt x="709669" y="1881834"/>
                    <a:pt x="503764" y="1851512"/>
                    <a:pt x="310804" y="1864788"/>
                  </a:cubicBezTo>
                  <a:cubicBezTo>
                    <a:pt x="136091" y="1874307"/>
                    <a:pt x="-15022" y="1712057"/>
                    <a:pt x="0" y="1553984"/>
                  </a:cubicBezTo>
                  <a:cubicBezTo>
                    <a:pt x="11922" y="1398860"/>
                    <a:pt x="-2292" y="1268769"/>
                    <a:pt x="0" y="1181029"/>
                  </a:cubicBezTo>
                  <a:cubicBezTo>
                    <a:pt x="2292" y="1093290"/>
                    <a:pt x="-16378" y="861224"/>
                    <a:pt x="0" y="776995"/>
                  </a:cubicBezTo>
                  <a:cubicBezTo>
                    <a:pt x="-17278" y="680299"/>
                    <a:pt x="1561" y="525892"/>
                    <a:pt x="0" y="310798"/>
                  </a:cubicBezTo>
                  <a:lnTo>
                    <a:pt x="0" y="310798"/>
                  </a:lnTo>
                  <a:lnTo>
                    <a:pt x="0" y="310804"/>
                  </a:lnTo>
                  <a:close/>
                </a:path>
                <a:path w="5445871" h="1864788" stroke="0" extrusionOk="0">
                  <a:moveTo>
                    <a:pt x="0" y="310804"/>
                  </a:moveTo>
                  <a:cubicBezTo>
                    <a:pt x="1378" y="131813"/>
                    <a:pt x="149046" y="-21153"/>
                    <a:pt x="310804" y="0"/>
                  </a:cubicBezTo>
                  <a:cubicBezTo>
                    <a:pt x="519465" y="-25020"/>
                    <a:pt x="690708" y="6301"/>
                    <a:pt x="912654" y="0"/>
                  </a:cubicBezTo>
                  <a:cubicBezTo>
                    <a:pt x="1134600" y="-6301"/>
                    <a:pt x="1281441" y="-7133"/>
                    <a:pt x="1399867" y="0"/>
                  </a:cubicBezTo>
                  <a:cubicBezTo>
                    <a:pt x="1518293" y="7133"/>
                    <a:pt x="1727897" y="5314"/>
                    <a:pt x="2030376" y="0"/>
                  </a:cubicBezTo>
                  <a:cubicBezTo>
                    <a:pt x="2332855" y="-5314"/>
                    <a:pt x="2427248" y="-12841"/>
                    <a:pt x="2546248" y="0"/>
                  </a:cubicBezTo>
                  <a:cubicBezTo>
                    <a:pt x="2665248" y="12841"/>
                    <a:pt x="2984196" y="23845"/>
                    <a:pt x="3176758" y="0"/>
                  </a:cubicBezTo>
                  <a:lnTo>
                    <a:pt x="3176758" y="0"/>
                  </a:lnTo>
                  <a:cubicBezTo>
                    <a:pt x="3344434" y="19629"/>
                    <a:pt x="3574360" y="4044"/>
                    <a:pt x="3816648" y="0"/>
                  </a:cubicBezTo>
                  <a:cubicBezTo>
                    <a:pt x="4058936" y="-4044"/>
                    <a:pt x="4219204" y="-27428"/>
                    <a:pt x="4538226" y="0"/>
                  </a:cubicBezTo>
                  <a:cubicBezTo>
                    <a:pt x="4722868" y="28067"/>
                    <a:pt x="4881559" y="-13785"/>
                    <a:pt x="5135067" y="0"/>
                  </a:cubicBezTo>
                  <a:cubicBezTo>
                    <a:pt x="5306291" y="6428"/>
                    <a:pt x="5469430" y="118177"/>
                    <a:pt x="5445871" y="310804"/>
                  </a:cubicBezTo>
                  <a:lnTo>
                    <a:pt x="5445871" y="310798"/>
                  </a:lnTo>
                  <a:cubicBezTo>
                    <a:pt x="5546781" y="411745"/>
                    <a:pt x="5792261" y="538425"/>
                    <a:pt x="5883477" y="633446"/>
                  </a:cubicBezTo>
                  <a:cubicBezTo>
                    <a:pt x="5974693" y="728467"/>
                    <a:pt x="6199186" y="846318"/>
                    <a:pt x="6287421" y="931275"/>
                  </a:cubicBezTo>
                  <a:cubicBezTo>
                    <a:pt x="6123093" y="886438"/>
                    <a:pt x="5968018" y="859780"/>
                    <a:pt x="5875062" y="855678"/>
                  </a:cubicBezTo>
                  <a:cubicBezTo>
                    <a:pt x="5782106" y="851576"/>
                    <a:pt x="5591459" y="792629"/>
                    <a:pt x="5445871" y="776995"/>
                  </a:cubicBezTo>
                  <a:cubicBezTo>
                    <a:pt x="5456814" y="925897"/>
                    <a:pt x="5433850" y="1024461"/>
                    <a:pt x="5445871" y="1173259"/>
                  </a:cubicBezTo>
                  <a:cubicBezTo>
                    <a:pt x="5457892" y="1322057"/>
                    <a:pt x="5446029" y="1424535"/>
                    <a:pt x="5445871" y="1553984"/>
                  </a:cubicBezTo>
                  <a:cubicBezTo>
                    <a:pt x="5461372" y="1735159"/>
                    <a:pt x="5323287" y="1843448"/>
                    <a:pt x="5135067" y="1864788"/>
                  </a:cubicBezTo>
                  <a:cubicBezTo>
                    <a:pt x="4977229" y="1835828"/>
                    <a:pt x="4697019" y="1836360"/>
                    <a:pt x="4538226" y="1864788"/>
                  </a:cubicBezTo>
                  <a:cubicBezTo>
                    <a:pt x="4377686" y="1849268"/>
                    <a:pt x="4089735" y="1894908"/>
                    <a:pt x="3884721" y="1864788"/>
                  </a:cubicBezTo>
                  <a:cubicBezTo>
                    <a:pt x="3679708" y="1834668"/>
                    <a:pt x="3530310" y="1872702"/>
                    <a:pt x="3176758" y="1864788"/>
                  </a:cubicBezTo>
                  <a:lnTo>
                    <a:pt x="3176758" y="1864788"/>
                  </a:lnTo>
                  <a:cubicBezTo>
                    <a:pt x="3071571" y="1844600"/>
                    <a:pt x="2850981" y="1877989"/>
                    <a:pt x="2660886" y="1864788"/>
                  </a:cubicBezTo>
                  <a:cubicBezTo>
                    <a:pt x="2470791" y="1851587"/>
                    <a:pt x="2207991" y="1860651"/>
                    <a:pt x="2030376" y="1864788"/>
                  </a:cubicBezTo>
                  <a:cubicBezTo>
                    <a:pt x="1852761" y="1868926"/>
                    <a:pt x="1749139" y="1873009"/>
                    <a:pt x="1514505" y="1864788"/>
                  </a:cubicBezTo>
                  <a:cubicBezTo>
                    <a:pt x="1279871" y="1856567"/>
                    <a:pt x="1195671" y="1863222"/>
                    <a:pt x="998633" y="1864788"/>
                  </a:cubicBezTo>
                  <a:cubicBezTo>
                    <a:pt x="801595" y="1866354"/>
                    <a:pt x="653397" y="1865465"/>
                    <a:pt x="310804" y="1864788"/>
                  </a:cubicBezTo>
                  <a:cubicBezTo>
                    <a:pt x="118698" y="1843067"/>
                    <a:pt x="7974" y="1732215"/>
                    <a:pt x="0" y="1553984"/>
                  </a:cubicBezTo>
                  <a:cubicBezTo>
                    <a:pt x="-8860" y="1404622"/>
                    <a:pt x="14477" y="1312163"/>
                    <a:pt x="0" y="1165490"/>
                  </a:cubicBezTo>
                  <a:cubicBezTo>
                    <a:pt x="-14477" y="1018817"/>
                    <a:pt x="15722" y="908551"/>
                    <a:pt x="0" y="776995"/>
                  </a:cubicBezTo>
                  <a:cubicBezTo>
                    <a:pt x="-17976" y="664260"/>
                    <a:pt x="-18255" y="483220"/>
                    <a:pt x="0" y="310798"/>
                  </a:cubicBezTo>
                  <a:lnTo>
                    <a:pt x="0" y="310798"/>
                  </a:lnTo>
                  <a:lnTo>
                    <a:pt x="0" y="31080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3427973110">
                    <a:prstGeom prst="wedgeRoundRectCallout">
                      <a:avLst>
                        <a:gd name="adj1" fmla="val 65453"/>
                        <a:gd name="adj2" fmla="val -60"/>
                        <a:gd name="adj3" fmla="val 166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0B845D-0FA7-44F4-9C83-8DC3C27A6364}"/>
                </a:ext>
              </a:extLst>
            </p:cNvPr>
            <p:cNvSpPr txBox="1"/>
            <p:nvPr/>
          </p:nvSpPr>
          <p:spPr>
            <a:xfrm>
              <a:off x="3646374" y="3189799"/>
              <a:ext cx="6212137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 thông minh của Gà Trống: đã không bị mắc mưu của Cáo mà còn làm cho Cáo sợ phải bỏ chạy.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934078" y="5821421"/>
            <a:ext cx="13264968" cy="1139668"/>
            <a:chOff x="-934078" y="5821421"/>
            <a:chExt cx="13264968" cy="1139668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071" y="5821421"/>
              <a:ext cx="2899779" cy="1122520"/>
            </a:xfrm>
            <a:prstGeom prst="rect">
              <a:avLst/>
            </a:prstGeom>
          </p:spPr>
        </p:pic>
        <p:pic>
          <p:nvPicPr>
            <p:cNvPr id="9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0358" y="5829995"/>
              <a:ext cx="2899779" cy="1122520"/>
            </a:xfrm>
            <a:prstGeom prst="rect">
              <a:avLst/>
            </a:prstGeom>
          </p:spPr>
        </p:pic>
        <p:pic>
          <p:nvPicPr>
            <p:cNvPr id="10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767" y="5821421"/>
              <a:ext cx="2899779" cy="1122520"/>
            </a:xfrm>
            <a:prstGeom prst="rect">
              <a:avLst/>
            </a:prstGeom>
          </p:spPr>
        </p:pic>
        <p:pic>
          <p:nvPicPr>
            <p:cNvPr id="11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111" y="5838569"/>
              <a:ext cx="2899779" cy="1122520"/>
            </a:xfrm>
            <a:prstGeom prst="rect">
              <a:avLst/>
            </a:prstGeom>
          </p:spPr>
        </p:pic>
        <p:pic>
          <p:nvPicPr>
            <p:cNvPr id="12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4078" y="5821421"/>
              <a:ext cx="2899779" cy="112252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1" b="30923" l="53077" r="71769">
                        <a14:foregroundMark x1="61769" y1="15923" x2="66538" y2="21692"/>
                        <a14:foregroundMark x1="65231" y1="15462" x2="65077" y2="21385"/>
                        <a14:foregroundMark x1="65769" y1="16846" x2="66692" y2="21692"/>
                        <a14:foregroundMark x1="63846" y1="15923" x2="64000" y2="19769"/>
                        <a14:foregroundMark x1="63308" y1="17000" x2="67308" y2="18923"/>
                        <a14:foregroundMark x1="64769" y1="16385" x2="66846" y2="18154"/>
                        <a14:foregroundMark x1="66846" y1="8846" x2="66846" y2="8846"/>
                        <a14:foregroundMark x1="68615" y1="13077" x2="68615" y2="1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9" t="1157" r="26068" b="67732"/>
          <a:stretch/>
        </p:blipFill>
        <p:spPr>
          <a:xfrm>
            <a:off x="237140" y="2534883"/>
            <a:ext cx="2692949" cy="40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5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C7C1B6FD-42F9-4493-A173-3C92BF7F7F5F}"/>
              </a:ext>
            </a:extLst>
          </p:cNvPr>
          <p:cNvSpPr/>
          <p:nvPr/>
        </p:nvSpPr>
        <p:spPr>
          <a:xfrm>
            <a:off x="1786095" y="946100"/>
            <a:ext cx="5460661" cy="1588784"/>
          </a:xfrm>
          <a:custGeom>
            <a:avLst/>
            <a:gdLst>
              <a:gd name="connsiteX0" fmla="*/ 0 w 5319132"/>
              <a:gd name="connsiteY0" fmla="*/ 208160 h 1248936"/>
              <a:gd name="connsiteX1" fmla="*/ 208160 w 5319132"/>
              <a:gd name="connsiteY1" fmla="*/ 0 h 1248936"/>
              <a:gd name="connsiteX2" fmla="*/ 919068 w 5319132"/>
              <a:gd name="connsiteY2" fmla="*/ 0 h 1248936"/>
              <a:gd name="connsiteX3" fmla="*/ 1384835 w 5319132"/>
              <a:gd name="connsiteY3" fmla="*/ 0 h 1248936"/>
              <a:gd name="connsiteX4" fmla="*/ 1948658 w 5319132"/>
              <a:gd name="connsiteY4" fmla="*/ 0 h 1248936"/>
              <a:gd name="connsiteX5" fmla="*/ 2414425 w 5319132"/>
              <a:gd name="connsiteY5" fmla="*/ 0 h 1248936"/>
              <a:gd name="connsiteX6" fmla="*/ 2880193 w 5319132"/>
              <a:gd name="connsiteY6" fmla="*/ 0 h 1248936"/>
              <a:gd name="connsiteX7" fmla="*/ 3345960 w 5319132"/>
              <a:gd name="connsiteY7" fmla="*/ 0 h 1248936"/>
              <a:gd name="connsiteX8" fmla="*/ 4056867 w 5319132"/>
              <a:gd name="connsiteY8" fmla="*/ 0 h 1248936"/>
              <a:gd name="connsiteX9" fmla="*/ 4522635 w 5319132"/>
              <a:gd name="connsiteY9" fmla="*/ 0 h 1248936"/>
              <a:gd name="connsiteX10" fmla="*/ 5110972 w 5319132"/>
              <a:gd name="connsiteY10" fmla="*/ 0 h 1248936"/>
              <a:gd name="connsiteX11" fmla="*/ 5319132 w 5319132"/>
              <a:gd name="connsiteY11" fmla="*/ 208160 h 1248936"/>
              <a:gd name="connsiteX12" fmla="*/ 5319132 w 5319132"/>
              <a:gd name="connsiteY12" fmla="*/ 607816 h 1248936"/>
              <a:gd name="connsiteX13" fmla="*/ 5319132 w 5319132"/>
              <a:gd name="connsiteY13" fmla="*/ 1040776 h 1248936"/>
              <a:gd name="connsiteX14" fmla="*/ 5110972 w 5319132"/>
              <a:gd name="connsiteY14" fmla="*/ 1248936 h 1248936"/>
              <a:gd name="connsiteX15" fmla="*/ 4596177 w 5319132"/>
              <a:gd name="connsiteY15" fmla="*/ 1248936 h 1248936"/>
              <a:gd name="connsiteX16" fmla="*/ 3983325 w 5319132"/>
              <a:gd name="connsiteY16" fmla="*/ 1248936 h 1248936"/>
              <a:gd name="connsiteX17" fmla="*/ 3321446 w 5319132"/>
              <a:gd name="connsiteY17" fmla="*/ 1248936 h 1248936"/>
              <a:gd name="connsiteX18" fmla="*/ 2855678 w 5319132"/>
              <a:gd name="connsiteY18" fmla="*/ 1248936 h 1248936"/>
              <a:gd name="connsiteX19" fmla="*/ 2291855 w 5319132"/>
              <a:gd name="connsiteY19" fmla="*/ 1248936 h 1248936"/>
              <a:gd name="connsiteX20" fmla="*/ 1629975 w 5319132"/>
              <a:gd name="connsiteY20" fmla="*/ 1248936 h 1248936"/>
              <a:gd name="connsiteX21" fmla="*/ 1066152 w 5319132"/>
              <a:gd name="connsiteY21" fmla="*/ 1248936 h 1248936"/>
              <a:gd name="connsiteX22" fmla="*/ 208160 w 5319132"/>
              <a:gd name="connsiteY22" fmla="*/ 1248936 h 1248936"/>
              <a:gd name="connsiteX23" fmla="*/ 0 w 5319132"/>
              <a:gd name="connsiteY23" fmla="*/ 1040776 h 1248936"/>
              <a:gd name="connsiteX24" fmla="*/ 0 w 5319132"/>
              <a:gd name="connsiteY24" fmla="*/ 624468 h 1248936"/>
              <a:gd name="connsiteX25" fmla="*/ 0 w 5319132"/>
              <a:gd name="connsiteY25" fmla="*/ 208160 h 124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19132" h="1248936" extrusionOk="0">
                <a:moveTo>
                  <a:pt x="0" y="208160"/>
                </a:moveTo>
                <a:cubicBezTo>
                  <a:pt x="20146" y="89576"/>
                  <a:pt x="104599" y="-19174"/>
                  <a:pt x="208160" y="0"/>
                </a:cubicBezTo>
                <a:cubicBezTo>
                  <a:pt x="494417" y="7976"/>
                  <a:pt x="594758" y="20773"/>
                  <a:pt x="919068" y="0"/>
                </a:cubicBezTo>
                <a:cubicBezTo>
                  <a:pt x="1243378" y="-20773"/>
                  <a:pt x="1290058" y="1272"/>
                  <a:pt x="1384835" y="0"/>
                </a:cubicBezTo>
                <a:cubicBezTo>
                  <a:pt x="1479612" y="-1272"/>
                  <a:pt x="1727361" y="-17380"/>
                  <a:pt x="1948658" y="0"/>
                </a:cubicBezTo>
                <a:cubicBezTo>
                  <a:pt x="2169955" y="17380"/>
                  <a:pt x="2268886" y="-21462"/>
                  <a:pt x="2414425" y="0"/>
                </a:cubicBezTo>
                <a:cubicBezTo>
                  <a:pt x="2559964" y="21462"/>
                  <a:pt x="2762918" y="4333"/>
                  <a:pt x="2880193" y="0"/>
                </a:cubicBezTo>
                <a:cubicBezTo>
                  <a:pt x="2997468" y="-4333"/>
                  <a:pt x="3172164" y="-6799"/>
                  <a:pt x="3345960" y="0"/>
                </a:cubicBezTo>
                <a:cubicBezTo>
                  <a:pt x="3519756" y="6799"/>
                  <a:pt x="3844442" y="4049"/>
                  <a:pt x="4056867" y="0"/>
                </a:cubicBezTo>
                <a:cubicBezTo>
                  <a:pt x="4269292" y="-4049"/>
                  <a:pt x="4333812" y="-14177"/>
                  <a:pt x="4522635" y="0"/>
                </a:cubicBezTo>
                <a:cubicBezTo>
                  <a:pt x="4711458" y="14177"/>
                  <a:pt x="4889106" y="16370"/>
                  <a:pt x="5110972" y="0"/>
                </a:cubicBezTo>
                <a:cubicBezTo>
                  <a:pt x="5235923" y="15025"/>
                  <a:pt x="5326822" y="119649"/>
                  <a:pt x="5319132" y="208160"/>
                </a:cubicBezTo>
                <a:cubicBezTo>
                  <a:pt x="5334666" y="299781"/>
                  <a:pt x="5326369" y="435845"/>
                  <a:pt x="5319132" y="607816"/>
                </a:cubicBezTo>
                <a:cubicBezTo>
                  <a:pt x="5311895" y="779787"/>
                  <a:pt x="5316311" y="912599"/>
                  <a:pt x="5319132" y="1040776"/>
                </a:cubicBezTo>
                <a:cubicBezTo>
                  <a:pt x="5322991" y="1153006"/>
                  <a:pt x="5228612" y="1247814"/>
                  <a:pt x="5110972" y="1248936"/>
                </a:cubicBezTo>
                <a:cubicBezTo>
                  <a:pt x="4949018" y="1272844"/>
                  <a:pt x="4759879" y="1234469"/>
                  <a:pt x="4596177" y="1248936"/>
                </a:cubicBezTo>
                <a:cubicBezTo>
                  <a:pt x="4432476" y="1263403"/>
                  <a:pt x="4148344" y="1254605"/>
                  <a:pt x="3983325" y="1248936"/>
                </a:cubicBezTo>
                <a:cubicBezTo>
                  <a:pt x="3818306" y="1243267"/>
                  <a:pt x="3583186" y="1225091"/>
                  <a:pt x="3321446" y="1248936"/>
                </a:cubicBezTo>
                <a:cubicBezTo>
                  <a:pt x="3059706" y="1272781"/>
                  <a:pt x="2982913" y="1242198"/>
                  <a:pt x="2855678" y="1248936"/>
                </a:cubicBezTo>
                <a:cubicBezTo>
                  <a:pt x="2728443" y="1255674"/>
                  <a:pt x="2437216" y="1230686"/>
                  <a:pt x="2291855" y="1248936"/>
                </a:cubicBezTo>
                <a:cubicBezTo>
                  <a:pt x="2146494" y="1267186"/>
                  <a:pt x="1793948" y="1239077"/>
                  <a:pt x="1629975" y="1248936"/>
                </a:cubicBezTo>
                <a:cubicBezTo>
                  <a:pt x="1466002" y="1258795"/>
                  <a:pt x="1252267" y="1274953"/>
                  <a:pt x="1066152" y="1248936"/>
                </a:cubicBezTo>
                <a:cubicBezTo>
                  <a:pt x="880037" y="1222919"/>
                  <a:pt x="478001" y="1217006"/>
                  <a:pt x="208160" y="1248936"/>
                </a:cubicBezTo>
                <a:cubicBezTo>
                  <a:pt x="70301" y="1253667"/>
                  <a:pt x="4957" y="1133989"/>
                  <a:pt x="0" y="1040776"/>
                </a:cubicBezTo>
                <a:cubicBezTo>
                  <a:pt x="-8308" y="935938"/>
                  <a:pt x="4233" y="829399"/>
                  <a:pt x="0" y="624468"/>
                </a:cubicBezTo>
                <a:cubicBezTo>
                  <a:pt x="-4233" y="419537"/>
                  <a:pt x="16024" y="354536"/>
                  <a:pt x="0" y="20816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233514395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9987" y="1142656"/>
            <a:ext cx="37128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dấu câu nào 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 l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 ý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C4B81B-6CEE-4ED3-A53C-D5822D9C1CAE}"/>
              </a:ext>
            </a:extLst>
          </p:cNvPr>
          <p:cNvGrpSpPr/>
          <p:nvPr/>
        </p:nvGrpSpPr>
        <p:grpSpPr>
          <a:xfrm>
            <a:off x="3923872" y="2940938"/>
            <a:ext cx="6645768" cy="2583474"/>
            <a:chOff x="3429559" y="3052224"/>
            <a:chExt cx="6645768" cy="2583474"/>
          </a:xfrm>
        </p:grpSpPr>
        <p:sp>
          <p:nvSpPr>
            <p:cNvPr id="6" name="Speech Bubble: Rectangle with Corners Rounded 17">
              <a:extLst>
                <a:ext uri="{FF2B5EF4-FFF2-40B4-BE49-F238E27FC236}">
                  <a16:creationId xmlns:a16="http://schemas.microsoft.com/office/drawing/2014/main" id="{6A9A9827-F4F6-4090-A415-0EAA6FA86411}"/>
                </a:ext>
              </a:extLst>
            </p:cNvPr>
            <p:cNvSpPr/>
            <p:nvPr/>
          </p:nvSpPr>
          <p:spPr>
            <a:xfrm flipH="1">
              <a:off x="3429559" y="3052224"/>
              <a:ext cx="6645768" cy="2583474"/>
            </a:xfrm>
            <a:custGeom>
              <a:avLst/>
              <a:gdLst>
                <a:gd name="connsiteX0" fmla="*/ 0 w 5445871"/>
                <a:gd name="connsiteY0" fmla="*/ 310804 h 1864788"/>
                <a:gd name="connsiteX1" fmla="*/ 310804 w 5445871"/>
                <a:gd name="connsiteY1" fmla="*/ 0 h 1864788"/>
                <a:gd name="connsiteX2" fmla="*/ 941314 w 5445871"/>
                <a:gd name="connsiteY2" fmla="*/ 0 h 1864788"/>
                <a:gd name="connsiteX3" fmla="*/ 1428526 w 5445871"/>
                <a:gd name="connsiteY3" fmla="*/ 0 h 1864788"/>
                <a:gd name="connsiteX4" fmla="*/ 1915738 w 5445871"/>
                <a:gd name="connsiteY4" fmla="*/ 0 h 1864788"/>
                <a:gd name="connsiteX5" fmla="*/ 2402950 w 5445871"/>
                <a:gd name="connsiteY5" fmla="*/ 0 h 1864788"/>
                <a:gd name="connsiteX6" fmla="*/ 3176758 w 5445871"/>
                <a:gd name="connsiteY6" fmla="*/ 0 h 1864788"/>
                <a:gd name="connsiteX7" fmla="*/ 3176758 w 5445871"/>
                <a:gd name="connsiteY7" fmla="*/ 0 h 1864788"/>
                <a:gd name="connsiteX8" fmla="*/ 3857492 w 5445871"/>
                <a:gd name="connsiteY8" fmla="*/ 0 h 1864788"/>
                <a:gd name="connsiteX9" fmla="*/ 4538226 w 5445871"/>
                <a:gd name="connsiteY9" fmla="*/ 0 h 1864788"/>
                <a:gd name="connsiteX10" fmla="*/ 5135067 w 5445871"/>
                <a:gd name="connsiteY10" fmla="*/ 0 h 1864788"/>
                <a:gd name="connsiteX11" fmla="*/ 5445871 w 5445871"/>
                <a:gd name="connsiteY11" fmla="*/ 310804 h 1864788"/>
                <a:gd name="connsiteX12" fmla="*/ 5445871 w 5445871"/>
                <a:gd name="connsiteY12" fmla="*/ 310798 h 1864788"/>
                <a:gd name="connsiteX13" fmla="*/ 5883477 w 5445871"/>
                <a:gd name="connsiteY13" fmla="*/ 633446 h 1864788"/>
                <a:gd name="connsiteX14" fmla="*/ 6287421 w 5445871"/>
                <a:gd name="connsiteY14" fmla="*/ 931275 h 1864788"/>
                <a:gd name="connsiteX15" fmla="*/ 5883477 w 5445871"/>
                <a:gd name="connsiteY15" fmla="*/ 857221 h 1864788"/>
                <a:gd name="connsiteX16" fmla="*/ 5445871 w 5445871"/>
                <a:gd name="connsiteY16" fmla="*/ 776995 h 1864788"/>
                <a:gd name="connsiteX17" fmla="*/ 5445871 w 5445871"/>
                <a:gd name="connsiteY17" fmla="*/ 1142180 h 1864788"/>
                <a:gd name="connsiteX18" fmla="*/ 5445871 w 5445871"/>
                <a:gd name="connsiteY18" fmla="*/ 1553984 h 1864788"/>
                <a:gd name="connsiteX19" fmla="*/ 5135067 w 5445871"/>
                <a:gd name="connsiteY19" fmla="*/ 1864788 h 1864788"/>
                <a:gd name="connsiteX20" fmla="*/ 4538226 w 5445871"/>
                <a:gd name="connsiteY20" fmla="*/ 1864788 h 1864788"/>
                <a:gd name="connsiteX21" fmla="*/ 3857492 w 5445871"/>
                <a:gd name="connsiteY21" fmla="*/ 1864788 h 1864788"/>
                <a:gd name="connsiteX22" fmla="*/ 3176758 w 5445871"/>
                <a:gd name="connsiteY22" fmla="*/ 1864788 h 1864788"/>
                <a:gd name="connsiteX23" fmla="*/ 3176758 w 5445871"/>
                <a:gd name="connsiteY23" fmla="*/ 1864788 h 1864788"/>
                <a:gd name="connsiteX24" fmla="*/ 2546248 w 5445871"/>
                <a:gd name="connsiteY24" fmla="*/ 1864788 h 1864788"/>
                <a:gd name="connsiteX25" fmla="*/ 1973057 w 5445871"/>
                <a:gd name="connsiteY25" fmla="*/ 1864788 h 1864788"/>
                <a:gd name="connsiteX26" fmla="*/ 1428526 w 5445871"/>
                <a:gd name="connsiteY26" fmla="*/ 1864788 h 1864788"/>
                <a:gd name="connsiteX27" fmla="*/ 941314 w 5445871"/>
                <a:gd name="connsiteY27" fmla="*/ 1864788 h 1864788"/>
                <a:gd name="connsiteX28" fmla="*/ 310804 w 5445871"/>
                <a:gd name="connsiteY28" fmla="*/ 1864788 h 1864788"/>
                <a:gd name="connsiteX29" fmla="*/ 0 w 5445871"/>
                <a:gd name="connsiteY29" fmla="*/ 1553984 h 1864788"/>
                <a:gd name="connsiteX30" fmla="*/ 0 w 5445871"/>
                <a:gd name="connsiteY30" fmla="*/ 1181029 h 1864788"/>
                <a:gd name="connsiteX31" fmla="*/ 0 w 5445871"/>
                <a:gd name="connsiteY31" fmla="*/ 776995 h 1864788"/>
                <a:gd name="connsiteX32" fmla="*/ 0 w 5445871"/>
                <a:gd name="connsiteY32" fmla="*/ 310798 h 1864788"/>
                <a:gd name="connsiteX33" fmla="*/ 0 w 5445871"/>
                <a:gd name="connsiteY33" fmla="*/ 310798 h 1864788"/>
                <a:gd name="connsiteX34" fmla="*/ 0 w 5445871"/>
                <a:gd name="connsiteY34" fmla="*/ 310804 h 186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445871" h="1864788" fill="none" extrusionOk="0">
                  <a:moveTo>
                    <a:pt x="0" y="310804"/>
                  </a:moveTo>
                  <a:cubicBezTo>
                    <a:pt x="36343" y="147554"/>
                    <a:pt x="166673" y="-27624"/>
                    <a:pt x="310804" y="0"/>
                  </a:cubicBezTo>
                  <a:cubicBezTo>
                    <a:pt x="574299" y="31166"/>
                    <a:pt x="776158" y="3654"/>
                    <a:pt x="941314" y="0"/>
                  </a:cubicBezTo>
                  <a:cubicBezTo>
                    <a:pt x="1106470" y="-3654"/>
                    <a:pt x="1224656" y="13552"/>
                    <a:pt x="1428526" y="0"/>
                  </a:cubicBezTo>
                  <a:cubicBezTo>
                    <a:pt x="1632396" y="-13552"/>
                    <a:pt x="1705519" y="-2331"/>
                    <a:pt x="1915738" y="0"/>
                  </a:cubicBezTo>
                  <a:cubicBezTo>
                    <a:pt x="2125957" y="2331"/>
                    <a:pt x="2241857" y="12672"/>
                    <a:pt x="2402950" y="0"/>
                  </a:cubicBezTo>
                  <a:cubicBezTo>
                    <a:pt x="2564043" y="-12672"/>
                    <a:pt x="2856898" y="-9577"/>
                    <a:pt x="3176758" y="0"/>
                  </a:cubicBezTo>
                  <a:lnTo>
                    <a:pt x="3176758" y="0"/>
                  </a:lnTo>
                  <a:cubicBezTo>
                    <a:pt x="3388483" y="-2461"/>
                    <a:pt x="3550403" y="26886"/>
                    <a:pt x="3857492" y="0"/>
                  </a:cubicBezTo>
                  <a:cubicBezTo>
                    <a:pt x="4164581" y="-26886"/>
                    <a:pt x="4363265" y="32212"/>
                    <a:pt x="4538226" y="0"/>
                  </a:cubicBezTo>
                  <a:cubicBezTo>
                    <a:pt x="4671066" y="-9311"/>
                    <a:pt x="4836723" y="-7534"/>
                    <a:pt x="5135067" y="0"/>
                  </a:cubicBezTo>
                  <a:cubicBezTo>
                    <a:pt x="5333073" y="23173"/>
                    <a:pt x="5472661" y="138923"/>
                    <a:pt x="5445871" y="310804"/>
                  </a:cubicBezTo>
                  <a:lnTo>
                    <a:pt x="5445871" y="310798"/>
                  </a:lnTo>
                  <a:cubicBezTo>
                    <a:pt x="5655055" y="476942"/>
                    <a:pt x="5683159" y="508447"/>
                    <a:pt x="5883477" y="633446"/>
                  </a:cubicBezTo>
                  <a:cubicBezTo>
                    <a:pt x="6083795" y="758446"/>
                    <a:pt x="6078041" y="806982"/>
                    <a:pt x="6287421" y="931275"/>
                  </a:cubicBezTo>
                  <a:cubicBezTo>
                    <a:pt x="6197588" y="928334"/>
                    <a:pt x="6024752" y="889967"/>
                    <a:pt x="5883477" y="857221"/>
                  </a:cubicBezTo>
                  <a:cubicBezTo>
                    <a:pt x="5742202" y="824475"/>
                    <a:pt x="5634714" y="806978"/>
                    <a:pt x="5445871" y="776995"/>
                  </a:cubicBezTo>
                  <a:cubicBezTo>
                    <a:pt x="5446913" y="859043"/>
                    <a:pt x="5448633" y="1058485"/>
                    <a:pt x="5445871" y="1142180"/>
                  </a:cubicBezTo>
                  <a:cubicBezTo>
                    <a:pt x="5443109" y="1225876"/>
                    <a:pt x="5440941" y="1401197"/>
                    <a:pt x="5445871" y="1553984"/>
                  </a:cubicBezTo>
                  <a:cubicBezTo>
                    <a:pt x="5465707" y="1757997"/>
                    <a:pt x="5298592" y="1853039"/>
                    <a:pt x="5135067" y="1864788"/>
                  </a:cubicBezTo>
                  <a:cubicBezTo>
                    <a:pt x="4925161" y="1861949"/>
                    <a:pt x="4719672" y="1872490"/>
                    <a:pt x="4538226" y="1864788"/>
                  </a:cubicBezTo>
                  <a:cubicBezTo>
                    <a:pt x="4345758" y="1881234"/>
                    <a:pt x="4111236" y="1859656"/>
                    <a:pt x="3857492" y="1864788"/>
                  </a:cubicBezTo>
                  <a:cubicBezTo>
                    <a:pt x="3603748" y="1869920"/>
                    <a:pt x="3348222" y="1891898"/>
                    <a:pt x="3176758" y="1864788"/>
                  </a:cubicBezTo>
                  <a:lnTo>
                    <a:pt x="3176758" y="1864788"/>
                  </a:lnTo>
                  <a:cubicBezTo>
                    <a:pt x="2938877" y="1887133"/>
                    <a:pt x="2845310" y="1859270"/>
                    <a:pt x="2546248" y="1864788"/>
                  </a:cubicBezTo>
                  <a:cubicBezTo>
                    <a:pt x="2247186" y="1870307"/>
                    <a:pt x="2226330" y="1861499"/>
                    <a:pt x="1973057" y="1864788"/>
                  </a:cubicBezTo>
                  <a:cubicBezTo>
                    <a:pt x="1719784" y="1868077"/>
                    <a:pt x="1680788" y="1853388"/>
                    <a:pt x="1428526" y="1864788"/>
                  </a:cubicBezTo>
                  <a:cubicBezTo>
                    <a:pt x="1176264" y="1876188"/>
                    <a:pt x="1172959" y="1847742"/>
                    <a:pt x="941314" y="1864788"/>
                  </a:cubicBezTo>
                  <a:cubicBezTo>
                    <a:pt x="709669" y="1881834"/>
                    <a:pt x="503764" y="1851512"/>
                    <a:pt x="310804" y="1864788"/>
                  </a:cubicBezTo>
                  <a:cubicBezTo>
                    <a:pt x="136091" y="1874307"/>
                    <a:pt x="-15022" y="1712057"/>
                    <a:pt x="0" y="1553984"/>
                  </a:cubicBezTo>
                  <a:cubicBezTo>
                    <a:pt x="11922" y="1398860"/>
                    <a:pt x="-2292" y="1268769"/>
                    <a:pt x="0" y="1181029"/>
                  </a:cubicBezTo>
                  <a:cubicBezTo>
                    <a:pt x="2292" y="1093290"/>
                    <a:pt x="-16378" y="861224"/>
                    <a:pt x="0" y="776995"/>
                  </a:cubicBezTo>
                  <a:cubicBezTo>
                    <a:pt x="-17278" y="680299"/>
                    <a:pt x="1561" y="525892"/>
                    <a:pt x="0" y="310798"/>
                  </a:cubicBezTo>
                  <a:lnTo>
                    <a:pt x="0" y="310798"/>
                  </a:lnTo>
                  <a:lnTo>
                    <a:pt x="0" y="310804"/>
                  </a:lnTo>
                  <a:close/>
                </a:path>
                <a:path w="5445871" h="1864788" stroke="0" extrusionOk="0">
                  <a:moveTo>
                    <a:pt x="0" y="310804"/>
                  </a:moveTo>
                  <a:cubicBezTo>
                    <a:pt x="1378" y="131813"/>
                    <a:pt x="149046" y="-21153"/>
                    <a:pt x="310804" y="0"/>
                  </a:cubicBezTo>
                  <a:cubicBezTo>
                    <a:pt x="519465" y="-25020"/>
                    <a:pt x="690708" y="6301"/>
                    <a:pt x="912654" y="0"/>
                  </a:cubicBezTo>
                  <a:cubicBezTo>
                    <a:pt x="1134600" y="-6301"/>
                    <a:pt x="1281441" y="-7133"/>
                    <a:pt x="1399867" y="0"/>
                  </a:cubicBezTo>
                  <a:cubicBezTo>
                    <a:pt x="1518293" y="7133"/>
                    <a:pt x="1727897" y="5314"/>
                    <a:pt x="2030376" y="0"/>
                  </a:cubicBezTo>
                  <a:cubicBezTo>
                    <a:pt x="2332855" y="-5314"/>
                    <a:pt x="2427248" y="-12841"/>
                    <a:pt x="2546248" y="0"/>
                  </a:cubicBezTo>
                  <a:cubicBezTo>
                    <a:pt x="2665248" y="12841"/>
                    <a:pt x="2984196" y="23845"/>
                    <a:pt x="3176758" y="0"/>
                  </a:cubicBezTo>
                  <a:lnTo>
                    <a:pt x="3176758" y="0"/>
                  </a:lnTo>
                  <a:cubicBezTo>
                    <a:pt x="3344434" y="19629"/>
                    <a:pt x="3574360" y="4044"/>
                    <a:pt x="3816648" y="0"/>
                  </a:cubicBezTo>
                  <a:cubicBezTo>
                    <a:pt x="4058936" y="-4044"/>
                    <a:pt x="4219204" y="-27428"/>
                    <a:pt x="4538226" y="0"/>
                  </a:cubicBezTo>
                  <a:cubicBezTo>
                    <a:pt x="4722868" y="28067"/>
                    <a:pt x="4881559" y="-13785"/>
                    <a:pt x="5135067" y="0"/>
                  </a:cubicBezTo>
                  <a:cubicBezTo>
                    <a:pt x="5306291" y="6428"/>
                    <a:pt x="5469430" y="118177"/>
                    <a:pt x="5445871" y="310804"/>
                  </a:cubicBezTo>
                  <a:lnTo>
                    <a:pt x="5445871" y="310798"/>
                  </a:lnTo>
                  <a:cubicBezTo>
                    <a:pt x="5546781" y="411745"/>
                    <a:pt x="5792261" y="538425"/>
                    <a:pt x="5883477" y="633446"/>
                  </a:cubicBezTo>
                  <a:cubicBezTo>
                    <a:pt x="5974693" y="728467"/>
                    <a:pt x="6199186" y="846318"/>
                    <a:pt x="6287421" y="931275"/>
                  </a:cubicBezTo>
                  <a:cubicBezTo>
                    <a:pt x="6123093" y="886438"/>
                    <a:pt x="5968018" y="859780"/>
                    <a:pt x="5875062" y="855678"/>
                  </a:cubicBezTo>
                  <a:cubicBezTo>
                    <a:pt x="5782106" y="851576"/>
                    <a:pt x="5591459" y="792629"/>
                    <a:pt x="5445871" y="776995"/>
                  </a:cubicBezTo>
                  <a:cubicBezTo>
                    <a:pt x="5456814" y="925897"/>
                    <a:pt x="5433850" y="1024461"/>
                    <a:pt x="5445871" y="1173259"/>
                  </a:cubicBezTo>
                  <a:cubicBezTo>
                    <a:pt x="5457892" y="1322057"/>
                    <a:pt x="5446029" y="1424535"/>
                    <a:pt x="5445871" y="1553984"/>
                  </a:cubicBezTo>
                  <a:cubicBezTo>
                    <a:pt x="5461372" y="1735159"/>
                    <a:pt x="5323287" y="1843448"/>
                    <a:pt x="5135067" y="1864788"/>
                  </a:cubicBezTo>
                  <a:cubicBezTo>
                    <a:pt x="4977229" y="1835828"/>
                    <a:pt x="4697019" y="1836360"/>
                    <a:pt x="4538226" y="1864788"/>
                  </a:cubicBezTo>
                  <a:cubicBezTo>
                    <a:pt x="4377686" y="1849268"/>
                    <a:pt x="4089735" y="1894908"/>
                    <a:pt x="3884721" y="1864788"/>
                  </a:cubicBezTo>
                  <a:cubicBezTo>
                    <a:pt x="3679708" y="1834668"/>
                    <a:pt x="3530310" y="1872702"/>
                    <a:pt x="3176758" y="1864788"/>
                  </a:cubicBezTo>
                  <a:lnTo>
                    <a:pt x="3176758" y="1864788"/>
                  </a:lnTo>
                  <a:cubicBezTo>
                    <a:pt x="3071571" y="1844600"/>
                    <a:pt x="2850981" y="1877989"/>
                    <a:pt x="2660886" y="1864788"/>
                  </a:cubicBezTo>
                  <a:cubicBezTo>
                    <a:pt x="2470791" y="1851587"/>
                    <a:pt x="2207991" y="1860651"/>
                    <a:pt x="2030376" y="1864788"/>
                  </a:cubicBezTo>
                  <a:cubicBezTo>
                    <a:pt x="1852761" y="1868926"/>
                    <a:pt x="1749139" y="1873009"/>
                    <a:pt x="1514505" y="1864788"/>
                  </a:cubicBezTo>
                  <a:cubicBezTo>
                    <a:pt x="1279871" y="1856567"/>
                    <a:pt x="1195671" y="1863222"/>
                    <a:pt x="998633" y="1864788"/>
                  </a:cubicBezTo>
                  <a:cubicBezTo>
                    <a:pt x="801595" y="1866354"/>
                    <a:pt x="653397" y="1865465"/>
                    <a:pt x="310804" y="1864788"/>
                  </a:cubicBezTo>
                  <a:cubicBezTo>
                    <a:pt x="118698" y="1843067"/>
                    <a:pt x="7974" y="1732215"/>
                    <a:pt x="0" y="1553984"/>
                  </a:cubicBezTo>
                  <a:cubicBezTo>
                    <a:pt x="-8860" y="1404622"/>
                    <a:pt x="14477" y="1312163"/>
                    <a:pt x="0" y="1165490"/>
                  </a:cubicBezTo>
                  <a:cubicBezTo>
                    <a:pt x="-14477" y="1018817"/>
                    <a:pt x="15722" y="908551"/>
                    <a:pt x="0" y="776995"/>
                  </a:cubicBezTo>
                  <a:cubicBezTo>
                    <a:pt x="-17976" y="664260"/>
                    <a:pt x="-18255" y="483220"/>
                    <a:pt x="0" y="310798"/>
                  </a:cubicBezTo>
                  <a:lnTo>
                    <a:pt x="0" y="310798"/>
                  </a:lnTo>
                  <a:lnTo>
                    <a:pt x="0" y="31080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3427973110">
                    <a:prstGeom prst="wedgeRoundRectCallout">
                      <a:avLst>
                        <a:gd name="adj1" fmla="val 65453"/>
                        <a:gd name="adj2" fmla="val -60"/>
                        <a:gd name="adj3" fmla="val 166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0B845D-0FA7-44F4-9C83-8DC3C27A6364}"/>
                </a:ext>
              </a:extLst>
            </p:cNvPr>
            <p:cNvSpPr txBox="1"/>
            <p:nvPr/>
          </p:nvSpPr>
          <p:spPr>
            <a:xfrm>
              <a:off x="3776045" y="3843779"/>
              <a:ext cx="621213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 hai chấm, dấu chấm, dấu ngoặc kép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934078" y="5821421"/>
            <a:ext cx="13264968" cy="1139668"/>
            <a:chOff x="-934078" y="5821421"/>
            <a:chExt cx="13264968" cy="1139668"/>
          </a:xfrm>
        </p:grpSpPr>
        <p:pic>
          <p:nvPicPr>
            <p:cNvPr id="9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071" y="5821421"/>
              <a:ext cx="2899779" cy="1122520"/>
            </a:xfrm>
            <a:prstGeom prst="rect">
              <a:avLst/>
            </a:prstGeom>
          </p:spPr>
        </p:pic>
        <p:pic>
          <p:nvPicPr>
            <p:cNvPr id="10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0358" y="5829995"/>
              <a:ext cx="2899779" cy="1122520"/>
            </a:xfrm>
            <a:prstGeom prst="rect">
              <a:avLst/>
            </a:prstGeom>
          </p:spPr>
        </p:pic>
        <p:pic>
          <p:nvPicPr>
            <p:cNvPr id="11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767" y="5821421"/>
              <a:ext cx="2899779" cy="1122520"/>
            </a:xfrm>
            <a:prstGeom prst="rect">
              <a:avLst/>
            </a:prstGeom>
          </p:spPr>
        </p:pic>
        <p:pic>
          <p:nvPicPr>
            <p:cNvPr id="12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111" y="5838569"/>
              <a:ext cx="2899779" cy="1122520"/>
            </a:xfrm>
            <a:prstGeom prst="rect">
              <a:avLst/>
            </a:prstGeom>
          </p:spPr>
        </p:pic>
        <p:pic>
          <p:nvPicPr>
            <p:cNvPr id="13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4078" y="5821421"/>
              <a:ext cx="2899779" cy="112252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1" b="30923" l="53077" r="71769">
                        <a14:foregroundMark x1="61769" y1="15923" x2="66538" y2="21692"/>
                        <a14:foregroundMark x1="65231" y1="15462" x2="65077" y2="21385"/>
                        <a14:foregroundMark x1="65769" y1="16846" x2="66692" y2="21692"/>
                        <a14:foregroundMark x1="63846" y1="15923" x2="64000" y2="19769"/>
                        <a14:foregroundMark x1="63308" y1="17000" x2="67308" y2="18923"/>
                        <a14:foregroundMark x1="64769" y1="16385" x2="66846" y2="18154"/>
                        <a14:foregroundMark x1="66846" y1="8846" x2="66846" y2="8846"/>
                        <a14:foregroundMark x1="68615" y1="13077" x2="68615" y2="1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9" t="1157" r="26068" b="67732"/>
          <a:stretch/>
        </p:blipFill>
        <p:spPr>
          <a:xfrm>
            <a:off x="237140" y="2534883"/>
            <a:ext cx="2692949" cy="40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8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C7C1B6FD-42F9-4493-A173-3C92BF7F7F5F}"/>
              </a:ext>
            </a:extLst>
          </p:cNvPr>
          <p:cNvSpPr/>
          <p:nvPr/>
        </p:nvSpPr>
        <p:spPr>
          <a:xfrm>
            <a:off x="1786095" y="946100"/>
            <a:ext cx="5874545" cy="1588784"/>
          </a:xfrm>
          <a:custGeom>
            <a:avLst/>
            <a:gdLst>
              <a:gd name="connsiteX0" fmla="*/ 0 w 5319132"/>
              <a:gd name="connsiteY0" fmla="*/ 208160 h 1248936"/>
              <a:gd name="connsiteX1" fmla="*/ 208160 w 5319132"/>
              <a:gd name="connsiteY1" fmla="*/ 0 h 1248936"/>
              <a:gd name="connsiteX2" fmla="*/ 919068 w 5319132"/>
              <a:gd name="connsiteY2" fmla="*/ 0 h 1248936"/>
              <a:gd name="connsiteX3" fmla="*/ 1384835 w 5319132"/>
              <a:gd name="connsiteY3" fmla="*/ 0 h 1248936"/>
              <a:gd name="connsiteX4" fmla="*/ 1948658 w 5319132"/>
              <a:gd name="connsiteY4" fmla="*/ 0 h 1248936"/>
              <a:gd name="connsiteX5" fmla="*/ 2414425 w 5319132"/>
              <a:gd name="connsiteY5" fmla="*/ 0 h 1248936"/>
              <a:gd name="connsiteX6" fmla="*/ 2880193 w 5319132"/>
              <a:gd name="connsiteY6" fmla="*/ 0 h 1248936"/>
              <a:gd name="connsiteX7" fmla="*/ 3345960 w 5319132"/>
              <a:gd name="connsiteY7" fmla="*/ 0 h 1248936"/>
              <a:gd name="connsiteX8" fmla="*/ 4056867 w 5319132"/>
              <a:gd name="connsiteY8" fmla="*/ 0 h 1248936"/>
              <a:gd name="connsiteX9" fmla="*/ 4522635 w 5319132"/>
              <a:gd name="connsiteY9" fmla="*/ 0 h 1248936"/>
              <a:gd name="connsiteX10" fmla="*/ 5110972 w 5319132"/>
              <a:gd name="connsiteY10" fmla="*/ 0 h 1248936"/>
              <a:gd name="connsiteX11" fmla="*/ 5319132 w 5319132"/>
              <a:gd name="connsiteY11" fmla="*/ 208160 h 1248936"/>
              <a:gd name="connsiteX12" fmla="*/ 5319132 w 5319132"/>
              <a:gd name="connsiteY12" fmla="*/ 607816 h 1248936"/>
              <a:gd name="connsiteX13" fmla="*/ 5319132 w 5319132"/>
              <a:gd name="connsiteY13" fmla="*/ 1040776 h 1248936"/>
              <a:gd name="connsiteX14" fmla="*/ 5110972 w 5319132"/>
              <a:gd name="connsiteY14" fmla="*/ 1248936 h 1248936"/>
              <a:gd name="connsiteX15" fmla="*/ 4596177 w 5319132"/>
              <a:gd name="connsiteY15" fmla="*/ 1248936 h 1248936"/>
              <a:gd name="connsiteX16" fmla="*/ 3983325 w 5319132"/>
              <a:gd name="connsiteY16" fmla="*/ 1248936 h 1248936"/>
              <a:gd name="connsiteX17" fmla="*/ 3321446 w 5319132"/>
              <a:gd name="connsiteY17" fmla="*/ 1248936 h 1248936"/>
              <a:gd name="connsiteX18" fmla="*/ 2855678 w 5319132"/>
              <a:gd name="connsiteY18" fmla="*/ 1248936 h 1248936"/>
              <a:gd name="connsiteX19" fmla="*/ 2291855 w 5319132"/>
              <a:gd name="connsiteY19" fmla="*/ 1248936 h 1248936"/>
              <a:gd name="connsiteX20" fmla="*/ 1629975 w 5319132"/>
              <a:gd name="connsiteY20" fmla="*/ 1248936 h 1248936"/>
              <a:gd name="connsiteX21" fmla="*/ 1066152 w 5319132"/>
              <a:gd name="connsiteY21" fmla="*/ 1248936 h 1248936"/>
              <a:gd name="connsiteX22" fmla="*/ 208160 w 5319132"/>
              <a:gd name="connsiteY22" fmla="*/ 1248936 h 1248936"/>
              <a:gd name="connsiteX23" fmla="*/ 0 w 5319132"/>
              <a:gd name="connsiteY23" fmla="*/ 1040776 h 1248936"/>
              <a:gd name="connsiteX24" fmla="*/ 0 w 5319132"/>
              <a:gd name="connsiteY24" fmla="*/ 624468 h 1248936"/>
              <a:gd name="connsiteX25" fmla="*/ 0 w 5319132"/>
              <a:gd name="connsiteY25" fmla="*/ 208160 h 124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19132" h="1248936" extrusionOk="0">
                <a:moveTo>
                  <a:pt x="0" y="208160"/>
                </a:moveTo>
                <a:cubicBezTo>
                  <a:pt x="20146" y="89576"/>
                  <a:pt x="104599" y="-19174"/>
                  <a:pt x="208160" y="0"/>
                </a:cubicBezTo>
                <a:cubicBezTo>
                  <a:pt x="494417" y="7976"/>
                  <a:pt x="594758" y="20773"/>
                  <a:pt x="919068" y="0"/>
                </a:cubicBezTo>
                <a:cubicBezTo>
                  <a:pt x="1243378" y="-20773"/>
                  <a:pt x="1290058" y="1272"/>
                  <a:pt x="1384835" y="0"/>
                </a:cubicBezTo>
                <a:cubicBezTo>
                  <a:pt x="1479612" y="-1272"/>
                  <a:pt x="1727361" y="-17380"/>
                  <a:pt x="1948658" y="0"/>
                </a:cubicBezTo>
                <a:cubicBezTo>
                  <a:pt x="2169955" y="17380"/>
                  <a:pt x="2268886" y="-21462"/>
                  <a:pt x="2414425" y="0"/>
                </a:cubicBezTo>
                <a:cubicBezTo>
                  <a:pt x="2559964" y="21462"/>
                  <a:pt x="2762918" y="4333"/>
                  <a:pt x="2880193" y="0"/>
                </a:cubicBezTo>
                <a:cubicBezTo>
                  <a:pt x="2997468" y="-4333"/>
                  <a:pt x="3172164" y="-6799"/>
                  <a:pt x="3345960" y="0"/>
                </a:cubicBezTo>
                <a:cubicBezTo>
                  <a:pt x="3519756" y="6799"/>
                  <a:pt x="3844442" y="4049"/>
                  <a:pt x="4056867" y="0"/>
                </a:cubicBezTo>
                <a:cubicBezTo>
                  <a:pt x="4269292" y="-4049"/>
                  <a:pt x="4333812" y="-14177"/>
                  <a:pt x="4522635" y="0"/>
                </a:cubicBezTo>
                <a:cubicBezTo>
                  <a:pt x="4711458" y="14177"/>
                  <a:pt x="4889106" y="16370"/>
                  <a:pt x="5110972" y="0"/>
                </a:cubicBezTo>
                <a:cubicBezTo>
                  <a:pt x="5235923" y="15025"/>
                  <a:pt x="5326822" y="119649"/>
                  <a:pt x="5319132" y="208160"/>
                </a:cubicBezTo>
                <a:cubicBezTo>
                  <a:pt x="5334666" y="299781"/>
                  <a:pt x="5326369" y="435845"/>
                  <a:pt x="5319132" y="607816"/>
                </a:cubicBezTo>
                <a:cubicBezTo>
                  <a:pt x="5311895" y="779787"/>
                  <a:pt x="5316311" y="912599"/>
                  <a:pt x="5319132" y="1040776"/>
                </a:cubicBezTo>
                <a:cubicBezTo>
                  <a:pt x="5322991" y="1153006"/>
                  <a:pt x="5228612" y="1247814"/>
                  <a:pt x="5110972" y="1248936"/>
                </a:cubicBezTo>
                <a:cubicBezTo>
                  <a:pt x="4949018" y="1272844"/>
                  <a:pt x="4759879" y="1234469"/>
                  <a:pt x="4596177" y="1248936"/>
                </a:cubicBezTo>
                <a:cubicBezTo>
                  <a:pt x="4432476" y="1263403"/>
                  <a:pt x="4148344" y="1254605"/>
                  <a:pt x="3983325" y="1248936"/>
                </a:cubicBezTo>
                <a:cubicBezTo>
                  <a:pt x="3818306" y="1243267"/>
                  <a:pt x="3583186" y="1225091"/>
                  <a:pt x="3321446" y="1248936"/>
                </a:cubicBezTo>
                <a:cubicBezTo>
                  <a:pt x="3059706" y="1272781"/>
                  <a:pt x="2982913" y="1242198"/>
                  <a:pt x="2855678" y="1248936"/>
                </a:cubicBezTo>
                <a:cubicBezTo>
                  <a:pt x="2728443" y="1255674"/>
                  <a:pt x="2437216" y="1230686"/>
                  <a:pt x="2291855" y="1248936"/>
                </a:cubicBezTo>
                <a:cubicBezTo>
                  <a:pt x="2146494" y="1267186"/>
                  <a:pt x="1793948" y="1239077"/>
                  <a:pt x="1629975" y="1248936"/>
                </a:cubicBezTo>
                <a:cubicBezTo>
                  <a:pt x="1466002" y="1258795"/>
                  <a:pt x="1252267" y="1274953"/>
                  <a:pt x="1066152" y="1248936"/>
                </a:cubicBezTo>
                <a:cubicBezTo>
                  <a:pt x="880037" y="1222919"/>
                  <a:pt x="478001" y="1217006"/>
                  <a:pt x="208160" y="1248936"/>
                </a:cubicBezTo>
                <a:cubicBezTo>
                  <a:pt x="70301" y="1253667"/>
                  <a:pt x="4957" y="1133989"/>
                  <a:pt x="0" y="1040776"/>
                </a:cubicBezTo>
                <a:cubicBezTo>
                  <a:pt x="-8308" y="935938"/>
                  <a:pt x="4233" y="829399"/>
                  <a:pt x="0" y="624468"/>
                </a:cubicBezTo>
                <a:cubicBezTo>
                  <a:pt x="-4233" y="419537"/>
                  <a:pt x="16024" y="354536"/>
                  <a:pt x="0" y="20816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233514395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6095" y="1078772"/>
            <a:ext cx="57059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chữ nào trong đoạn thơ 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 viết hoa?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C4B81B-6CEE-4ED3-A53C-D5822D9C1CAE}"/>
              </a:ext>
            </a:extLst>
          </p:cNvPr>
          <p:cNvGrpSpPr/>
          <p:nvPr/>
        </p:nvGrpSpPr>
        <p:grpSpPr>
          <a:xfrm>
            <a:off x="4840770" y="2894046"/>
            <a:ext cx="6645768" cy="2583474"/>
            <a:chOff x="3429559" y="3052224"/>
            <a:chExt cx="6645768" cy="2583474"/>
          </a:xfrm>
        </p:grpSpPr>
        <p:sp>
          <p:nvSpPr>
            <p:cNvPr id="6" name="Speech Bubble: Rectangle with Corners Rounded 17">
              <a:extLst>
                <a:ext uri="{FF2B5EF4-FFF2-40B4-BE49-F238E27FC236}">
                  <a16:creationId xmlns:a16="http://schemas.microsoft.com/office/drawing/2014/main" id="{6A9A9827-F4F6-4090-A415-0EAA6FA86411}"/>
                </a:ext>
              </a:extLst>
            </p:cNvPr>
            <p:cNvSpPr/>
            <p:nvPr/>
          </p:nvSpPr>
          <p:spPr>
            <a:xfrm flipH="1">
              <a:off x="3429559" y="3052224"/>
              <a:ext cx="6645768" cy="2583474"/>
            </a:xfrm>
            <a:custGeom>
              <a:avLst/>
              <a:gdLst>
                <a:gd name="connsiteX0" fmla="*/ 0 w 5445871"/>
                <a:gd name="connsiteY0" fmla="*/ 310804 h 1864788"/>
                <a:gd name="connsiteX1" fmla="*/ 310804 w 5445871"/>
                <a:gd name="connsiteY1" fmla="*/ 0 h 1864788"/>
                <a:gd name="connsiteX2" fmla="*/ 941314 w 5445871"/>
                <a:gd name="connsiteY2" fmla="*/ 0 h 1864788"/>
                <a:gd name="connsiteX3" fmla="*/ 1428526 w 5445871"/>
                <a:gd name="connsiteY3" fmla="*/ 0 h 1864788"/>
                <a:gd name="connsiteX4" fmla="*/ 1915738 w 5445871"/>
                <a:gd name="connsiteY4" fmla="*/ 0 h 1864788"/>
                <a:gd name="connsiteX5" fmla="*/ 2402950 w 5445871"/>
                <a:gd name="connsiteY5" fmla="*/ 0 h 1864788"/>
                <a:gd name="connsiteX6" fmla="*/ 3176758 w 5445871"/>
                <a:gd name="connsiteY6" fmla="*/ 0 h 1864788"/>
                <a:gd name="connsiteX7" fmla="*/ 3176758 w 5445871"/>
                <a:gd name="connsiteY7" fmla="*/ 0 h 1864788"/>
                <a:gd name="connsiteX8" fmla="*/ 3857492 w 5445871"/>
                <a:gd name="connsiteY8" fmla="*/ 0 h 1864788"/>
                <a:gd name="connsiteX9" fmla="*/ 4538226 w 5445871"/>
                <a:gd name="connsiteY9" fmla="*/ 0 h 1864788"/>
                <a:gd name="connsiteX10" fmla="*/ 5135067 w 5445871"/>
                <a:gd name="connsiteY10" fmla="*/ 0 h 1864788"/>
                <a:gd name="connsiteX11" fmla="*/ 5445871 w 5445871"/>
                <a:gd name="connsiteY11" fmla="*/ 310804 h 1864788"/>
                <a:gd name="connsiteX12" fmla="*/ 5445871 w 5445871"/>
                <a:gd name="connsiteY12" fmla="*/ 310798 h 1864788"/>
                <a:gd name="connsiteX13" fmla="*/ 5883477 w 5445871"/>
                <a:gd name="connsiteY13" fmla="*/ 633446 h 1864788"/>
                <a:gd name="connsiteX14" fmla="*/ 6287421 w 5445871"/>
                <a:gd name="connsiteY14" fmla="*/ 931275 h 1864788"/>
                <a:gd name="connsiteX15" fmla="*/ 5883477 w 5445871"/>
                <a:gd name="connsiteY15" fmla="*/ 857221 h 1864788"/>
                <a:gd name="connsiteX16" fmla="*/ 5445871 w 5445871"/>
                <a:gd name="connsiteY16" fmla="*/ 776995 h 1864788"/>
                <a:gd name="connsiteX17" fmla="*/ 5445871 w 5445871"/>
                <a:gd name="connsiteY17" fmla="*/ 1142180 h 1864788"/>
                <a:gd name="connsiteX18" fmla="*/ 5445871 w 5445871"/>
                <a:gd name="connsiteY18" fmla="*/ 1553984 h 1864788"/>
                <a:gd name="connsiteX19" fmla="*/ 5135067 w 5445871"/>
                <a:gd name="connsiteY19" fmla="*/ 1864788 h 1864788"/>
                <a:gd name="connsiteX20" fmla="*/ 4538226 w 5445871"/>
                <a:gd name="connsiteY20" fmla="*/ 1864788 h 1864788"/>
                <a:gd name="connsiteX21" fmla="*/ 3857492 w 5445871"/>
                <a:gd name="connsiteY21" fmla="*/ 1864788 h 1864788"/>
                <a:gd name="connsiteX22" fmla="*/ 3176758 w 5445871"/>
                <a:gd name="connsiteY22" fmla="*/ 1864788 h 1864788"/>
                <a:gd name="connsiteX23" fmla="*/ 3176758 w 5445871"/>
                <a:gd name="connsiteY23" fmla="*/ 1864788 h 1864788"/>
                <a:gd name="connsiteX24" fmla="*/ 2546248 w 5445871"/>
                <a:gd name="connsiteY24" fmla="*/ 1864788 h 1864788"/>
                <a:gd name="connsiteX25" fmla="*/ 1973057 w 5445871"/>
                <a:gd name="connsiteY25" fmla="*/ 1864788 h 1864788"/>
                <a:gd name="connsiteX26" fmla="*/ 1428526 w 5445871"/>
                <a:gd name="connsiteY26" fmla="*/ 1864788 h 1864788"/>
                <a:gd name="connsiteX27" fmla="*/ 941314 w 5445871"/>
                <a:gd name="connsiteY27" fmla="*/ 1864788 h 1864788"/>
                <a:gd name="connsiteX28" fmla="*/ 310804 w 5445871"/>
                <a:gd name="connsiteY28" fmla="*/ 1864788 h 1864788"/>
                <a:gd name="connsiteX29" fmla="*/ 0 w 5445871"/>
                <a:gd name="connsiteY29" fmla="*/ 1553984 h 1864788"/>
                <a:gd name="connsiteX30" fmla="*/ 0 w 5445871"/>
                <a:gd name="connsiteY30" fmla="*/ 1181029 h 1864788"/>
                <a:gd name="connsiteX31" fmla="*/ 0 w 5445871"/>
                <a:gd name="connsiteY31" fmla="*/ 776995 h 1864788"/>
                <a:gd name="connsiteX32" fmla="*/ 0 w 5445871"/>
                <a:gd name="connsiteY32" fmla="*/ 310798 h 1864788"/>
                <a:gd name="connsiteX33" fmla="*/ 0 w 5445871"/>
                <a:gd name="connsiteY33" fmla="*/ 310798 h 1864788"/>
                <a:gd name="connsiteX34" fmla="*/ 0 w 5445871"/>
                <a:gd name="connsiteY34" fmla="*/ 310804 h 186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445871" h="1864788" fill="none" extrusionOk="0">
                  <a:moveTo>
                    <a:pt x="0" y="310804"/>
                  </a:moveTo>
                  <a:cubicBezTo>
                    <a:pt x="36343" y="147554"/>
                    <a:pt x="166673" y="-27624"/>
                    <a:pt x="310804" y="0"/>
                  </a:cubicBezTo>
                  <a:cubicBezTo>
                    <a:pt x="574299" y="31166"/>
                    <a:pt x="776158" y="3654"/>
                    <a:pt x="941314" y="0"/>
                  </a:cubicBezTo>
                  <a:cubicBezTo>
                    <a:pt x="1106470" y="-3654"/>
                    <a:pt x="1224656" y="13552"/>
                    <a:pt x="1428526" y="0"/>
                  </a:cubicBezTo>
                  <a:cubicBezTo>
                    <a:pt x="1632396" y="-13552"/>
                    <a:pt x="1705519" y="-2331"/>
                    <a:pt x="1915738" y="0"/>
                  </a:cubicBezTo>
                  <a:cubicBezTo>
                    <a:pt x="2125957" y="2331"/>
                    <a:pt x="2241857" y="12672"/>
                    <a:pt x="2402950" y="0"/>
                  </a:cubicBezTo>
                  <a:cubicBezTo>
                    <a:pt x="2564043" y="-12672"/>
                    <a:pt x="2856898" y="-9577"/>
                    <a:pt x="3176758" y="0"/>
                  </a:cubicBezTo>
                  <a:lnTo>
                    <a:pt x="3176758" y="0"/>
                  </a:lnTo>
                  <a:cubicBezTo>
                    <a:pt x="3388483" y="-2461"/>
                    <a:pt x="3550403" y="26886"/>
                    <a:pt x="3857492" y="0"/>
                  </a:cubicBezTo>
                  <a:cubicBezTo>
                    <a:pt x="4164581" y="-26886"/>
                    <a:pt x="4363265" y="32212"/>
                    <a:pt x="4538226" y="0"/>
                  </a:cubicBezTo>
                  <a:cubicBezTo>
                    <a:pt x="4671066" y="-9311"/>
                    <a:pt x="4836723" y="-7534"/>
                    <a:pt x="5135067" y="0"/>
                  </a:cubicBezTo>
                  <a:cubicBezTo>
                    <a:pt x="5333073" y="23173"/>
                    <a:pt x="5472661" y="138923"/>
                    <a:pt x="5445871" y="310804"/>
                  </a:cubicBezTo>
                  <a:lnTo>
                    <a:pt x="5445871" y="310798"/>
                  </a:lnTo>
                  <a:cubicBezTo>
                    <a:pt x="5655055" y="476942"/>
                    <a:pt x="5683159" y="508447"/>
                    <a:pt x="5883477" y="633446"/>
                  </a:cubicBezTo>
                  <a:cubicBezTo>
                    <a:pt x="6083795" y="758446"/>
                    <a:pt x="6078041" y="806982"/>
                    <a:pt x="6287421" y="931275"/>
                  </a:cubicBezTo>
                  <a:cubicBezTo>
                    <a:pt x="6197588" y="928334"/>
                    <a:pt x="6024752" y="889967"/>
                    <a:pt x="5883477" y="857221"/>
                  </a:cubicBezTo>
                  <a:cubicBezTo>
                    <a:pt x="5742202" y="824475"/>
                    <a:pt x="5634714" y="806978"/>
                    <a:pt x="5445871" y="776995"/>
                  </a:cubicBezTo>
                  <a:cubicBezTo>
                    <a:pt x="5446913" y="859043"/>
                    <a:pt x="5448633" y="1058485"/>
                    <a:pt x="5445871" y="1142180"/>
                  </a:cubicBezTo>
                  <a:cubicBezTo>
                    <a:pt x="5443109" y="1225876"/>
                    <a:pt x="5440941" y="1401197"/>
                    <a:pt x="5445871" y="1553984"/>
                  </a:cubicBezTo>
                  <a:cubicBezTo>
                    <a:pt x="5465707" y="1757997"/>
                    <a:pt x="5298592" y="1853039"/>
                    <a:pt x="5135067" y="1864788"/>
                  </a:cubicBezTo>
                  <a:cubicBezTo>
                    <a:pt x="4925161" y="1861949"/>
                    <a:pt x="4719672" y="1872490"/>
                    <a:pt x="4538226" y="1864788"/>
                  </a:cubicBezTo>
                  <a:cubicBezTo>
                    <a:pt x="4345758" y="1881234"/>
                    <a:pt x="4111236" y="1859656"/>
                    <a:pt x="3857492" y="1864788"/>
                  </a:cubicBezTo>
                  <a:cubicBezTo>
                    <a:pt x="3603748" y="1869920"/>
                    <a:pt x="3348222" y="1891898"/>
                    <a:pt x="3176758" y="1864788"/>
                  </a:cubicBezTo>
                  <a:lnTo>
                    <a:pt x="3176758" y="1864788"/>
                  </a:lnTo>
                  <a:cubicBezTo>
                    <a:pt x="2938877" y="1887133"/>
                    <a:pt x="2845310" y="1859270"/>
                    <a:pt x="2546248" y="1864788"/>
                  </a:cubicBezTo>
                  <a:cubicBezTo>
                    <a:pt x="2247186" y="1870307"/>
                    <a:pt x="2226330" y="1861499"/>
                    <a:pt x="1973057" y="1864788"/>
                  </a:cubicBezTo>
                  <a:cubicBezTo>
                    <a:pt x="1719784" y="1868077"/>
                    <a:pt x="1680788" y="1853388"/>
                    <a:pt x="1428526" y="1864788"/>
                  </a:cubicBezTo>
                  <a:cubicBezTo>
                    <a:pt x="1176264" y="1876188"/>
                    <a:pt x="1172959" y="1847742"/>
                    <a:pt x="941314" y="1864788"/>
                  </a:cubicBezTo>
                  <a:cubicBezTo>
                    <a:pt x="709669" y="1881834"/>
                    <a:pt x="503764" y="1851512"/>
                    <a:pt x="310804" y="1864788"/>
                  </a:cubicBezTo>
                  <a:cubicBezTo>
                    <a:pt x="136091" y="1874307"/>
                    <a:pt x="-15022" y="1712057"/>
                    <a:pt x="0" y="1553984"/>
                  </a:cubicBezTo>
                  <a:cubicBezTo>
                    <a:pt x="11922" y="1398860"/>
                    <a:pt x="-2292" y="1268769"/>
                    <a:pt x="0" y="1181029"/>
                  </a:cubicBezTo>
                  <a:cubicBezTo>
                    <a:pt x="2292" y="1093290"/>
                    <a:pt x="-16378" y="861224"/>
                    <a:pt x="0" y="776995"/>
                  </a:cubicBezTo>
                  <a:cubicBezTo>
                    <a:pt x="-17278" y="680299"/>
                    <a:pt x="1561" y="525892"/>
                    <a:pt x="0" y="310798"/>
                  </a:cubicBezTo>
                  <a:lnTo>
                    <a:pt x="0" y="310798"/>
                  </a:lnTo>
                  <a:lnTo>
                    <a:pt x="0" y="310804"/>
                  </a:lnTo>
                  <a:close/>
                </a:path>
                <a:path w="5445871" h="1864788" stroke="0" extrusionOk="0">
                  <a:moveTo>
                    <a:pt x="0" y="310804"/>
                  </a:moveTo>
                  <a:cubicBezTo>
                    <a:pt x="1378" y="131813"/>
                    <a:pt x="149046" y="-21153"/>
                    <a:pt x="310804" y="0"/>
                  </a:cubicBezTo>
                  <a:cubicBezTo>
                    <a:pt x="519465" y="-25020"/>
                    <a:pt x="690708" y="6301"/>
                    <a:pt x="912654" y="0"/>
                  </a:cubicBezTo>
                  <a:cubicBezTo>
                    <a:pt x="1134600" y="-6301"/>
                    <a:pt x="1281441" y="-7133"/>
                    <a:pt x="1399867" y="0"/>
                  </a:cubicBezTo>
                  <a:cubicBezTo>
                    <a:pt x="1518293" y="7133"/>
                    <a:pt x="1727897" y="5314"/>
                    <a:pt x="2030376" y="0"/>
                  </a:cubicBezTo>
                  <a:cubicBezTo>
                    <a:pt x="2332855" y="-5314"/>
                    <a:pt x="2427248" y="-12841"/>
                    <a:pt x="2546248" y="0"/>
                  </a:cubicBezTo>
                  <a:cubicBezTo>
                    <a:pt x="2665248" y="12841"/>
                    <a:pt x="2984196" y="23845"/>
                    <a:pt x="3176758" y="0"/>
                  </a:cubicBezTo>
                  <a:lnTo>
                    <a:pt x="3176758" y="0"/>
                  </a:lnTo>
                  <a:cubicBezTo>
                    <a:pt x="3344434" y="19629"/>
                    <a:pt x="3574360" y="4044"/>
                    <a:pt x="3816648" y="0"/>
                  </a:cubicBezTo>
                  <a:cubicBezTo>
                    <a:pt x="4058936" y="-4044"/>
                    <a:pt x="4219204" y="-27428"/>
                    <a:pt x="4538226" y="0"/>
                  </a:cubicBezTo>
                  <a:cubicBezTo>
                    <a:pt x="4722868" y="28067"/>
                    <a:pt x="4881559" y="-13785"/>
                    <a:pt x="5135067" y="0"/>
                  </a:cubicBezTo>
                  <a:cubicBezTo>
                    <a:pt x="5306291" y="6428"/>
                    <a:pt x="5469430" y="118177"/>
                    <a:pt x="5445871" y="310804"/>
                  </a:cubicBezTo>
                  <a:lnTo>
                    <a:pt x="5445871" y="310798"/>
                  </a:lnTo>
                  <a:cubicBezTo>
                    <a:pt x="5546781" y="411745"/>
                    <a:pt x="5792261" y="538425"/>
                    <a:pt x="5883477" y="633446"/>
                  </a:cubicBezTo>
                  <a:cubicBezTo>
                    <a:pt x="5974693" y="728467"/>
                    <a:pt x="6199186" y="846318"/>
                    <a:pt x="6287421" y="931275"/>
                  </a:cubicBezTo>
                  <a:cubicBezTo>
                    <a:pt x="6123093" y="886438"/>
                    <a:pt x="5968018" y="859780"/>
                    <a:pt x="5875062" y="855678"/>
                  </a:cubicBezTo>
                  <a:cubicBezTo>
                    <a:pt x="5782106" y="851576"/>
                    <a:pt x="5591459" y="792629"/>
                    <a:pt x="5445871" y="776995"/>
                  </a:cubicBezTo>
                  <a:cubicBezTo>
                    <a:pt x="5456814" y="925897"/>
                    <a:pt x="5433850" y="1024461"/>
                    <a:pt x="5445871" y="1173259"/>
                  </a:cubicBezTo>
                  <a:cubicBezTo>
                    <a:pt x="5457892" y="1322057"/>
                    <a:pt x="5446029" y="1424535"/>
                    <a:pt x="5445871" y="1553984"/>
                  </a:cubicBezTo>
                  <a:cubicBezTo>
                    <a:pt x="5461372" y="1735159"/>
                    <a:pt x="5323287" y="1843448"/>
                    <a:pt x="5135067" y="1864788"/>
                  </a:cubicBezTo>
                  <a:cubicBezTo>
                    <a:pt x="4977229" y="1835828"/>
                    <a:pt x="4697019" y="1836360"/>
                    <a:pt x="4538226" y="1864788"/>
                  </a:cubicBezTo>
                  <a:cubicBezTo>
                    <a:pt x="4377686" y="1849268"/>
                    <a:pt x="4089735" y="1894908"/>
                    <a:pt x="3884721" y="1864788"/>
                  </a:cubicBezTo>
                  <a:cubicBezTo>
                    <a:pt x="3679708" y="1834668"/>
                    <a:pt x="3530310" y="1872702"/>
                    <a:pt x="3176758" y="1864788"/>
                  </a:cubicBezTo>
                  <a:lnTo>
                    <a:pt x="3176758" y="1864788"/>
                  </a:lnTo>
                  <a:cubicBezTo>
                    <a:pt x="3071571" y="1844600"/>
                    <a:pt x="2850981" y="1877989"/>
                    <a:pt x="2660886" y="1864788"/>
                  </a:cubicBezTo>
                  <a:cubicBezTo>
                    <a:pt x="2470791" y="1851587"/>
                    <a:pt x="2207991" y="1860651"/>
                    <a:pt x="2030376" y="1864788"/>
                  </a:cubicBezTo>
                  <a:cubicBezTo>
                    <a:pt x="1852761" y="1868926"/>
                    <a:pt x="1749139" y="1873009"/>
                    <a:pt x="1514505" y="1864788"/>
                  </a:cubicBezTo>
                  <a:cubicBezTo>
                    <a:pt x="1279871" y="1856567"/>
                    <a:pt x="1195671" y="1863222"/>
                    <a:pt x="998633" y="1864788"/>
                  </a:cubicBezTo>
                  <a:cubicBezTo>
                    <a:pt x="801595" y="1866354"/>
                    <a:pt x="653397" y="1865465"/>
                    <a:pt x="310804" y="1864788"/>
                  </a:cubicBezTo>
                  <a:cubicBezTo>
                    <a:pt x="118698" y="1843067"/>
                    <a:pt x="7974" y="1732215"/>
                    <a:pt x="0" y="1553984"/>
                  </a:cubicBezTo>
                  <a:cubicBezTo>
                    <a:pt x="-8860" y="1404622"/>
                    <a:pt x="14477" y="1312163"/>
                    <a:pt x="0" y="1165490"/>
                  </a:cubicBezTo>
                  <a:cubicBezTo>
                    <a:pt x="-14477" y="1018817"/>
                    <a:pt x="15722" y="908551"/>
                    <a:pt x="0" y="776995"/>
                  </a:cubicBezTo>
                  <a:cubicBezTo>
                    <a:pt x="-17976" y="664260"/>
                    <a:pt x="-18255" y="483220"/>
                    <a:pt x="0" y="310798"/>
                  </a:cubicBezTo>
                  <a:lnTo>
                    <a:pt x="0" y="310798"/>
                  </a:lnTo>
                  <a:lnTo>
                    <a:pt x="0" y="31080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3427973110">
                    <a:prstGeom prst="wedgeRoundRectCallout">
                      <a:avLst>
                        <a:gd name="adj1" fmla="val 65453"/>
                        <a:gd name="adj2" fmla="val -60"/>
                        <a:gd name="adj3" fmla="val 166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0B845D-0FA7-44F4-9C83-8DC3C27A6364}"/>
                </a:ext>
              </a:extLst>
            </p:cNvPr>
            <p:cNvSpPr txBox="1"/>
            <p:nvPr/>
          </p:nvSpPr>
          <p:spPr>
            <a:xfrm>
              <a:off x="3774376" y="4020795"/>
              <a:ext cx="62121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Cáo, Gà, chữ đầu câu thơ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934078" y="5821421"/>
            <a:ext cx="13264968" cy="1139668"/>
            <a:chOff x="-934078" y="5821421"/>
            <a:chExt cx="13264968" cy="1139668"/>
          </a:xfrm>
        </p:grpSpPr>
        <p:pic>
          <p:nvPicPr>
            <p:cNvPr id="9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071" y="5821421"/>
              <a:ext cx="2899779" cy="1122520"/>
            </a:xfrm>
            <a:prstGeom prst="rect">
              <a:avLst/>
            </a:prstGeom>
          </p:spPr>
        </p:pic>
        <p:pic>
          <p:nvPicPr>
            <p:cNvPr id="10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0358" y="5829995"/>
              <a:ext cx="2899779" cy="1122520"/>
            </a:xfrm>
            <a:prstGeom prst="rect">
              <a:avLst/>
            </a:prstGeom>
          </p:spPr>
        </p:pic>
        <p:pic>
          <p:nvPicPr>
            <p:cNvPr id="11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767" y="5821421"/>
              <a:ext cx="2899779" cy="1122520"/>
            </a:xfrm>
            <a:prstGeom prst="rect">
              <a:avLst/>
            </a:prstGeom>
          </p:spPr>
        </p:pic>
        <p:pic>
          <p:nvPicPr>
            <p:cNvPr id="12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111" y="5838569"/>
              <a:ext cx="2899779" cy="1122520"/>
            </a:xfrm>
            <a:prstGeom prst="rect">
              <a:avLst/>
            </a:prstGeom>
          </p:spPr>
        </p:pic>
        <p:pic>
          <p:nvPicPr>
            <p:cNvPr id="13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4078" y="5821421"/>
              <a:ext cx="2899779" cy="112252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1" b="30923" l="53077" r="71769">
                        <a14:foregroundMark x1="61769" y1="15923" x2="66538" y2="21692"/>
                        <a14:foregroundMark x1="65231" y1="15462" x2="65077" y2="21385"/>
                        <a14:foregroundMark x1="65769" y1="16846" x2="66692" y2="21692"/>
                        <a14:foregroundMark x1="63846" y1="15923" x2="64000" y2="19769"/>
                        <a14:foregroundMark x1="63308" y1="17000" x2="67308" y2="18923"/>
                        <a14:foregroundMark x1="64769" y1="16385" x2="66846" y2="18154"/>
                        <a14:foregroundMark x1="66846" y1="8846" x2="66846" y2="8846"/>
                        <a14:foregroundMark x1="68615" y1="13077" x2="68615" y2="1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9" t="1157" r="26068" b="67732"/>
          <a:stretch/>
        </p:blipFill>
        <p:spPr>
          <a:xfrm>
            <a:off x="237140" y="2534883"/>
            <a:ext cx="2692949" cy="40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C7C1B6FD-42F9-4493-A173-3C92BF7F7F5F}"/>
              </a:ext>
            </a:extLst>
          </p:cNvPr>
          <p:cNvSpPr/>
          <p:nvPr/>
        </p:nvSpPr>
        <p:spPr>
          <a:xfrm>
            <a:off x="1786095" y="946100"/>
            <a:ext cx="5460661" cy="1588784"/>
          </a:xfrm>
          <a:custGeom>
            <a:avLst/>
            <a:gdLst>
              <a:gd name="connsiteX0" fmla="*/ 0 w 5319132"/>
              <a:gd name="connsiteY0" fmla="*/ 208160 h 1248936"/>
              <a:gd name="connsiteX1" fmla="*/ 208160 w 5319132"/>
              <a:gd name="connsiteY1" fmla="*/ 0 h 1248936"/>
              <a:gd name="connsiteX2" fmla="*/ 919068 w 5319132"/>
              <a:gd name="connsiteY2" fmla="*/ 0 h 1248936"/>
              <a:gd name="connsiteX3" fmla="*/ 1384835 w 5319132"/>
              <a:gd name="connsiteY3" fmla="*/ 0 h 1248936"/>
              <a:gd name="connsiteX4" fmla="*/ 1948658 w 5319132"/>
              <a:gd name="connsiteY4" fmla="*/ 0 h 1248936"/>
              <a:gd name="connsiteX5" fmla="*/ 2414425 w 5319132"/>
              <a:gd name="connsiteY5" fmla="*/ 0 h 1248936"/>
              <a:gd name="connsiteX6" fmla="*/ 2880193 w 5319132"/>
              <a:gd name="connsiteY6" fmla="*/ 0 h 1248936"/>
              <a:gd name="connsiteX7" fmla="*/ 3345960 w 5319132"/>
              <a:gd name="connsiteY7" fmla="*/ 0 h 1248936"/>
              <a:gd name="connsiteX8" fmla="*/ 4056867 w 5319132"/>
              <a:gd name="connsiteY8" fmla="*/ 0 h 1248936"/>
              <a:gd name="connsiteX9" fmla="*/ 4522635 w 5319132"/>
              <a:gd name="connsiteY9" fmla="*/ 0 h 1248936"/>
              <a:gd name="connsiteX10" fmla="*/ 5110972 w 5319132"/>
              <a:gd name="connsiteY10" fmla="*/ 0 h 1248936"/>
              <a:gd name="connsiteX11" fmla="*/ 5319132 w 5319132"/>
              <a:gd name="connsiteY11" fmla="*/ 208160 h 1248936"/>
              <a:gd name="connsiteX12" fmla="*/ 5319132 w 5319132"/>
              <a:gd name="connsiteY12" fmla="*/ 607816 h 1248936"/>
              <a:gd name="connsiteX13" fmla="*/ 5319132 w 5319132"/>
              <a:gd name="connsiteY13" fmla="*/ 1040776 h 1248936"/>
              <a:gd name="connsiteX14" fmla="*/ 5110972 w 5319132"/>
              <a:gd name="connsiteY14" fmla="*/ 1248936 h 1248936"/>
              <a:gd name="connsiteX15" fmla="*/ 4596177 w 5319132"/>
              <a:gd name="connsiteY15" fmla="*/ 1248936 h 1248936"/>
              <a:gd name="connsiteX16" fmla="*/ 3983325 w 5319132"/>
              <a:gd name="connsiteY16" fmla="*/ 1248936 h 1248936"/>
              <a:gd name="connsiteX17" fmla="*/ 3321446 w 5319132"/>
              <a:gd name="connsiteY17" fmla="*/ 1248936 h 1248936"/>
              <a:gd name="connsiteX18" fmla="*/ 2855678 w 5319132"/>
              <a:gd name="connsiteY18" fmla="*/ 1248936 h 1248936"/>
              <a:gd name="connsiteX19" fmla="*/ 2291855 w 5319132"/>
              <a:gd name="connsiteY19" fmla="*/ 1248936 h 1248936"/>
              <a:gd name="connsiteX20" fmla="*/ 1629975 w 5319132"/>
              <a:gd name="connsiteY20" fmla="*/ 1248936 h 1248936"/>
              <a:gd name="connsiteX21" fmla="*/ 1066152 w 5319132"/>
              <a:gd name="connsiteY21" fmla="*/ 1248936 h 1248936"/>
              <a:gd name="connsiteX22" fmla="*/ 208160 w 5319132"/>
              <a:gd name="connsiteY22" fmla="*/ 1248936 h 1248936"/>
              <a:gd name="connsiteX23" fmla="*/ 0 w 5319132"/>
              <a:gd name="connsiteY23" fmla="*/ 1040776 h 1248936"/>
              <a:gd name="connsiteX24" fmla="*/ 0 w 5319132"/>
              <a:gd name="connsiteY24" fmla="*/ 624468 h 1248936"/>
              <a:gd name="connsiteX25" fmla="*/ 0 w 5319132"/>
              <a:gd name="connsiteY25" fmla="*/ 208160 h 124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19132" h="1248936" extrusionOk="0">
                <a:moveTo>
                  <a:pt x="0" y="208160"/>
                </a:moveTo>
                <a:cubicBezTo>
                  <a:pt x="20146" y="89576"/>
                  <a:pt x="104599" y="-19174"/>
                  <a:pt x="208160" y="0"/>
                </a:cubicBezTo>
                <a:cubicBezTo>
                  <a:pt x="494417" y="7976"/>
                  <a:pt x="594758" y="20773"/>
                  <a:pt x="919068" y="0"/>
                </a:cubicBezTo>
                <a:cubicBezTo>
                  <a:pt x="1243378" y="-20773"/>
                  <a:pt x="1290058" y="1272"/>
                  <a:pt x="1384835" y="0"/>
                </a:cubicBezTo>
                <a:cubicBezTo>
                  <a:pt x="1479612" y="-1272"/>
                  <a:pt x="1727361" y="-17380"/>
                  <a:pt x="1948658" y="0"/>
                </a:cubicBezTo>
                <a:cubicBezTo>
                  <a:pt x="2169955" y="17380"/>
                  <a:pt x="2268886" y="-21462"/>
                  <a:pt x="2414425" y="0"/>
                </a:cubicBezTo>
                <a:cubicBezTo>
                  <a:pt x="2559964" y="21462"/>
                  <a:pt x="2762918" y="4333"/>
                  <a:pt x="2880193" y="0"/>
                </a:cubicBezTo>
                <a:cubicBezTo>
                  <a:pt x="2997468" y="-4333"/>
                  <a:pt x="3172164" y="-6799"/>
                  <a:pt x="3345960" y="0"/>
                </a:cubicBezTo>
                <a:cubicBezTo>
                  <a:pt x="3519756" y="6799"/>
                  <a:pt x="3844442" y="4049"/>
                  <a:pt x="4056867" y="0"/>
                </a:cubicBezTo>
                <a:cubicBezTo>
                  <a:pt x="4269292" y="-4049"/>
                  <a:pt x="4333812" y="-14177"/>
                  <a:pt x="4522635" y="0"/>
                </a:cubicBezTo>
                <a:cubicBezTo>
                  <a:pt x="4711458" y="14177"/>
                  <a:pt x="4889106" y="16370"/>
                  <a:pt x="5110972" y="0"/>
                </a:cubicBezTo>
                <a:cubicBezTo>
                  <a:pt x="5235923" y="15025"/>
                  <a:pt x="5326822" y="119649"/>
                  <a:pt x="5319132" y="208160"/>
                </a:cubicBezTo>
                <a:cubicBezTo>
                  <a:pt x="5334666" y="299781"/>
                  <a:pt x="5326369" y="435845"/>
                  <a:pt x="5319132" y="607816"/>
                </a:cubicBezTo>
                <a:cubicBezTo>
                  <a:pt x="5311895" y="779787"/>
                  <a:pt x="5316311" y="912599"/>
                  <a:pt x="5319132" y="1040776"/>
                </a:cubicBezTo>
                <a:cubicBezTo>
                  <a:pt x="5322991" y="1153006"/>
                  <a:pt x="5228612" y="1247814"/>
                  <a:pt x="5110972" y="1248936"/>
                </a:cubicBezTo>
                <a:cubicBezTo>
                  <a:pt x="4949018" y="1272844"/>
                  <a:pt x="4759879" y="1234469"/>
                  <a:pt x="4596177" y="1248936"/>
                </a:cubicBezTo>
                <a:cubicBezTo>
                  <a:pt x="4432476" y="1263403"/>
                  <a:pt x="4148344" y="1254605"/>
                  <a:pt x="3983325" y="1248936"/>
                </a:cubicBezTo>
                <a:cubicBezTo>
                  <a:pt x="3818306" y="1243267"/>
                  <a:pt x="3583186" y="1225091"/>
                  <a:pt x="3321446" y="1248936"/>
                </a:cubicBezTo>
                <a:cubicBezTo>
                  <a:pt x="3059706" y="1272781"/>
                  <a:pt x="2982913" y="1242198"/>
                  <a:pt x="2855678" y="1248936"/>
                </a:cubicBezTo>
                <a:cubicBezTo>
                  <a:pt x="2728443" y="1255674"/>
                  <a:pt x="2437216" y="1230686"/>
                  <a:pt x="2291855" y="1248936"/>
                </a:cubicBezTo>
                <a:cubicBezTo>
                  <a:pt x="2146494" y="1267186"/>
                  <a:pt x="1793948" y="1239077"/>
                  <a:pt x="1629975" y="1248936"/>
                </a:cubicBezTo>
                <a:cubicBezTo>
                  <a:pt x="1466002" y="1258795"/>
                  <a:pt x="1252267" y="1274953"/>
                  <a:pt x="1066152" y="1248936"/>
                </a:cubicBezTo>
                <a:cubicBezTo>
                  <a:pt x="880037" y="1222919"/>
                  <a:pt x="478001" y="1217006"/>
                  <a:pt x="208160" y="1248936"/>
                </a:cubicBezTo>
                <a:cubicBezTo>
                  <a:pt x="70301" y="1253667"/>
                  <a:pt x="4957" y="1133989"/>
                  <a:pt x="0" y="1040776"/>
                </a:cubicBezTo>
                <a:cubicBezTo>
                  <a:pt x="-8308" y="935938"/>
                  <a:pt x="4233" y="829399"/>
                  <a:pt x="0" y="624468"/>
                </a:cubicBezTo>
                <a:cubicBezTo>
                  <a:pt x="-4233" y="419537"/>
                  <a:pt x="16024" y="354536"/>
                  <a:pt x="0" y="20816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233514395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1972" y="1045157"/>
            <a:ext cx="43957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 th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viết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 th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nào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C4B81B-6CEE-4ED3-A53C-D5822D9C1CAE}"/>
              </a:ext>
            </a:extLst>
          </p:cNvPr>
          <p:cNvGrpSpPr/>
          <p:nvPr/>
        </p:nvGrpSpPr>
        <p:grpSpPr>
          <a:xfrm>
            <a:off x="4934554" y="2701171"/>
            <a:ext cx="6645768" cy="2583474"/>
            <a:chOff x="3429559" y="3052224"/>
            <a:chExt cx="6645768" cy="2583474"/>
          </a:xfrm>
        </p:grpSpPr>
        <p:sp>
          <p:nvSpPr>
            <p:cNvPr id="6" name="Speech Bubble: Rectangle with Corners Rounded 17">
              <a:extLst>
                <a:ext uri="{FF2B5EF4-FFF2-40B4-BE49-F238E27FC236}">
                  <a16:creationId xmlns:a16="http://schemas.microsoft.com/office/drawing/2014/main" id="{6A9A9827-F4F6-4090-A415-0EAA6FA86411}"/>
                </a:ext>
              </a:extLst>
            </p:cNvPr>
            <p:cNvSpPr/>
            <p:nvPr/>
          </p:nvSpPr>
          <p:spPr>
            <a:xfrm flipH="1">
              <a:off x="3429559" y="3052224"/>
              <a:ext cx="6645768" cy="2583474"/>
            </a:xfrm>
            <a:custGeom>
              <a:avLst/>
              <a:gdLst>
                <a:gd name="connsiteX0" fmla="*/ 0 w 5445871"/>
                <a:gd name="connsiteY0" fmla="*/ 310804 h 1864788"/>
                <a:gd name="connsiteX1" fmla="*/ 310804 w 5445871"/>
                <a:gd name="connsiteY1" fmla="*/ 0 h 1864788"/>
                <a:gd name="connsiteX2" fmla="*/ 941314 w 5445871"/>
                <a:gd name="connsiteY2" fmla="*/ 0 h 1864788"/>
                <a:gd name="connsiteX3" fmla="*/ 1428526 w 5445871"/>
                <a:gd name="connsiteY3" fmla="*/ 0 h 1864788"/>
                <a:gd name="connsiteX4" fmla="*/ 1915738 w 5445871"/>
                <a:gd name="connsiteY4" fmla="*/ 0 h 1864788"/>
                <a:gd name="connsiteX5" fmla="*/ 2402950 w 5445871"/>
                <a:gd name="connsiteY5" fmla="*/ 0 h 1864788"/>
                <a:gd name="connsiteX6" fmla="*/ 3176758 w 5445871"/>
                <a:gd name="connsiteY6" fmla="*/ 0 h 1864788"/>
                <a:gd name="connsiteX7" fmla="*/ 3176758 w 5445871"/>
                <a:gd name="connsiteY7" fmla="*/ 0 h 1864788"/>
                <a:gd name="connsiteX8" fmla="*/ 3857492 w 5445871"/>
                <a:gd name="connsiteY8" fmla="*/ 0 h 1864788"/>
                <a:gd name="connsiteX9" fmla="*/ 4538226 w 5445871"/>
                <a:gd name="connsiteY9" fmla="*/ 0 h 1864788"/>
                <a:gd name="connsiteX10" fmla="*/ 5135067 w 5445871"/>
                <a:gd name="connsiteY10" fmla="*/ 0 h 1864788"/>
                <a:gd name="connsiteX11" fmla="*/ 5445871 w 5445871"/>
                <a:gd name="connsiteY11" fmla="*/ 310804 h 1864788"/>
                <a:gd name="connsiteX12" fmla="*/ 5445871 w 5445871"/>
                <a:gd name="connsiteY12" fmla="*/ 310798 h 1864788"/>
                <a:gd name="connsiteX13" fmla="*/ 5883477 w 5445871"/>
                <a:gd name="connsiteY13" fmla="*/ 633446 h 1864788"/>
                <a:gd name="connsiteX14" fmla="*/ 6287421 w 5445871"/>
                <a:gd name="connsiteY14" fmla="*/ 931275 h 1864788"/>
                <a:gd name="connsiteX15" fmla="*/ 5883477 w 5445871"/>
                <a:gd name="connsiteY15" fmla="*/ 857221 h 1864788"/>
                <a:gd name="connsiteX16" fmla="*/ 5445871 w 5445871"/>
                <a:gd name="connsiteY16" fmla="*/ 776995 h 1864788"/>
                <a:gd name="connsiteX17" fmla="*/ 5445871 w 5445871"/>
                <a:gd name="connsiteY17" fmla="*/ 1142180 h 1864788"/>
                <a:gd name="connsiteX18" fmla="*/ 5445871 w 5445871"/>
                <a:gd name="connsiteY18" fmla="*/ 1553984 h 1864788"/>
                <a:gd name="connsiteX19" fmla="*/ 5135067 w 5445871"/>
                <a:gd name="connsiteY19" fmla="*/ 1864788 h 1864788"/>
                <a:gd name="connsiteX20" fmla="*/ 4538226 w 5445871"/>
                <a:gd name="connsiteY20" fmla="*/ 1864788 h 1864788"/>
                <a:gd name="connsiteX21" fmla="*/ 3857492 w 5445871"/>
                <a:gd name="connsiteY21" fmla="*/ 1864788 h 1864788"/>
                <a:gd name="connsiteX22" fmla="*/ 3176758 w 5445871"/>
                <a:gd name="connsiteY22" fmla="*/ 1864788 h 1864788"/>
                <a:gd name="connsiteX23" fmla="*/ 3176758 w 5445871"/>
                <a:gd name="connsiteY23" fmla="*/ 1864788 h 1864788"/>
                <a:gd name="connsiteX24" fmla="*/ 2546248 w 5445871"/>
                <a:gd name="connsiteY24" fmla="*/ 1864788 h 1864788"/>
                <a:gd name="connsiteX25" fmla="*/ 1973057 w 5445871"/>
                <a:gd name="connsiteY25" fmla="*/ 1864788 h 1864788"/>
                <a:gd name="connsiteX26" fmla="*/ 1428526 w 5445871"/>
                <a:gd name="connsiteY26" fmla="*/ 1864788 h 1864788"/>
                <a:gd name="connsiteX27" fmla="*/ 941314 w 5445871"/>
                <a:gd name="connsiteY27" fmla="*/ 1864788 h 1864788"/>
                <a:gd name="connsiteX28" fmla="*/ 310804 w 5445871"/>
                <a:gd name="connsiteY28" fmla="*/ 1864788 h 1864788"/>
                <a:gd name="connsiteX29" fmla="*/ 0 w 5445871"/>
                <a:gd name="connsiteY29" fmla="*/ 1553984 h 1864788"/>
                <a:gd name="connsiteX30" fmla="*/ 0 w 5445871"/>
                <a:gd name="connsiteY30" fmla="*/ 1181029 h 1864788"/>
                <a:gd name="connsiteX31" fmla="*/ 0 w 5445871"/>
                <a:gd name="connsiteY31" fmla="*/ 776995 h 1864788"/>
                <a:gd name="connsiteX32" fmla="*/ 0 w 5445871"/>
                <a:gd name="connsiteY32" fmla="*/ 310798 h 1864788"/>
                <a:gd name="connsiteX33" fmla="*/ 0 w 5445871"/>
                <a:gd name="connsiteY33" fmla="*/ 310798 h 1864788"/>
                <a:gd name="connsiteX34" fmla="*/ 0 w 5445871"/>
                <a:gd name="connsiteY34" fmla="*/ 310804 h 186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445871" h="1864788" fill="none" extrusionOk="0">
                  <a:moveTo>
                    <a:pt x="0" y="310804"/>
                  </a:moveTo>
                  <a:cubicBezTo>
                    <a:pt x="36343" y="147554"/>
                    <a:pt x="166673" y="-27624"/>
                    <a:pt x="310804" y="0"/>
                  </a:cubicBezTo>
                  <a:cubicBezTo>
                    <a:pt x="574299" y="31166"/>
                    <a:pt x="776158" y="3654"/>
                    <a:pt x="941314" y="0"/>
                  </a:cubicBezTo>
                  <a:cubicBezTo>
                    <a:pt x="1106470" y="-3654"/>
                    <a:pt x="1224656" y="13552"/>
                    <a:pt x="1428526" y="0"/>
                  </a:cubicBezTo>
                  <a:cubicBezTo>
                    <a:pt x="1632396" y="-13552"/>
                    <a:pt x="1705519" y="-2331"/>
                    <a:pt x="1915738" y="0"/>
                  </a:cubicBezTo>
                  <a:cubicBezTo>
                    <a:pt x="2125957" y="2331"/>
                    <a:pt x="2241857" y="12672"/>
                    <a:pt x="2402950" y="0"/>
                  </a:cubicBezTo>
                  <a:cubicBezTo>
                    <a:pt x="2564043" y="-12672"/>
                    <a:pt x="2856898" y="-9577"/>
                    <a:pt x="3176758" y="0"/>
                  </a:cubicBezTo>
                  <a:lnTo>
                    <a:pt x="3176758" y="0"/>
                  </a:lnTo>
                  <a:cubicBezTo>
                    <a:pt x="3388483" y="-2461"/>
                    <a:pt x="3550403" y="26886"/>
                    <a:pt x="3857492" y="0"/>
                  </a:cubicBezTo>
                  <a:cubicBezTo>
                    <a:pt x="4164581" y="-26886"/>
                    <a:pt x="4363265" y="32212"/>
                    <a:pt x="4538226" y="0"/>
                  </a:cubicBezTo>
                  <a:cubicBezTo>
                    <a:pt x="4671066" y="-9311"/>
                    <a:pt x="4836723" y="-7534"/>
                    <a:pt x="5135067" y="0"/>
                  </a:cubicBezTo>
                  <a:cubicBezTo>
                    <a:pt x="5333073" y="23173"/>
                    <a:pt x="5472661" y="138923"/>
                    <a:pt x="5445871" y="310804"/>
                  </a:cubicBezTo>
                  <a:lnTo>
                    <a:pt x="5445871" y="310798"/>
                  </a:lnTo>
                  <a:cubicBezTo>
                    <a:pt x="5655055" y="476942"/>
                    <a:pt x="5683159" y="508447"/>
                    <a:pt x="5883477" y="633446"/>
                  </a:cubicBezTo>
                  <a:cubicBezTo>
                    <a:pt x="6083795" y="758446"/>
                    <a:pt x="6078041" y="806982"/>
                    <a:pt x="6287421" y="931275"/>
                  </a:cubicBezTo>
                  <a:cubicBezTo>
                    <a:pt x="6197588" y="928334"/>
                    <a:pt x="6024752" y="889967"/>
                    <a:pt x="5883477" y="857221"/>
                  </a:cubicBezTo>
                  <a:cubicBezTo>
                    <a:pt x="5742202" y="824475"/>
                    <a:pt x="5634714" y="806978"/>
                    <a:pt x="5445871" y="776995"/>
                  </a:cubicBezTo>
                  <a:cubicBezTo>
                    <a:pt x="5446913" y="859043"/>
                    <a:pt x="5448633" y="1058485"/>
                    <a:pt x="5445871" y="1142180"/>
                  </a:cubicBezTo>
                  <a:cubicBezTo>
                    <a:pt x="5443109" y="1225876"/>
                    <a:pt x="5440941" y="1401197"/>
                    <a:pt x="5445871" y="1553984"/>
                  </a:cubicBezTo>
                  <a:cubicBezTo>
                    <a:pt x="5465707" y="1757997"/>
                    <a:pt x="5298592" y="1853039"/>
                    <a:pt x="5135067" y="1864788"/>
                  </a:cubicBezTo>
                  <a:cubicBezTo>
                    <a:pt x="4925161" y="1861949"/>
                    <a:pt x="4719672" y="1872490"/>
                    <a:pt x="4538226" y="1864788"/>
                  </a:cubicBezTo>
                  <a:cubicBezTo>
                    <a:pt x="4345758" y="1881234"/>
                    <a:pt x="4111236" y="1859656"/>
                    <a:pt x="3857492" y="1864788"/>
                  </a:cubicBezTo>
                  <a:cubicBezTo>
                    <a:pt x="3603748" y="1869920"/>
                    <a:pt x="3348222" y="1891898"/>
                    <a:pt x="3176758" y="1864788"/>
                  </a:cubicBezTo>
                  <a:lnTo>
                    <a:pt x="3176758" y="1864788"/>
                  </a:lnTo>
                  <a:cubicBezTo>
                    <a:pt x="2938877" y="1887133"/>
                    <a:pt x="2845310" y="1859270"/>
                    <a:pt x="2546248" y="1864788"/>
                  </a:cubicBezTo>
                  <a:cubicBezTo>
                    <a:pt x="2247186" y="1870307"/>
                    <a:pt x="2226330" y="1861499"/>
                    <a:pt x="1973057" y="1864788"/>
                  </a:cubicBezTo>
                  <a:cubicBezTo>
                    <a:pt x="1719784" y="1868077"/>
                    <a:pt x="1680788" y="1853388"/>
                    <a:pt x="1428526" y="1864788"/>
                  </a:cubicBezTo>
                  <a:cubicBezTo>
                    <a:pt x="1176264" y="1876188"/>
                    <a:pt x="1172959" y="1847742"/>
                    <a:pt x="941314" y="1864788"/>
                  </a:cubicBezTo>
                  <a:cubicBezTo>
                    <a:pt x="709669" y="1881834"/>
                    <a:pt x="503764" y="1851512"/>
                    <a:pt x="310804" y="1864788"/>
                  </a:cubicBezTo>
                  <a:cubicBezTo>
                    <a:pt x="136091" y="1874307"/>
                    <a:pt x="-15022" y="1712057"/>
                    <a:pt x="0" y="1553984"/>
                  </a:cubicBezTo>
                  <a:cubicBezTo>
                    <a:pt x="11922" y="1398860"/>
                    <a:pt x="-2292" y="1268769"/>
                    <a:pt x="0" y="1181029"/>
                  </a:cubicBezTo>
                  <a:cubicBezTo>
                    <a:pt x="2292" y="1093290"/>
                    <a:pt x="-16378" y="861224"/>
                    <a:pt x="0" y="776995"/>
                  </a:cubicBezTo>
                  <a:cubicBezTo>
                    <a:pt x="-17278" y="680299"/>
                    <a:pt x="1561" y="525892"/>
                    <a:pt x="0" y="310798"/>
                  </a:cubicBezTo>
                  <a:lnTo>
                    <a:pt x="0" y="310798"/>
                  </a:lnTo>
                  <a:lnTo>
                    <a:pt x="0" y="310804"/>
                  </a:lnTo>
                  <a:close/>
                </a:path>
                <a:path w="5445871" h="1864788" stroke="0" extrusionOk="0">
                  <a:moveTo>
                    <a:pt x="0" y="310804"/>
                  </a:moveTo>
                  <a:cubicBezTo>
                    <a:pt x="1378" y="131813"/>
                    <a:pt x="149046" y="-21153"/>
                    <a:pt x="310804" y="0"/>
                  </a:cubicBezTo>
                  <a:cubicBezTo>
                    <a:pt x="519465" y="-25020"/>
                    <a:pt x="690708" y="6301"/>
                    <a:pt x="912654" y="0"/>
                  </a:cubicBezTo>
                  <a:cubicBezTo>
                    <a:pt x="1134600" y="-6301"/>
                    <a:pt x="1281441" y="-7133"/>
                    <a:pt x="1399867" y="0"/>
                  </a:cubicBezTo>
                  <a:cubicBezTo>
                    <a:pt x="1518293" y="7133"/>
                    <a:pt x="1727897" y="5314"/>
                    <a:pt x="2030376" y="0"/>
                  </a:cubicBezTo>
                  <a:cubicBezTo>
                    <a:pt x="2332855" y="-5314"/>
                    <a:pt x="2427248" y="-12841"/>
                    <a:pt x="2546248" y="0"/>
                  </a:cubicBezTo>
                  <a:cubicBezTo>
                    <a:pt x="2665248" y="12841"/>
                    <a:pt x="2984196" y="23845"/>
                    <a:pt x="3176758" y="0"/>
                  </a:cubicBezTo>
                  <a:lnTo>
                    <a:pt x="3176758" y="0"/>
                  </a:lnTo>
                  <a:cubicBezTo>
                    <a:pt x="3344434" y="19629"/>
                    <a:pt x="3574360" y="4044"/>
                    <a:pt x="3816648" y="0"/>
                  </a:cubicBezTo>
                  <a:cubicBezTo>
                    <a:pt x="4058936" y="-4044"/>
                    <a:pt x="4219204" y="-27428"/>
                    <a:pt x="4538226" y="0"/>
                  </a:cubicBezTo>
                  <a:cubicBezTo>
                    <a:pt x="4722868" y="28067"/>
                    <a:pt x="4881559" y="-13785"/>
                    <a:pt x="5135067" y="0"/>
                  </a:cubicBezTo>
                  <a:cubicBezTo>
                    <a:pt x="5306291" y="6428"/>
                    <a:pt x="5469430" y="118177"/>
                    <a:pt x="5445871" y="310804"/>
                  </a:cubicBezTo>
                  <a:lnTo>
                    <a:pt x="5445871" y="310798"/>
                  </a:lnTo>
                  <a:cubicBezTo>
                    <a:pt x="5546781" y="411745"/>
                    <a:pt x="5792261" y="538425"/>
                    <a:pt x="5883477" y="633446"/>
                  </a:cubicBezTo>
                  <a:cubicBezTo>
                    <a:pt x="5974693" y="728467"/>
                    <a:pt x="6199186" y="846318"/>
                    <a:pt x="6287421" y="931275"/>
                  </a:cubicBezTo>
                  <a:cubicBezTo>
                    <a:pt x="6123093" y="886438"/>
                    <a:pt x="5968018" y="859780"/>
                    <a:pt x="5875062" y="855678"/>
                  </a:cubicBezTo>
                  <a:cubicBezTo>
                    <a:pt x="5782106" y="851576"/>
                    <a:pt x="5591459" y="792629"/>
                    <a:pt x="5445871" y="776995"/>
                  </a:cubicBezTo>
                  <a:cubicBezTo>
                    <a:pt x="5456814" y="925897"/>
                    <a:pt x="5433850" y="1024461"/>
                    <a:pt x="5445871" y="1173259"/>
                  </a:cubicBezTo>
                  <a:cubicBezTo>
                    <a:pt x="5457892" y="1322057"/>
                    <a:pt x="5446029" y="1424535"/>
                    <a:pt x="5445871" y="1553984"/>
                  </a:cubicBezTo>
                  <a:cubicBezTo>
                    <a:pt x="5461372" y="1735159"/>
                    <a:pt x="5323287" y="1843448"/>
                    <a:pt x="5135067" y="1864788"/>
                  </a:cubicBezTo>
                  <a:cubicBezTo>
                    <a:pt x="4977229" y="1835828"/>
                    <a:pt x="4697019" y="1836360"/>
                    <a:pt x="4538226" y="1864788"/>
                  </a:cubicBezTo>
                  <a:cubicBezTo>
                    <a:pt x="4377686" y="1849268"/>
                    <a:pt x="4089735" y="1894908"/>
                    <a:pt x="3884721" y="1864788"/>
                  </a:cubicBezTo>
                  <a:cubicBezTo>
                    <a:pt x="3679708" y="1834668"/>
                    <a:pt x="3530310" y="1872702"/>
                    <a:pt x="3176758" y="1864788"/>
                  </a:cubicBezTo>
                  <a:lnTo>
                    <a:pt x="3176758" y="1864788"/>
                  </a:lnTo>
                  <a:cubicBezTo>
                    <a:pt x="3071571" y="1844600"/>
                    <a:pt x="2850981" y="1877989"/>
                    <a:pt x="2660886" y="1864788"/>
                  </a:cubicBezTo>
                  <a:cubicBezTo>
                    <a:pt x="2470791" y="1851587"/>
                    <a:pt x="2207991" y="1860651"/>
                    <a:pt x="2030376" y="1864788"/>
                  </a:cubicBezTo>
                  <a:cubicBezTo>
                    <a:pt x="1852761" y="1868926"/>
                    <a:pt x="1749139" y="1873009"/>
                    <a:pt x="1514505" y="1864788"/>
                  </a:cubicBezTo>
                  <a:cubicBezTo>
                    <a:pt x="1279871" y="1856567"/>
                    <a:pt x="1195671" y="1863222"/>
                    <a:pt x="998633" y="1864788"/>
                  </a:cubicBezTo>
                  <a:cubicBezTo>
                    <a:pt x="801595" y="1866354"/>
                    <a:pt x="653397" y="1865465"/>
                    <a:pt x="310804" y="1864788"/>
                  </a:cubicBezTo>
                  <a:cubicBezTo>
                    <a:pt x="118698" y="1843067"/>
                    <a:pt x="7974" y="1732215"/>
                    <a:pt x="0" y="1553984"/>
                  </a:cubicBezTo>
                  <a:cubicBezTo>
                    <a:pt x="-8860" y="1404622"/>
                    <a:pt x="14477" y="1312163"/>
                    <a:pt x="0" y="1165490"/>
                  </a:cubicBezTo>
                  <a:cubicBezTo>
                    <a:pt x="-14477" y="1018817"/>
                    <a:pt x="15722" y="908551"/>
                    <a:pt x="0" y="776995"/>
                  </a:cubicBezTo>
                  <a:cubicBezTo>
                    <a:pt x="-17976" y="664260"/>
                    <a:pt x="-18255" y="483220"/>
                    <a:pt x="0" y="310798"/>
                  </a:cubicBezTo>
                  <a:lnTo>
                    <a:pt x="0" y="310798"/>
                  </a:lnTo>
                  <a:lnTo>
                    <a:pt x="0" y="31080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3427973110">
                    <a:prstGeom prst="wedgeRoundRectCallout">
                      <a:avLst>
                        <a:gd name="adj1" fmla="val 65453"/>
                        <a:gd name="adj2" fmla="val -60"/>
                        <a:gd name="adj3" fmla="val 166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0B845D-0FA7-44F4-9C83-8DC3C27A6364}"/>
                </a:ext>
              </a:extLst>
            </p:cNvPr>
            <p:cNvSpPr txBox="1"/>
            <p:nvPr/>
          </p:nvSpPr>
          <p:spPr>
            <a:xfrm>
              <a:off x="3646374" y="3887161"/>
              <a:ext cx="62121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Thể</a:t>
              </a:r>
              <a:r>
                <a:rPr kumimoji="0" lang="en-US" alt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thơ lục bát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934078" y="5821421"/>
            <a:ext cx="13264968" cy="1139668"/>
            <a:chOff x="-934078" y="5821421"/>
            <a:chExt cx="13264968" cy="1139668"/>
          </a:xfrm>
        </p:grpSpPr>
        <p:pic>
          <p:nvPicPr>
            <p:cNvPr id="9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071" y="5821421"/>
              <a:ext cx="2899779" cy="1122520"/>
            </a:xfrm>
            <a:prstGeom prst="rect">
              <a:avLst/>
            </a:prstGeom>
          </p:spPr>
        </p:pic>
        <p:pic>
          <p:nvPicPr>
            <p:cNvPr id="10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0358" y="5829995"/>
              <a:ext cx="2899779" cy="1122520"/>
            </a:xfrm>
            <a:prstGeom prst="rect">
              <a:avLst/>
            </a:prstGeom>
          </p:spPr>
        </p:pic>
        <p:pic>
          <p:nvPicPr>
            <p:cNvPr id="11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767" y="5821421"/>
              <a:ext cx="2899779" cy="1122520"/>
            </a:xfrm>
            <a:prstGeom prst="rect">
              <a:avLst/>
            </a:prstGeom>
          </p:spPr>
        </p:pic>
        <p:pic>
          <p:nvPicPr>
            <p:cNvPr id="12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111" y="5838569"/>
              <a:ext cx="2899779" cy="1122520"/>
            </a:xfrm>
            <a:prstGeom prst="rect">
              <a:avLst/>
            </a:prstGeom>
          </p:spPr>
        </p:pic>
        <p:pic>
          <p:nvPicPr>
            <p:cNvPr id="13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8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4078" y="5821421"/>
              <a:ext cx="2899779" cy="112252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1" b="30923" l="53077" r="71769">
                        <a14:foregroundMark x1="61769" y1="15923" x2="66538" y2="21692"/>
                        <a14:foregroundMark x1="65231" y1="15462" x2="65077" y2="21385"/>
                        <a14:foregroundMark x1="65769" y1="16846" x2="66692" y2="21692"/>
                        <a14:foregroundMark x1="63846" y1="15923" x2="64000" y2="19769"/>
                        <a14:foregroundMark x1="63308" y1="17000" x2="67308" y2="18923"/>
                        <a14:foregroundMark x1="64769" y1="16385" x2="66846" y2="18154"/>
                        <a14:foregroundMark x1="66846" y1="8846" x2="66846" y2="8846"/>
                        <a14:foregroundMark x1="68615" y1="13077" x2="68615" y2="1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9" t="1157" r="26068" b="67732"/>
          <a:stretch/>
        </p:blipFill>
        <p:spPr>
          <a:xfrm>
            <a:off x="237140" y="2534883"/>
            <a:ext cx="2692949" cy="40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" y="365125"/>
            <a:ext cx="11079480" cy="62947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4">
            <a:extLst>
              <a:ext uri="{FF2B5EF4-FFF2-40B4-BE49-F238E27FC236}">
                <a16:creationId xmlns:a16="http://schemas.microsoft.com/office/drawing/2014/main" id="{7223B996-CEB0-4029-A26E-79F0FF8A1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8" b="25158"/>
          <a:stretch/>
        </p:blipFill>
        <p:spPr>
          <a:xfrm>
            <a:off x="2359052" y="-501078"/>
            <a:ext cx="6720779" cy="20180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38279" y="319284"/>
            <a:ext cx="4941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  <a:latin typeface="UTM Wedding K&amp;T" panose="02040603050506020204" pitchFamily="18" charset="0"/>
              </a:rPr>
              <a:t>Nghe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UTM Wedding K&amp;T" panose="02040603050506020204" pitchFamily="18" charset="0"/>
              </a:rPr>
              <a:t> – </a:t>
            </a:r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  <a:latin typeface="UTM Wedding K&amp;T" panose="02040603050506020204" pitchFamily="18" charset="0"/>
              </a:rPr>
              <a:t>viết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UTM Wedding K&amp;T" panose="0204060305050602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542CB1-74CC-4A2F-9444-223B33291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7" y="3256159"/>
            <a:ext cx="3123989" cy="3247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CE1FFD-3017-4DE0-B29C-C892534AD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976" y="3256157"/>
            <a:ext cx="2868647" cy="3247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00B089-D276-445B-8532-F658D025DB2C}"/>
              </a:ext>
            </a:extLst>
          </p:cNvPr>
          <p:cNvSpPr txBox="1"/>
          <p:nvPr/>
        </p:nvSpPr>
        <p:spPr>
          <a:xfrm>
            <a:off x="1744799" y="2093912"/>
            <a:ext cx="54534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4800" b="1" kern="1200" dirty="0" err="1" smtClean="0">
                <a:solidFill>
                  <a:srgbClr val="FFFF00"/>
                </a:solidFill>
                <a:effectLst>
                  <a:outerShdw blurRad="12700" dist="50800" dir="600000" algn="tl">
                    <a:srgbClr val="000000">
                      <a:alpha val="75000"/>
                    </a:srgbClr>
                  </a:outerShdw>
                </a:effectLst>
                <a:latin typeface="UVN Bay Buom Nang" panose="00000900000000000000" pitchFamily="2" charset="0"/>
                <a:ea typeface="+mn-ea"/>
                <a:cs typeface="Times New Roman" panose="02020603050405020304" pitchFamily="18" charset="0"/>
              </a:rPr>
              <a:t>Tư</a:t>
            </a:r>
            <a:r>
              <a:rPr lang="en-US" sz="4800" b="1" kern="1200" dirty="0" smtClean="0">
                <a:solidFill>
                  <a:srgbClr val="FFFF00"/>
                </a:solidFill>
                <a:effectLst>
                  <a:outerShdw blurRad="12700" dist="50800" dir="600000" algn="tl">
                    <a:srgbClr val="000000">
                      <a:alpha val="75000"/>
                    </a:srgbClr>
                  </a:outerShdw>
                </a:effectLst>
                <a:latin typeface="UVN Bay Buom Nang" panose="000009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 smtClean="0">
                <a:solidFill>
                  <a:srgbClr val="FFFF00"/>
                </a:solidFill>
                <a:effectLst>
                  <a:outerShdw blurRad="12700" dist="50800" dir="600000" algn="tl">
                    <a:srgbClr val="000000">
                      <a:alpha val="75000"/>
                    </a:srgbClr>
                  </a:outerShdw>
                </a:effectLst>
                <a:latin typeface="UVN Bay Buom Nang" panose="00000900000000000000" pitchFamily="2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lang="en-US" sz="4800" b="1" kern="1200" dirty="0" smtClean="0">
                <a:solidFill>
                  <a:srgbClr val="FFFF00"/>
                </a:solidFill>
                <a:effectLst>
                  <a:outerShdw blurRad="12700" dist="50800" dir="600000" algn="tl">
                    <a:srgbClr val="000000">
                      <a:alpha val="75000"/>
                    </a:srgbClr>
                  </a:outerShdw>
                </a:effectLst>
                <a:latin typeface="UVN Bay Buom Nang" panose="000009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 smtClean="0">
                <a:solidFill>
                  <a:srgbClr val="FFFF00"/>
                </a:solidFill>
                <a:effectLst>
                  <a:outerShdw blurRad="12700" dist="50800" dir="600000" algn="tl">
                    <a:srgbClr val="000000">
                      <a:alpha val="75000"/>
                    </a:srgbClr>
                  </a:outerShdw>
                </a:effectLst>
                <a:latin typeface="UVN Bay Buom Nang" panose="00000900000000000000" pitchFamily="2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lang="en-US" sz="4800" b="1" kern="1200" dirty="0" smtClean="0">
                <a:solidFill>
                  <a:srgbClr val="FFFF00"/>
                </a:solidFill>
                <a:effectLst>
                  <a:outerShdw blurRad="12700" dist="50800" dir="600000" algn="tl">
                    <a:srgbClr val="000000">
                      <a:alpha val="75000"/>
                    </a:srgbClr>
                  </a:outerShdw>
                </a:effectLst>
                <a:latin typeface="UVN Bay Buom Nang" panose="000009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 smtClean="0">
                <a:solidFill>
                  <a:srgbClr val="FFFF00"/>
                </a:solidFill>
                <a:effectLst>
                  <a:outerShdw blurRad="12700" dist="50800" dir="600000" algn="tl">
                    <a:srgbClr val="000000">
                      <a:alpha val="75000"/>
                    </a:srgbClr>
                  </a:outerShdw>
                </a:effectLst>
                <a:latin typeface="UVN Bay Buom Nang" panose="00000900000000000000" pitchFamily="2" charset="0"/>
                <a:ea typeface="+mn-ea"/>
                <a:cs typeface="Times New Roman" panose="02020603050405020304" pitchFamily="18" charset="0"/>
              </a:rPr>
              <a:t>viết</a:t>
            </a:r>
            <a:endParaRPr lang="en-US" sz="4800" b="1" kern="1200" dirty="0">
              <a:solidFill>
                <a:srgbClr val="FFFF00"/>
              </a:solidFill>
              <a:effectLst>
                <a:outerShdw blurRad="12700" dist="50800" dir="600000" algn="tl">
                  <a:srgbClr val="000000">
                    <a:alpha val="75000"/>
                  </a:srgbClr>
                </a:outerShdw>
              </a:effectLst>
              <a:latin typeface="UVN Bay Buom Nang" panose="000009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6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394" y="-5167312"/>
            <a:ext cx="5322277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0" y="-5167312"/>
            <a:ext cx="6858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7051" y1="10176" x2="63312" y2="17686"/>
                        <a14:foregroundMark x1="80515" y1="33434" x2="96723" y2="47123"/>
                        <a14:foregroundMark x1="16735" y1="28649" x2="30310" y2="44700"/>
                        <a14:foregroundMark x1="19719" y1="44700" x2="19719" y2="44700"/>
                        <a14:foregroundMark x1="26975" y1="49849" x2="26975" y2="49849"/>
                        <a14:foregroundMark x1="51141" y1="59419" x2="29666" y2="67293"/>
                        <a14:foregroundMark x1="72557" y1="34464" x2="72557" y2="34464"/>
                        <a14:foregroundMark x1="53774" y1="16657" x2="53774" y2="16657"/>
                        <a14:foregroundMark x1="68929" y1="8843" x2="71621" y2="18413"/>
                        <a14:foregroundMark x1="71270" y1="34464" x2="85781" y2="48455"/>
                        <a14:foregroundMark x1="62317" y1="29316" x2="62317" y2="29316"/>
                        <a14:foregroundMark x1="72908" y1="19746" x2="72908" y2="19746"/>
                        <a14:foregroundMark x1="47806" y1="19079" x2="50439" y2="23198"/>
                        <a14:backgroundMark x1="39497" y1="4543" x2="61615" y2="19624"/>
                        <a14:backgroundMark x1="57636" y1="1151" x2="77472" y2="14476"/>
                        <a14:backgroundMark x1="51024" y1="4240" x2="72206" y2="19261"/>
                        <a14:backgroundMark x1="22937" y1="27801" x2="3803" y2="43186"/>
                        <a14:backgroundMark x1="26916" y1="31193" x2="1814" y2="47608"/>
                        <a14:backgroundMark x1="70977" y1="12114" x2="73493" y2="15687"/>
                        <a14:backgroundMark x1="68812" y1="11326" x2="71094" y2="17202"/>
                        <a14:backgroundMark x1="71913" y1="10600" x2="62610" y2="18716"/>
                        <a14:backgroundMark x1="72264" y1="8964" x2="59918" y2="15324"/>
                        <a14:backgroundMark x1="70568" y1="8722" x2="65769" y2="19019"/>
                        <a14:backgroundMark x1="74547" y1="8843" x2="67642" y2="22714"/>
                        <a14:backgroundMark x1="75073" y1="9267" x2="70568" y2="18898"/>
                        <a14:backgroundMark x1="78642" y1="8722" x2="70685" y2="20654"/>
                        <a14:backgroundMark x1="67115" y1="10902" x2="53950" y2="23137"/>
                        <a14:backgroundMark x1="65243" y1="14173" x2="54359" y2="25076"/>
                        <a14:backgroundMark x1="64190" y1="13810" x2="59684" y2="18474"/>
                        <a14:backgroundMark x1="60971" y1="7753" x2="57812" y2="20533"/>
                        <a14:backgroundMark x1="57695" y1="7026" x2="57929" y2="19867"/>
                        <a14:backgroundMark x1="56992" y1="7753" x2="62434" y2="19685"/>
                        <a14:backgroundMark x1="59157" y1="8419" x2="61264" y2="18716"/>
                        <a14:backgroundMark x1="50088" y1="19988" x2="49152" y2="23804"/>
                        <a14:backgroundMark x1="50088" y1="18595" x2="50380" y2="25197"/>
                        <a14:backgroundMark x1="49035" y1="16535" x2="51960" y2="25197"/>
                        <a14:backgroundMark x1="48625" y1="18716" x2="48508" y2="22714"/>
                        <a14:backgroundMark x1="47338" y1="17202" x2="48508" y2="24349"/>
                        <a14:backgroundMark x1="48800" y1="16959" x2="47689" y2="24773"/>
                        <a14:backgroundMark x1="27911" y1="33858" x2="21416" y2="39612"/>
                        <a14:backgroundMark x1="29783" y1="37977" x2="20889" y2="39491"/>
                        <a14:backgroundMark x1="27911" y1="34403" x2="10532" y2="37008"/>
                        <a14:backgroundMark x1="29783" y1="26287" x2="10942" y2="33434"/>
                        <a14:backgroundMark x1="27794" y1="23683" x2="15448" y2="41551"/>
                        <a14:backgroundMark x1="21826" y1="26590" x2="15565" y2="363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10" y="176934"/>
            <a:ext cx="7098410" cy="6858000"/>
          </a:xfrm>
          <a:prstGeom prst="rect">
            <a:avLst/>
          </a:prstGeom>
        </p:spPr>
      </p:pic>
      <p:sp>
        <p:nvSpPr>
          <p:cNvPr id="7" name="Cloud Callout 5">
            <a:extLst>
              <a:ext uri="{FF2B5EF4-FFF2-40B4-BE49-F238E27FC236}">
                <a16:creationId xmlns:a16="http://schemas.microsoft.com/office/drawing/2014/main" id="{B1A14F3C-69C9-4E39-88F1-91AF811AFF3D}"/>
              </a:ext>
            </a:extLst>
          </p:cNvPr>
          <p:cNvSpPr/>
          <p:nvPr/>
        </p:nvSpPr>
        <p:spPr>
          <a:xfrm>
            <a:off x="519599" y="145819"/>
            <a:ext cx="7781149" cy="2905588"/>
          </a:xfrm>
          <a:custGeom>
            <a:avLst/>
            <a:gdLst>
              <a:gd name="connsiteX0" fmla="*/ 579072 w 6414337"/>
              <a:gd name="connsiteY0" fmla="*/ 998544 h 3001887"/>
              <a:gd name="connsiteX1" fmla="*/ 834903 w 6414337"/>
              <a:gd name="connsiteY1" fmla="*/ 479954 h 3001887"/>
              <a:gd name="connsiteX2" fmla="*/ 2079462 w 6414337"/>
              <a:gd name="connsiteY2" fmla="*/ 361477 h 3001887"/>
              <a:gd name="connsiteX3" fmla="*/ 3334267 w 6414337"/>
              <a:gd name="connsiteY3" fmla="*/ 238483 h 3001887"/>
              <a:gd name="connsiteX4" fmla="*/ 3823212 w 6414337"/>
              <a:gd name="connsiteY4" fmla="*/ 13897 h 3001887"/>
              <a:gd name="connsiteX5" fmla="*/ 4429604 w 6414337"/>
              <a:gd name="connsiteY5" fmla="*/ 172400 h 3001887"/>
              <a:gd name="connsiteX6" fmla="*/ 5265547 w 6414337"/>
              <a:gd name="connsiteY6" fmla="*/ 47946 h 3001887"/>
              <a:gd name="connsiteX7" fmla="*/ 5689457 w 6414337"/>
              <a:gd name="connsiteY7" fmla="*/ 387465 h 3001887"/>
              <a:gd name="connsiteX8" fmla="*/ 6233488 w 6414337"/>
              <a:gd name="connsiteY8" fmla="*/ 716978 h 3001887"/>
              <a:gd name="connsiteX9" fmla="*/ 6209137 w 6414337"/>
              <a:gd name="connsiteY9" fmla="*/ 1074286 h 3001887"/>
              <a:gd name="connsiteX10" fmla="*/ 6387016 w 6414337"/>
              <a:gd name="connsiteY10" fmla="*/ 1620602 h 3001887"/>
              <a:gd name="connsiteX11" fmla="*/ 5553746 w 6414337"/>
              <a:gd name="connsiteY11" fmla="*/ 2098819 h 3001887"/>
              <a:gd name="connsiteX12" fmla="*/ 5255450 w 6414337"/>
              <a:gd name="connsiteY12" fmla="*/ 2508590 h 3001887"/>
              <a:gd name="connsiteX13" fmla="*/ 4239847 w 6414337"/>
              <a:gd name="connsiteY13" fmla="*/ 2558205 h 3001887"/>
              <a:gd name="connsiteX14" fmla="*/ 3514076 w 6414337"/>
              <a:gd name="connsiteY14" fmla="*/ 2995355 h 3001887"/>
              <a:gd name="connsiteX15" fmla="*/ 2446950 w 6414337"/>
              <a:gd name="connsiteY15" fmla="*/ 2728520 h 3001887"/>
              <a:gd name="connsiteX16" fmla="*/ 861778 w 6414337"/>
              <a:gd name="connsiteY16" fmla="*/ 2464882 h 3001887"/>
              <a:gd name="connsiteX17" fmla="*/ 164812 w 6414337"/>
              <a:gd name="connsiteY17" fmla="*/ 2171503 h 3001887"/>
              <a:gd name="connsiteX18" fmla="*/ 313738 w 6414337"/>
              <a:gd name="connsiteY18" fmla="*/ 1775491 h 3001887"/>
              <a:gd name="connsiteX19" fmla="*/ -743 w 6414337"/>
              <a:gd name="connsiteY19" fmla="*/ 1369194 h 3001887"/>
              <a:gd name="connsiteX20" fmla="*/ 573578 w 6414337"/>
              <a:gd name="connsiteY20" fmla="*/ 1008064 h 3001887"/>
              <a:gd name="connsiteX21" fmla="*/ 579072 w 6414337"/>
              <a:gd name="connsiteY21" fmla="*/ 998544 h 3001887"/>
              <a:gd name="connsiteX0" fmla="*/ 8278984 w 6414337"/>
              <a:gd name="connsiteY0" fmla="*/ 1539728 h 3001887"/>
              <a:gd name="connsiteX1" fmla="*/ 8195598 w 6414337"/>
              <a:gd name="connsiteY1" fmla="*/ 1623114 h 3001887"/>
              <a:gd name="connsiteX2" fmla="*/ 8112212 w 6414337"/>
              <a:gd name="connsiteY2" fmla="*/ 1539728 h 3001887"/>
              <a:gd name="connsiteX3" fmla="*/ 8195598 w 6414337"/>
              <a:gd name="connsiteY3" fmla="*/ 1456342 h 3001887"/>
              <a:gd name="connsiteX4" fmla="*/ 8278984 w 6414337"/>
              <a:gd name="connsiteY4" fmla="*/ 1539728 h 3001887"/>
              <a:gd name="connsiteX0" fmla="*/ 7824057 w 6414337"/>
              <a:gd name="connsiteY0" fmla="*/ 1535543 h 3001887"/>
              <a:gd name="connsiteX1" fmla="*/ 7657285 w 6414337"/>
              <a:gd name="connsiteY1" fmla="*/ 1702315 h 3001887"/>
              <a:gd name="connsiteX2" fmla="*/ 7490513 w 6414337"/>
              <a:gd name="connsiteY2" fmla="*/ 1535543 h 3001887"/>
              <a:gd name="connsiteX3" fmla="*/ 7657285 w 6414337"/>
              <a:gd name="connsiteY3" fmla="*/ 1368771 h 3001887"/>
              <a:gd name="connsiteX4" fmla="*/ 7824057 w 6414337"/>
              <a:gd name="connsiteY4" fmla="*/ 1535543 h 3001887"/>
              <a:gd name="connsiteX0" fmla="*/ 7202364 w 6414337"/>
              <a:gd name="connsiteY0" fmla="*/ 1530061 h 3001887"/>
              <a:gd name="connsiteX1" fmla="*/ 6952207 w 6414337"/>
              <a:gd name="connsiteY1" fmla="*/ 1780218 h 3001887"/>
              <a:gd name="connsiteX2" fmla="*/ 6702050 w 6414337"/>
              <a:gd name="connsiteY2" fmla="*/ 1530061 h 3001887"/>
              <a:gd name="connsiteX3" fmla="*/ 6952207 w 6414337"/>
              <a:gd name="connsiteY3" fmla="*/ 1279904 h 3001887"/>
              <a:gd name="connsiteX4" fmla="*/ 7202364 w 6414337"/>
              <a:gd name="connsiteY4" fmla="*/ 1530061 h 3001887"/>
              <a:gd name="connsiteX0" fmla="*/ 696816 w 6414337"/>
              <a:gd name="connsiteY0" fmla="*/ 1818990 h 3001887"/>
              <a:gd name="connsiteX1" fmla="*/ 320716 w 6414337"/>
              <a:gd name="connsiteY1" fmla="*/ 1763608 h 3001887"/>
              <a:gd name="connsiteX2" fmla="*/ 1028669 w 6414337"/>
              <a:gd name="connsiteY2" fmla="*/ 2425066 h 3001887"/>
              <a:gd name="connsiteX3" fmla="*/ 864153 w 6414337"/>
              <a:gd name="connsiteY3" fmla="*/ 2451541 h 3001887"/>
              <a:gd name="connsiteX4" fmla="*/ 2446653 w 6414337"/>
              <a:gd name="connsiteY4" fmla="*/ 2716290 h 3001887"/>
              <a:gd name="connsiteX5" fmla="*/ 2347469 w 6414337"/>
              <a:gd name="connsiteY5" fmla="*/ 2595381 h 3001887"/>
              <a:gd name="connsiteX6" fmla="*/ 4280233 w 6414337"/>
              <a:gd name="connsiteY6" fmla="*/ 2414781 h 3001887"/>
              <a:gd name="connsiteX7" fmla="*/ 4240589 w 6414337"/>
              <a:gd name="connsiteY7" fmla="*/ 2547434 h 3001887"/>
              <a:gd name="connsiteX8" fmla="*/ 5067474 w 6414337"/>
              <a:gd name="connsiteY8" fmla="*/ 1595030 h 3001887"/>
              <a:gd name="connsiteX9" fmla="*/ 5550183 w 6414337"/>
              <a:gd name="connsiteY9" fmla="*/ 2090897 h 3001887"/>
              <a:gd name="connsiteX10" fmla="*/ 6206168 w 6414337"/>
              <a:gd name="connsiteY10" fmla="*/ 1066920 h 3001887"/>
              <a:gd name="connsiteX11" fmla="*/ 5991168 w 6414337"/>
              <a:gd name="connsiteY11" fmla="*/ 1252870 h 3001887"/>
              <a:gd name="connsiteX12" fmla="*/ 5690348 w 6414337"/>
              <a:gd name="connsiteY12" fmla="*/ 377042 h 3001887"/>
              <a:gd name="connsiteX13" fmla="*/ 5701632 w 6414337"/>
              <a:gd name="connsiteY13" fmla="*/ 464875 h 3001887"/>
              <a:gd name="connsiteX14" fmla="*/ 4317502 w 6414337"/>
              <a:gd name="connsiteY14" fmla="*/ 274617 h 3001887"/>
              <a:gd name="connsiteX15" fmla="*/ 4427674 w 6414337"/>
              <a:gd name="connsiteY15" fmla="*/ 162602 h 3001887"/>
              <a:gd name="connsiteX16" fmla="*/ 3287496 w 6414337"/>
              <a:gd name="connsiteY16" fmla="*/ 327983 h 3001887"/>
              <a:gd name="connsiteX17" fmla="*/ 3340800 w 6414337"/>
              <a:gd name="connsiteY17" fmla="*/ 231395 h 3001887"/>
              <a:gd name="connsiteX18" fmla="*/ 2078720 w 6414337"/>
              <a:gd name="connsiteY18" fmla="*/ 360782 h 3001887"/>
              <a:gd name="connsiteX19" fmla="*/ 2271744 w 6414337"/>
              <a:gd name="connsiteY19" fmla="*/ 454452 h 3001887"/>
              <a:gd name="connsiteX20" fmla="*/ 612777 w 6414337"/>
              <a:gd name="connsiteY20" fmla="*/ 1097148 h 3001887"/>
              <a:gd name="connsiteX21" fmla="*/ 579072 w 6414337"/>
              <a:gd name="connsiteY21" fmla="*/ 998544 h 300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14337" h="3001887" fill="none" extrusionOk="0">
                <a:moveTo>
                  <a:pt x="579072" y="998544"/>
                </a:moveTo>
                <a:cubicBezTo>
                  <a:pt x="522172" y="833415"/>
                  <a:pt x="609184" y="631625"/>
                  <a:pt x="834903" y="479954"/>
                </a:cubicBezTo>
                <a:cubicBezTo>
                  <a:pt x="1169492" y="284707"/>
                  <a:pt x="1743983" y="228153"/>
                  <a:pt x="2079462" y="361477"/>
                </a:cubicBezTo>
                <a:cubicBezTo>
                  <a:pt x="2328663" y="-42873"/>
                  <a:pt x="2948589" y="53285"/>
                  <a:pt x="3334267" y="238483"/>
                </a:cubicBezTo>
                <a:cubicBezTo>
                  <a:pt x="3424086" y="121398"/>
                  <a:pt x="3622895" y="15899"/>
                  <a:pt x="3823212" y="13897"/>
                </a:cubicBezTo>
                <a:cubicBezTo>
                  <a:pt x="4053574" y="6579"/>
                  <a:pt x="4275299" y="55759"/>
                  <a:pt x="4429604" y="172400"/>
                </a:cubicBezTo>
                <a:cubicBezTo>
                  <a:pt x="4642399" y="-45688"/>
                  <a:pt x="4965436" y="-24768"/>
                  <a:pt x="5265547" y="47946"/>
                </a:cubicBezTo>
                <a:cubicBezTo>
                  <a:pt x="5486885" y="112381"/>
                  <a:pt x="5629120" y="255480"/>
                  <a:pt x="5689457" y="387465"/>
                </a:cubicBezTo>
                <a:cubicBezTo>
                  <a:pt x="5956570" y="434120"/>
                  <a:pt x="6147014" y="578450"/>
                  <a:pt x="6233488" y="716978"/>
                </a:cubicBezTo>
                <a:cubicBezTo>
                  <a:pt x="6299553" y="804370"/>
                  <a:pt x="6296912" y="981232"/>
                  <a:pt x="6209137" y="1074286"/>
                </a:cubicBezTo>
                <a:cubicBezTo>
                  <a:pt x="6435506" y="1242616"/>
                  <a:pt x="6421195" y="1429525"/>
                  <a:pt x="6387016" y="1620602"/>
                </a:cubicBezTo>
                <a:cubicBezTo>
                  <a:pt x="6338679" y="1943124"/>
                  <a:pt x="5941651" y="2014827"/>
                  <a:pt x="5553746" y="2098819"/>
                </a:cubicBezTo>
                <a:cubicBezTo>
                  <a:pt x="5568742" y="2263567"/>
                  <a:pt x="5437128" y="2400598"/>
                  <a:pt x="5255450" y="2508590"/>
                </a:cubicBezTo>
                <a:cubicBezTo>
                  <a:pt x="4956425" y="2643737"/>
                  <a:pt x="4551886" y="2673083"/>
                  <a:pt x="4239847" y="2558205"/>
                </a:cubicBezTo>
                <a:cubicBezTo>
                  <a:pt x="4202351" y="2794048"/>
                  <a:pt x="3859807" y="2996835"/>
                  <a:pt x="3514076" y="2995355"/>
                </a:cubicBezTo>
                <a:cubicBezTo>
                  <a:pt x="3139670" y="3034128"/>
                  <a:pt x="2661981" y="2889676"/>
                  <a:pt x="2446950" y="2728520"/>
                </a:cubicBezTo>
                <a:cubicBezTo>
                  <a:pt x="1836640" y="2973586"/>
                  <a:pt x="1202908" y="2860568"/>
                  <a:pt x="861778" y="2464882"/>
                </a:cubicBezTo>
                <a:cubicBezTo>
                  <a:pt x="599648" y="2479339"/>
                  <a:pt x="247092" y="2354836"/>
                  <a:pt x="164812" y="2171503"/>
                </a:cubicBezTo>
                <a:cubicBezTo>
                  <a:pt x="99845" y="2012755"/>
                  <a:pt x="177241" y="1864472"/>
                  <a:pt x="313738" y="1775491"/>
                </a:cubicBezTo>
                <a:cubicBezTo>
                  <a:pt x="110406" y="1660815"/>
                  <a:pt x="-55037" y="1536155"/>
                  <a:pt x="-743" y="1369194"/>
                </a:cubicBezTo>
                <a:cubicBezTo>
                  <a:pt x="-7998" y="1223775"/>
                  <a:pt x="297639" y="1024935"/>
                  <a:pt x="573578" y="1008064"/>
                </a:cubicBezTo>
                <a:cubicBezTo>
                  <a:pt x="575539" y="1004301"/>
                  <a:pt x="577681" y="1002061"/>
                  <a:pt x="579072" y="998544"/>
                </a:cubicBezTo>
                <a:close/>
              </a:path>
              <a:path w="6414337" h="3001887" fill="none" extrusionOk="0">
                <a:moveTo>
                  <a:pt x="8278984" y="1539728"/>
                </a:moveTo>
                <a:cubicBezTo>
                  <a:pt x="8274719" y="1588753"/>
                  <a:pt x="8238150" y="1625643"/>
                  <a:pt x="8195598" y="1623114"/>
                </a:cubicBezTo>
                <a:cubicBezTo>
                  <a:pt x="8140076" y="1622606"/>
                  <a:pt x="8105882" y="1587064"/>
                  <a:pt x="8112212" y="1539728"/>
                </a:cubicBezTo>
                <a:cubicBezTo>
                  <a:pt x="8116184" y="1485485"/>
                  <a:pt x="8147387" y="1458787"/>
                  <a:pt x="8195598" y="1456342"/>
                </a:cubicBezTo>
                <a:cubicBezTo>
                  <a:pt x="8243645" y="1457277"/>
                  <a:pt x="8279889" y="1500795"/>
                  <a:pt x="8278984" y="1539728"/>
                </a:cubicBezTo>
                <a:close/>
              </a:path>
              <a:path w="6414337" h="3001887" fill="none" extrusionOk="0">
                <a:moveTo>
                  <a:pt x="7824057" y="1535543"/>
                </a:moveTo>
                <a:cubicBezTo>
                  <a:pt x="7831530" y="1621594"/>
                  <a:pt x="7769176" y="1695950"/>
                  <a:pt x="7657285" y="1702315"/>
                </a:cubicBezTo>
                <a:cubicBezTo>
                  <a:pt x="7575466" y="1695575"/>
                  <a:pt x="7471749" y="1618389"/>
                  <a:pt x="7490513" y="1535543"/>
                </a:cubicBezTo>
                <a:cubicBezTo>
                  <a:pt x="7494565" y="1444812"/>
                  <a:pt x="7576058" y="1354844"/>
                  <a:pt x="7657285" y="1368771"/>
                </a:cubicBezTo>
                <a:cubicBezTo>
                  <a:pt x="7757066" y="1351990"/>
                  <a:pt x="7830627" y="1422018"/>
                  <a:pt x="7824057" y="1535543"/>
                </a:cubicBezTo>
                <a:close/>
              </a:path>
              <a:path w="6414337" h="3001887" fill="none" extrusionOk="0">
                <a:moveTo>
                  <a:pt x="7202364" y="1530061"/>
                </a:moveTo>
                <a:cubicBezTo>
                  <a:pt x="7228609" y="1674648"/>
                  <a:pt x="7096015" y="1783874"/>
                  <a:pt x="6952207" y="1780218"/>
                </a:cubicBezTo>
                <a:cubicBezTo>
                  <a:pt x="6814233" y="1771689"/>
                  <a:pt x="6694028" y="1647296"/>
                  <a:pt x="6702050" y="1530061"/>
                </a:cubicBezTo>
                <a:cubicBezTo>
                  <a:pt x="6708639" y="1402082"/>
                  <a:pt x="6812942" y="1268265"/>
                  <a:pt x="6952207" y="1279904"/>
                </a:cubicBezTo>
                <a:cubicBezTo>
                  <a:pt x="7085419" y="1287114"/>
                  <a:pt x="7180535" y="1386284"/>
                  <a:pt x="7202364" y="1530061"/>
                </a:cubicBezTo>
                <a:close/>
              </a:path>
              <a:path w="6414337" h="3001887" fill="none" extrusionOk="0">
                <a:moveTo>
                  <a:pt x="696816" y="1818990"/>
                </a:moveTo>
                <a:cubicBezTo>
                  <a:pt x="559338" y="1801828"/>
                  <a:pt x="421351" y="1800169"/>
                  <a:pt x="320716" y="1763608"/>
                </a:cubicBezTo>
                <a:moveTo>
                  <a:pt x="1028669" y="2425066"/>
                </a:moveTo>
                <a:cubicBezTo>
                  <a:pt x="970933" y="2427848"/>
                  <a:pt x="924138" y="2454818"/>
                  <a:pt x="864153" y="2451541"/>
                </a:cubicBezTo>
                <a:moveTo>
                  <a:pt x="2446653" y="2716290"/>
                </a:moveTo>
                <a:cubicBezTo>
                  <a:pt x="2402765" y="2672852"/>
                  <a:pt x="2374893" y="2626864"/>
                  <a:pt x="2347469" y="2595381"/>
                </a:cubicBezTo>
                <a:moveTo>
                  <a:pt x="4280233" y="2414781"/>
                </a:moveTo>
                <a:cubicBezTo>
                  <a:pt x="4275580" y="2459700"/>
                  <a:pt x="4259835" y="2504926"/>
                  <a:pt x="4240589" y="2547434"/>
                </a:cubicBezTo>
                <a:moveTo>
                  <a:pt x="5067474" y="1595030"/>
                </a:moveTo>
                <a:cubicBezTo>
                  <a:pt x="5359896" y="1680933"/>
                  <a:pt x="5566829" y="1878104"/>
                  <a:pt x="5550183" y="2090897"/>
                </a:cubicBezTo>
                <a:moveTo>
                  <a:pt x="6206168" y="1066920"/>
                </a:moveTo>
                <a:cubicBezTo>
                  <a:pt x="6162580" y="1136246"/>
                  <a:pt x="6078503" y="1194394"/>
                  <a:pt x="5991168" y="1252870"/>
                </a:cubicBezTo>
                <a:moveTo>
                  <a:pt x="5690348" y="377042"/>
                </a:moveTo>
                <a:cubicBezTo>
                  <a:pt x="5694226" y="400837"/>
                  <a:pt x="5704018" y="432618"/>
                  <a:pt x="5701632" y="464875"/>
                </a:cubicBezTo>
                <a:moveTo>
                  <a:pt x="4317502" y="274617"/>
                </a:moveTo>
                <a:cubicBezTo>
                  <a:pt x="4340774" y="230532"/>
                  <a:pt x="4388771" y="207609"/>
                  <a:pt x="4427674" y="162602"/>
                </a:cubicBezTo>
                <a:moveTo>
                  <a:pt x="3287496" y="327983"/>
                </a:moveTo>
                <a:cubicBezTo>
                  <a:pt x="3296757" y="295462"/>
                  <a:pt x="3313862" y="265861"/>
                  <a:pt x="3340800" y="231395"/>
                </a:cubicBezTo>
                <a:moveTo>
                  <a:pt x="2078720" y="360782"/>
                </a:moveTo>
                <a:cubicBezTo>
                  <a:pt x="2158946" y="380897"/>
                  <a:pt x="2203303" y="426223"/>
                  <a:pt x="2271744" y="454452"/>
                </a:cubicBezTo>
                <a:moveTo>
                  <a:pt x="612777" y="1097148"/>
                </a:moveTo>
                <a:cubicBezTo>
                  <a:pt x="597726" y="1062736"/>
                  <a:pt x="582196" y="1027767"/>
                  <a:pt x="579072" y="998544"/>
                </a:cubicBezTo>
              </a:path>
              <a:path w="6414337" h="3001887" stroke="0" extrusionOk="0">
                <a:moveTo>
                  <a:pt x="579072" y="998544"/>
                </a:moveTo>
                <a:cubicBezTo>
                  <a:pt x="495680" y="788471"/>
                  <a:pt x="676846" y="611468"/>
                  <a:pt x="834903" y="479954"/>
                </a:cubicBezTo>
                <a:cubicBezTo>
                  <a:pt x="1138993" y="269426"/>
                  <a:pt x="1730972" y="249485"/>
                  <a:pt x="2079462" y="361477"/>
                </a:cubicBezTo>
                <a:cubicBezTo>
                  <a:pt x="2329443" y="77512"/>
                  <a:pt x="2946747" y="-53443"/>
                  <a:pt x="3334267" y="238483"/>
                </a:cubicBezTo>
                <a:cubicBezTo>
                  <a:pt x="3476479" y="101437"/>
                  <a:pt x="3573884" y="43857"/>
                  <a:pt x="3823212" y="13897"/>
                </a:cubicBezTo>
                <a:cubicBezTo>
                  <a:pt x="4090277" y="-28966"/>
                  <a:pt x="4293501" y="92202"/>
                  <a:pt x="4429604" y="172400"/>
                </a:cubicBezTo>
                <a:cubicBezTo>
                  <a:pt x="4584619" y="-25504"/>
                  <a:pt x="4937842" y="-98017"/>
                  <a:pt x="5265547" y="47946"/>
                </a:cubicBezTo>
                <a:cubicBezTo>
                  <a:pt x="5481138" y="110141"/>
                  <a:pt x="5664598" y="239479"/>
                  <a:pt x="5689457" y="387465"/>
                </a:cubicBezTo>
                <a:cubicBezTo>
                  <a:pt x="5947187" y="420863"/>
                  <a:pt x="6150006" y="540255"/>
                  <a:pt x="6233488" y="716978"/>
                </a:cubicBezTo>
                <a:cubicBezTo>
                  <a:pt x="6309491" y="836240"/>
                  <a:pt x="6308752" y="975272"/>
                  <a:pt x="6209137" y="1074286"/>
                </a:cubicBezTo>
                <a:cubicBezTo>
                  <a:pt x="6427332" y="1253435"/>
                  <a:pt x="6469305" y="1434351"/>
                  <a:pt x="6387016" y="1620602"/>
                </a:cubicBezTo>
                <a:cubicBezTo>
                  <a:pt x="6342268" y="1934679"/>
                  <a:pt x="5879146" y="2102933"/>
                  <a:pt x="5553746" y="2098819"/>
                </a:cubicBezTo>
                <a:cubicBezTo>
                  <a:pt x="5566358" y="2282553"/>
                  <a:pt x="5447707" y="2431272"/>
                  <a:pt x="5255450" y="2508590"/>
                </a:cubicBezTo>
                <a:cubicBezTo>
                  <a:pt x="4939261" y="2682931"/>
                  <a:pt x="4514389" y="2640929"/>
                  <a:pt x="4239847" y="2558205"/>
                </a:cubicBezTo>
                <a:cubicBezTo>
                  <a:pt x="4210648" y="2802582"/>
                  <a:pt x="3928703" y="2912427"/>
                  <a:pt x="3514076" y="2995355"/>
                </a:cubicBezTo>
                <a:cubicBezTo>
                  <a:pt x="3117040" y="3092639"/>
                  <a:pt x="2686848" y="3019620"/>
                  <a:pt x="2446950" y="2728520"/>
                </a:cubicBezTo>
                <a:cubicBezTo>
                  <a:pt x="1911053" y="2862722"/>
                  <a:pt x="1169390" y="2825819"/>
                  <a:pt x="861778" y="2464882"/>
                </a:cubicBezTo>
                <a:cubicBezTo>
                  <a:pt x="546209" y="2441235"/>
                  <a:pt x="266839" y="2397836"/>
                  <a:pt x="164812" y="2171503"/>
                </a:cubicBezTo>
                <a:cubicBezTo>
                  <a:pt x="88768" y="2064577"/>
                  <a:pt x="158782" y="1909789"/>
                  <a:pt x="313738" y="1775491"/>
                </a:cubicBezTo>
                <a:cubicBezTo>
                  <a:pt x="71130" y="1683758"/>
                  <a:pt x="-39961" y="1496672"/>
                  <a:pt x="-743" y="1369194"/>
                </a:cubicBezTo>
                <a:cubicBezTo>
                  <a:pt x="37166" y="1189802"/>
                  <a:pt x="299711" y="1039144"/>
                  <a:pt x="573578" y="1008064"/>
                </a:cubicBezTo>
                <a:cubicBezTo>
                  <a:pt x="576153" y="1005067"/>
                  <a:pt x="577731" y="1001667"/>
                  <a:pt x="579072" y="998544"/>
                </a:cubicBezTo>
                <a:close/>
              </a:path>
              <a:path w="6414337" h="3001887" stroke="0" extrusionOk="0">
                <a:moveTo>
                  <a:pt x="8278984" y="1539728"/>
                </a:moveTo>
                <a:cubicBezTo>
                  <a:pt x="8282792" y="1593435"/>
                  <a:pt x="8249969" y="1624614"/>
                  <a:pt x="8195598" y="1623114"/>
                </a:cubicBezTo>
                <a:cubicBezTo>
                  <a:pt x="8153881" y="1619676"/>
                  <a:pt x="8109414" y="1580237"/>
                  <a:pt x="8112212" y="1539728"/>
                </a:cubicBezTo>
                <a:cubicBezTo>
                  <a:pt x="8115584" y="1493736"/>
                  <a:pt x="8151322" y="1451654"/>
                  <a:pt x="8195598" y="1456342"/>
                </a:cubicBezTo>
                <a:cubicBezTo>
                  <a:pt x="8249501" y="1449426"/>
                  <a:pt x="8275905" y="1487084"/>
                  <a:pt x="8278984" y="1539728"/>
                </a:cubicBezTo>
                <a:close/>
              </a:path>
              <a:path w="6414337" h="3001887" stroke="0" extrusionOk="0">
                <a:moveTo>
                  <a:pt x="7824057" y="1535543"/>
                </a:moveTo>
                <a:cubicBezTo>
                  <a:pt x="7806647" y="1614129"/>
                  <a:pt x="7741502" y="1706603"/>
                  <a:pt x="7657285" y="1702315"/>
                </a:cubicBezTo>
                <a:cubicBezTo>
                  <a:pt x="7567725" y="1710227"/>
                  <a:pt x="7504408" y="1641565"/>
                  <a:pt x="7490513" y="1535543"/>
                </a:cubicBezTo>
                <a:cubicBezTo>
                  <a:pt x="7501000" y="1441331"/>
                  <a:pt x="7582203" y="1364585"/>
                  <a:pt x="7657285" y="1368771"/>
                </a:cubicBezTo>
                <a:cubicBezTo>
                  <a:pt x="7737386" y="1386050"/>
                  <a:pt x="7836710" y="1448386"/>
                  <a:pt x="7824057" y="1535543"/>
                </a:cubicBezTo>
                <a:close/>
              </a:path>
              <a:path w="6414337" h="3001887" stroke="0" extrusionOk="0">
                <a:moveTo>
                  <a:pt x="7202364" y="1530061"/>
                </a:moveTo>
                <a:cubicBezTo>
                  <a:pt x="7202776" y="1664134"/>
                  <a:pt x="7093518" y="1779364"/>
                  <a:pt x="6952207" y="1780218"/>
                </a:cubicBezTo>
                <a:cubicBezTo>
                  <a:pt x="6837922" y="1784247"/>
                  <a:pt x="6668741" y="1674799"/>
                  <a:pt x="6702050" y="1530061"/>
                </a:cubicBezTo>
                <a:cubicBezTo>
                  <a:pt x="6692749" y="1380120"/>
                  <a:pt x="6799780" y="1295605"/>
                  <a:pt x="6952207" y="1279904"/>
                </a:cubicBezTo>
                <a:cubicBezTo>
                  <a:pt x="7084039" y="1279342"/>
                  <a:pt x="7187116" y="1419132"/>
                  <a:pt x="7202364" y="1530061"/>
                </a:cubicBezTo>
                <a:close/>
              </a:path>
              <a:path w="6414337" h="3001887" fill="none" stroke="0" extrusionOk="0">
                <a:moveTo>
                  <a:pt x="696816" y="1818990"/>
                </a:moveTo>
                <a:cubicBezTo>
                  <a:pt x="571414" y="1824436"/>
                  <a:pt x="450150" y="1785615"/>
                  <a:pt x="320716" y="1763608"/>
                </a:cubicBezTo>
                <a:moveTo>
                  <a:pt x="1028669" y="2425066"/>
                </a:moveTo>
                <a:cubicBezTo>
                  <a:pt x="972201" y="2436237"/>
                  <a:pt x="909101" y="2454967"/>
                  <a:pt x="864153" y="2451541"/>
                </a:cubicBezTo>
                <a:moveTo>
                  <a:pt x="2446653" y="2716290"/>
                </a:moveTo>
                <a:cubicBezTo>
                  <a:pt x="2403558" y="2684290"/>
                  <a:pt x="2377320" y="2637498"/>
                  <a:pt x="2347469" y="2595381"/>
                </a:cubicBezTo>
                <a:moveTo>
                  <a:pt x="4280233" y="2414781"/>
                </a:moveTo>
                <a:cubicBezTo>
                  <a:pt x="4273111" y="2461694"/>
                  <a:pt x="4255776" y="2506339"/>
                  <a:pt x="4240589" y="2547434"/>
                </a:cubicBezTo>
                <a:moveTo>
                  <a:pt x="5067474" y="1595030"/>
                </a:moveTo>
                <a:cubicBezTo>
                  <a:pt x="5371048" y="1714538"/>
                  <a:pt x="5595006" y="1884515"/>
                  <a:pt x="5550183" y="2090897"/>
                </a:cubicBezTo>
                <a:moveTo>
                  <a:pt x="6206168" y="1066920"/>
                </a:moveTo>
                <a:cubicBezTo>
                  <a:pt x="6153193" y="1132578"/>
                  <a:pt x="6087311" y="1195645"/>
                  <a:pt x="5991168" y="1252870"/>
                </a:cubicBezTo>
                <a:moveTo>
                  <a:pt x="5690348" y="377042"/>
                </a:moveTo>
                <a:cubicBezTo>
                  <a:pt x="5699811" y="404801"/>
                  <a:pt x="5698573" y="437974"/>
                  <a:pt x="5701632" y="464875"/>
                </a:cubicBezTo>
                <a:moveTo>
                  <a:pt x="4317502" y="274617"/>
                </a:moveTo>
                <a:cubicBezTo>
                  <a:pt x="4340886" y="231472"/>
                  <a:pt x="4370221" y="200545"/>
                  <a:pt x="4427674" y="162602"/>
                </a:cubicBezTo>
                <a:moveTo>
                  <a:pt x="3287496" y="327983"/>
                </a:moveTo>
                <a:cubicBezTo>
                  <a:pt x="3295221" y="299389"/>
                  <a:pt x="3317868" y="264245"/>
                  <a:pt x="3340800" y="231395"/>
                </a:cubicBezTo>
                <a:moveTo>
                  <a:pt x="2078720" y="360782"/>
                </a:moveTo>
                <a:cubicBezTo>
                  <a:pt x="2147365" y="403157"/>
                  <a:pt x="2218748" y="427833"/>
                  <a:pt x="2271744" y="454452"/>
                </a:cubicBezTo>
                <a:moveTo>
                  <a:pt x="612777" y="1097148"/>
                </a:moveTo>
                <a:cubicBezTo>
                  <a:pt x="598121" y="1063270"/>
                  <a:pt x="587215" y="1032927"/>
                  <a:pt x="579072" y="998544"/>
                </a:cubicBezTo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2377533135">
                  <a:prstGeom prst="cloudCallout">
                    <a:avLst>
                      <a:gd name="adj1" fmla="val 77770"/>
                      <a:gd name="adj2" fmla="val 129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36778B"/>
                </a:solidFill>
                <a:effectLst/>
                <a:latin typeface="UVN Binh Duong" pitchFamily="2" charset="0"/>
                <a:cs typeface="Times New Roman" panose="02020603050405020304" pitchFamily="18" charset="0"/>
              </a:rPr>
              <a:t>VIẾT CHÍNH TẢ</a:t>
            </a:r>
          </a:p>
        </p:txBody>
      </p:sp>
    </p:spTree>
    <p:extLst>
      <p:ext uri="{BB962C8B-B14F-4D97-AF65-F5344CB8AC3E}">
        <p14:creationId xmlns:p14="http://schemas.microsoft.com/office/powerpoint/2010/main" val="53562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477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Calibri Light</vt:lpstr>
      <vt:lpstr>UVN Bay Buom Nang</vt:lpstr>
      <vt:lpstr>SVN-Channel</vt:lpstr>
      <vt:lpstr>Calibri</vt:lpstr>
      <vt:lpstr>UTM Showcard</vt:lpstr>
      <vt:lpstr>UVN Binh Duong</vt:lpstr>
      <vt:lpstr>Arial</vt:lpstr>
      <vt:lpstr>思源黑体 CN Medium</vt:lpstr>
      <vt:lpstr>字魂35号-经典雅黑</vt:lpstr>
      <vt:lpstr>Times New Roman</vt:lpstr>
      <vt:lpstr>UTM Neutra</vt:lpstr>
      <vt:lpstr>UTM Wedding K&amp;T</vt:lpstr>
      <vt:lpstr>南构日漫风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Admin</cp:lastModifiedBy>
  <cp:revision>18</cp:revision>
  <dcterms:created xsi:type="dcterms:W3CDTF">2022-05-25T07:53:02Z</dcterms:created>
  <dcterms:modified xsi:type="dcterms:W3CDTF">2022-10-20T03:21:34Z</dcterms:modified>
</cp:coreProperties>
</file>