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53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8" r:id="rId3"/>
    <p:sldId id="266" r:id="rId4"/>
    <p:sldId id="268" r:id="rId5"/>
    <p:sldId id="341" r:id="rId6"/>
    <p:sldId id="342" r:id="rId7"/>
    <p:sldId id="291" r:id="rId8"/>
    <p:sldId id="289" r:id="rId9"/>
    <p:sldId id="343" r:id="rId10"/>
    <p:sldId id="344" r:id="rId11"/>
    <p:sldId id="273" r:id="rId12"/>
    <p:sldId id="295" r:id="rId13"/>
  </p:sldIdLst>
  <p:sldSz cx="9144000" cy="5143500" type="screen16x9"/>
  <p:notesSz cx="6858000" cy="9144000"/>
  <p:embeddedFontLst>
    <p:embeddedFont>
      <p:font typeface="Oswald Light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#9Slide07 IcielCadena" panose="020B0604020202020204" charset="0"/>
      <p:bold r:id="rId21"/>
    </p:embeddedFont>
    <p:embeddedFont>
      <p:font typeface="UVF TypoSlabserif" panose="020B0604020202020204" charset="0"/>
      <p:regular r:id="rId22"/>
    </p:embeddedFont>
    <p:embeddedFont>
      <p:font typeface="UTM American Sans" panose="02040603050506020204" pitchFamily="18" charset="0"/>
      <p:regular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#9Slide07 Altus" panose="020B0604020202020204" charset="0"/>
      <p:regular r:id="rId28"/>
    </p:embeddedFont>
    <p:embeddedFont>
      <p:font typeface="SVN-Newton" panose="02040603050506020204" pitchFamily="18" charset="0"/>
      <p:regular r:id="rId29"/>
    </p:embeddedFont>
    <p:embeddedFont>
      <p:font typeface="Fira Sans Extra Condensed Medium" panose="020B0604020202020204" charset="0"/>
      <p:regular r:id="rId30"/>
      <p:bold r:id="rId31"/>
      <p:italic r:id="rId32"/>
      <p:boldItalic r:id="rId33"/>
    </p:embeddedFont>
    <p:embeddedFont>
      <p:font typeface="#9Slide07 HoneyCream" panose="020B0604020202020204" charset="0"/>
      <p:regular r:id="rId34"/>
    </p:embeddedFont>
    <p:embeddedFont>
      <p:font typeface="Englebert" panose="020B0604020202020204" charset="0"/>
      <p:regular r:id="rId35"/>
    </p:embeddedFont>
    <p:embeddedFont>
      <p:font typeface="#9Slide05 Heroe Pro" panose="020B0604020202020204" charset="0"/>
      <p:regular r:id="rId36"/>
    </p:embeddedFont>
    <p:embeddedFont>
      <p:font typeface="#9Slide07 IcielCrocante" panose="020B0604020202020204" charset="0"/>
      <p:regular r:id="rId37"/>
    </p:embeddedFont>
    <p:embeddedFont>
      <p:font typeface="Calibri Light" panose="020F0302020204030204" pitchFamily="34" charset="0"/>
      <p:regular r:id="rId38"/>
      <p: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9AA0A6"/>
          </p15:clr>
        </p15:guide>
        <p15:guide id="2" orient="horz" pos="340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27" autoAdjust="0"/>
    <p:restoredTop sz="92848" autoAdjust="0"/>
  </p:normalViewPr>
  <p:slideViewPr>
    <p:cSldViewPr snapToGrid="0">
      <p:cViewPr varScale="1">
        <p:scale>
          <a:sx n="74" d="100"/>
          <a:sy n="74" d="100"/>
        </p:scale>
        <p:origin x="60" y="264"/>
      </p:cViewPr>
      <p:guideLst>
        <p:guide orient="horz" pos="864"/>
        <p:guide orient="horz" pos="3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829358-6972-4B4B-99ED-A08B5EC2E3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259E8-23FC-4316-9E3D-459A0662FB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D42FC-961E-4741-83A6-2A56587766F2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E97E4-E081-4A0F-9055-FB1070D178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462635-22C6-4C4F-B4FC-5AD1E55677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42C94-321A-4240-90D1-33901FE4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88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9d2aea77ef_0_5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9d2aea77ef_0_5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7244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9d2aea77ef_0_3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9d2aea77ef_0_3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g9d2aea77ef_0_6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7" name="Google Shape;1557;g9d2aea77ef_0_6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9d2aea77ef_0_59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9d2aea77ef_0_59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9d2aea77ef_0_3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9d2aea77ef_0_3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9d2aea77ef_0_3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9d2aea77ef_0_3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9d2aea77ef_0_3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9d2aea77ef_0_3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5236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9d2aea77ef_0_3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9d2aea77ef_0_3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475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9d2aea77ef_0_6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3" name="Google Shape;1403;g9d2aea77ef_0_6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9d2aea77ef_0_5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9d2aea77ef_0_5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9d2aea77ef_0_5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9d2aea77ef_0_5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326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F37D-7A30-4404-8350-F3C0CD95BD69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71DD-8DA3-4F0B-97C6-894CF5AE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3979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F37D-7A30-4404-8350-F3C0CD95BD69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71DD-8DA3-4F0B-97C6-894CF5AE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0284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F37D-7A30-4404-8350-F3C0CD95BD69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71DD-8DA3-4F0B-97C6-894CF5AE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4240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bg>
      <p:bgPr>
        <a:solidFill>
          <a:schemeClr val="lt2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 txBox="1">
            <a:spLocks noGrp="1"/>
          </p:cNvSpPr>
          <p:nvPr>
            <p:ph type="title" hasCustomPrompt="1"/>
          </p:nvPr>
        </p:nvSpPr>
        <p:spPr>
          <a:xfrm flipH="1">
            <a:off x="6480625" y="1605825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3" name="Google Shape;393;p37"/>
          <p:cNvSpPr txBox="1">
            <a:spLocks noGrp="1"/>
          </p:cNvSpPr>
          <p:nvPr>
            <p:ph type="ctrTitle" idx="2"/>
          </p:nvPr>
        </p:nvSpPr>
        <p:spPr>
          <a:xfrm flipH="1">
            <a:off x="17106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37"/>
          <p:cNvSpPr txBox="1">
            <a:spLocks noGrp="1"/>
          </p:cNvSpPr>
          <p:nvPr>
            <p:ph type="subTitle" idx="1"/>
          </p:nvPr>
        </p:nvSpPr>
        <p:spPr>
          <a:xfrm>
            <a:off x="5423425" y="364645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9030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l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subTitle" idx="1"/>
          </p:nvPr>
        </p:nvSpPr>
        <p:spPr>
          <a:xfrm>
            <a:off x="2623687" y="1218100"/>
            <a:ext cx="18108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ubTitle" idx="2"/>
          </p:nvPr>
        </p:nvSpPr>
        <p:spPr>
          <a:xfrm>
            <a:off x="2623687" y="8983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3"/>
          </p:nvPr>
        </p:nvSpPr>
        <p:spPr>
          <a:xfrm>
            <a:off x="5619587" y="1218100"/>
            <a:ext cx="18108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ubTitle" idx="4"/>
          </p:nvPr>
        </p:nvSpPr>
        <p:spPr>
          <a:xfrm>
            <a:off x="5619587" y="8983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subTitle" idx="5"/>
          </p:nvPr>
        </p:nvSpPr>
        <p:spPr>
          <a:xfrm>
            <a:off x="2623687" y="2875850"/>
            <a:ext cx="18108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subTitle" idx="6"/>
          </p:nvPr>
        </p:nvSpPr>
        <p:spPr>
          <a:xfrm>
            <a:off x="2623687" y="25560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ubTitle" idx="7"/>
          </p:nvPr>
        </p:nvSpPr>
        <p:spPr>
          <a:xfrm>
            <a:off x="5619588" y="2875850"/>
            <a:ext cx="18108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ubTitle" idx="8"/>
          </p:nvPr>
        </p:nvSpPr>
        <p:spPr>
          <a:xfrm>
            <a:off x="5619587" y="25560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7491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lt2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subTitle" idx="1"/>
          </p:nvPr>
        </p:nvSpPr>
        <p:spPr>
          <a:xfrm>
            <a:off x="1184450" y="2491000"/>
            <a:ext cx="3178200" cy="10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subTitle" idx="2"/>
          </p:nvPr>
        </p:nvSpPr>
        <p:spPr>
          <a:xfrm>
            <a:off x="1745525" y="942675"/>
            <a:ext cx="20562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ubTitle" idx="3"/>
          </p:nvPr>
        </p:nvSpPr>
        <p:spPr>
          <a:xfrm>
            <a:off x="4781275" y="2491000"/>
            <a:ext cx="3178200" cy="10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subTitle" idx="4"/>
          </p:nvPr>
        </p:nvSpPr>
        <p:spPr>
          <a:xfrm>
            <a:off x="5342275" y="942675"/>
            <a:ext cx="20562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55674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2800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8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213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chemeClr val="lt2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"/>
          <p:cNvSpPr txBox="1">
            <a:spLocks noGrp="1"/>
          </p:cNvSpPr>
          <p:nvPr>
            <p:ph type="title" hasCustomPrompt="1"/>
          </p:nvPr>
        </p:nvSpPr>
        <p:spPr>
          <a:xfrm flipH="1">
            <a:off x="6480625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27"/>
          <p:cNvSpPr txBox="1">
            <a:spLocks noGrp="1"/>
          </p:cNvSpPr>
          <p:nvPr>
            <p:ph type="ctrTitle" idx="2"/>
          </p:nvPr>
        </p:nvSpPr>
        <p:spPr>
          <a:xfrm flipH="1">
            <a:off x="1710625" y="25580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1"/>
          </p:nvPr>
        </p:nvSpPr>
        <p:spPr>
          <a:xfrm>
            <a:off x="6278675" y="3598800"/>
            <a:ext cx="22530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7210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7">
  <p:cSld name="Title and four columns 7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2"/>
          <p:cNvSpPr txBox="1">
            <a:spLocks noGrp="1"/>
          </p:cNvSpPr>
          <p:nvPr>
            <p:ph type="subTitle" idx="1"/>
          </p:nvPr>
        </p:nvSpPr>
        <p:spPr>
          <a:xfrm flipH="1">
            <a:off x="2595575" y="1480407"/>
            <a:ext cx="17466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15" name="Google Shape;415;p42"/>
          <p:cNvSpPr txBox="1">
            <a:spLocks noGrp="1"/>
          </p:cNvSpPr>
          <p:nvPr>
            <p:ph type="subTitle" idx="2"/>
          </p:nvPr>
        </p:nvSpPr>
        <p:spPr>
          <a:xfrm flipH="1">
            <a:off x="2595575" y="1166500"/>
            <a:ext cx="17466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16" name="Google Shape;416;p42"/>
          <p:cNvSpPr txBox="1">
            <a:spLocks noGrp="1"/>
          </p:cNvSpPr>
          <p:nvPr>
            <p:ph type="subTitle" idx="3"/>
          </p:nvPr>
        </p:nvSpPr>
        <p:spPr>
          <a:xfrm flipH="1">
            <a:off x="5657725" y="1480406"/>
            <a:ext cx="17466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17" name="Google Shape;417;p42"/>
          <p:cNvSpPr txBox="1">
            <a:spLocks noGrp="1"/>
          </p:cNvSpPr>
          <p:nvPr>
            <p:ph type="subTitle" idx="4"/>
          </p:nvPr>
        </p:nvSpPr>
        <p:spPr>
          <a:xfrm flipH="1">
            <a:off x="5657725" y="1166500"/>
            <a:ext cx="17466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18" name="Google Shape;418;p42"/>
          <p:cNvSpPr txBox="1">
            <a:spLocks noGrp="1"/>
          </p:cNvSpPr>
          <p:nvPr>
            <p:ph type="subTitle" idx="5"/>
          </p:nvPr>
        </p:nvSpPr>
        <p:spPr>
          <a:xfrm flipH="1">
            <a:off x="2595575" y="2899575"/>
            <a:ext cx="17466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19" name="Google Shape;419;p42"/>
          <p:cNvSpPr txBox="1">
            <a:spLocks noGrp="1"/>
          </p:cNvSpPr>
          <p:nvPr>
            <p:ph type="subTitle" idx="6"/>
          </p:nvPr>
        </p:nvSpPr>
        <p:spPr>
          <a:xfrm flipH="1">
            <a:off x="2595575" y="2587319"/>
            <a:ext cx="17466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20" name="Google Shape;420;p42"/>
          <p:cNvSpPr txBox="1">
            <a:spLocks noGrp="1"/>
          </p:cNvSpPr>
          <p:nvPr>
            <p:ph type="subTitle" idx="7"/>
          </p:nvPr>
        </p:nvSpPr>
        <p:spPr>
          <a:xfrm flipH="1">
            <a:off x="5657725" y="2899575"/>
            <a:ext cx="17466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21" name="Google Shape;421;p42"/>
          <p:cNvSpPr txBox="1">
            <a:spLocks noGrp="1"/>
          </p:cNvSpPr>
          <p:nvPr>
            <p:ph type="subTitle" idx="8"/>
          </p:nvPr>
        </p:nvSpPr>
        <p:spPr>
          <a:xfrm flipH="1">
            <a:off x="5657725" y="2587319"/>
            <a:ext cx="17466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22" name="Google Shape;422;p42"/>
          <p:cNvSpPr txBox="1">
            <a:spLocks noGrp="1"/>
          </p:cNvSpPr>
          <p:nvPr>
            <p:ph type="ctrTitle"/>
          </p:nvPr>
        </p:nvSpPr>
        <p:spPr>
          <a:xfrm>
            <a:off x="612650" y="3921375"/>
            <a:ext cx="7918800" cy="7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274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F37D-7A30-4404-8350-F3C0CD95BD69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71DD-8DA3-4F0B-97C6-894CF5AE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2586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F37D-7A30-4404-8350-F3C0CD95BD69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71DD-8DA3-4F0B-97C6-894CF5AE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1348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F37D-7A30-4404-8350-F3C0CD95BD69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71DD-8DA3-4F0B-97C6-894CF5AE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538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F37D-7A30-4404-8350-F3C0CD95BD69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71DD-8DA3-4F0B-97C6-894CF5AE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144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F37D-7A30-4404-8350-F3C0CD95BD69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71DD-8DA3-4F0B-97C6-894CF5AE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6771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F37D-7A30-4404-8350-F3C0CD95BD69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71DD-8DA3-4F0B-97C6-894CF5AE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9363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F37D-7A30-4404-8350-F3C0CD95BD69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71DD-8DA3-4F0B-97C6-894CF5AE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6777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F37D-7A30-4404-8350-F3C0CD95BD69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671DD-8DA3-4F0B-97C6-894CF5AE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96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8F37D-7A30-4404-8350-F3C0CD95BD69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671DD-8DA3-4F0B-97C6-894CF5AE5B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369448-7D0C-42AE-85EB-618ACB2F45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815271" y="-203574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748840-8C14-41A8-B1A0-B64631CCB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81118" y="5177251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BDDA9F8-E32D-4913-A3ED-5F26E4916371}"/>
              </a:ext>
            </a:extLst>
          </p:cNvPr>
          <p:cNvSpPr txBox="1"/>
          <p:nvPr userDrawn="1"/>
        </p:nvSpPr>
        <p:spPr>
          <a:xfrm>
            <a:off x="1612988" y="6484419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40E5AA-36D2-4B8D-8418-D80D98110427}"/>
              </a:ext>
            </a:extLst>
          </p:cNvPr>
          <p:cNvSpPr txBox="1">
            <a:spLocks/>
          </p:cNvSpPr>
          <p:nvPr userDrawn="1"/>
        </p:nvSpPr>
        <p:spPr>
          <a:xfrm>
            <a:off x="7435078" y="-36409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>
                <a:solidFill>
                  <a:schemeClr val="accent6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2000" b="0" dirty="0">
              <a:solidFill>
                <a:schemeClr val="accent6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043FA8B-DCE8-4D8F-B42F-7754693018F9}"/>
              </a:ext>
            </a:extLst>
          </p:cNvPr>
          <p:cNvSpPr txBox="1">
            <a:spLocks/>
          </p:cNvSpPr>
          <p:nvPr userDrawn="1"/>
        </p:nvSpPr>
        <p:spPr>
          <a:xfrm>
            <a:off x="0" y="6848362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A23076-8B52-4FF6-9F93-B90CF0CA43B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E885FA-9844-4861-A001-887EC453F74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CB2845-89A3-4031-A60E-FB3A35BEF140}"/>
              </a:ext>
            </a:extLst>
          </p:cNvPr>
          <p:cNvSpPr txBox="1">
            <a:spLocks/>
          </p:cNvSpPr>
          <p:nvPr userDrawn="1"/>
        </p:nvSpPr>
        <p:spPr>
          <a:xfrm>
            <a:off x="-2815272" y="211383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Diệu Hiền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3435BC-4D1E-4D73-88B9-4B924B878631}"/>
              </a:ext>
            </a:extLst>
          </p:cNvPr>
          <p:cNvSpPr txBox="1">
            <a:spLocks/>
          </p:cNvSpPr>
          <p:nvPr userDrawn="1"/>
        </p:nvSpPr>
        <p:spPr>
          <a:xfrm>
            <a:off x="-629024" y="438985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6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6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8F1AE87-B204-4CCB-B6C8-CD69C8C712E2}"/>
              </a:ext>
            </a:extLst>
          </p:cNvPr>
          <p:cNvSpPr txBox="1">
            <a:spLocks/>
          </p:cNvSpPr>
          <p:nvPr userDrawn="1"/>
        </p:nvSpPr>
        <p:spPr>
          <a:xfrm>
            <a:off x="-2815272" y="178435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50AE47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50AE47"/>
              </a:solidFill>
              <a:latin typeface="#9Slide07 HoneyCream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AF9DAE0-4975-44B1-A36B-8DBBE37D9D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AA0104-97E7-45EC-9DDC-9AC2C283D1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072D5CF-F6DD-4CD2-866F-666065ADB1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9EE9EC0-6574-49AE-A1CE-90D44F3DFA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0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45A527-44D9-4F3E-8668-77C2E1D023AA}"/>
              </a:ext>
            </a:extLst>
          </p:cNvPr>
          <p:cNvSpPr/>
          <p:nvPr/>
        </p:nvSpPr>
        <p:spPr>
          <a:xfrm>
            <a:off x="-673769" y="1057835"/>
            <a:ext cx="10901509" cy="3435169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Google Shape;502;p60"/>
          <p:cNvSpPr txBox="1">
            <a:spLocks noGrp="1"/>
          </p:cNvSpPr>
          <p:nvPr>
            <p:ph type="ctrTitle"/>
          </p:nvPr>
        </p:nvSpPr>
        <p:spPr>
          <a:xfrm flipH="1">
            <a:off x="3300956" y="2640278"/>
            <a:ext cx="5843044" cy="10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n w="168275">
                  <a:solidFill>
                    <a:schemeClr val="bg1"/>
                  </a:solidFill>
                </a:ln>
                <a:latin typeface="#9Slide07 IcielCrocante" panose="02000000000000000000" pitchFamily="2" charset="0"/>
              </a:rPr>
              <a:t>LUYỆN TẬP</a:t>
            </a:r>
            <a:endParaRPr>
              <a:ln w="168275">
                <a:solidFill>
                  <a:schemeClr val="bg1"/>
                </a:solidFill>
              </a:ln>
              <a:latin typeface="#9Slide07 IcielCrocante" panose="02000000000000000000" pitchFamily="2" charset="0"/>
            </a:endParaRPr>
          </a:p>
        </p:txBody>
      </p:sp>
      <p:sp>
        <p:nvSpPr>
          <p:cNvPr id="503" name="Google Shape;503;p60"/>
          <p:cNvSpPr txBox="1">
            <a:spLocks noGrp="1"/>
          </p:cNvSpPr>
          <p:nvPr>
            <p:ph type="subTitle" idx="1"/>
          </p:nvPr>
        </p:nvSpPr>
        <p:spPr>
          <a:xfrm flipH="1">
            <a:off x="6491650" y="1845155"/>
            <a:ext cx="2516529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>
                <a:ln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UTM American Sans" panose="02040603050506020204" pitchFamily="18" charset="0"/>
              </a:rPr>
              <a:t>TOÁN</a:t>
            </a:r>
            <a:endParaRPr sz="6600" b="1">
              <a:ln>
                <a:solidFill>
                  <a:schemeClr val="bg1"/>
                </a:solidFill>
              </a:ln>
              <a:solidFill>
                <a:schemeClr val="accent5">
                  <a:lumMod val="50000"/>
                </a:schemeClr>
              </a:solidFill>
              <a:latin typeface="UTM American Sans" panose="02040603050506020204" pitchFamily="18" charset="0"/>
            </a:endParaRPr>
          </a:p>
        </p:txBody>
      </p:sp>
      <p:sp>
        <p:nvSpPr>
          <p:cNvPr id="6" name="Google Shape;508;p61">
            <a:extLst>
              <a:ext uri="{FF2B5EF4-FFF2-40B4-BE49-F238E27FC236}">
                <a16:creationId xmlns:a16="http://schemas.microsoft.com/office/drawing/2014/main" id="{6558073F-AB95-4C3E-B6FA-32180617E750}"/>
              </a:ext>
            </a:extLst>
          </p:cNvPr>
          <p:cNvSpPr txBox="1">
            <a:spLocks/>
          </p:cNvSpPr>
          <p:nvPr/>
        </p:nvSpPr>
        <p:spPr>
          <a:xfrm>
            <a:off x="4808485" y="4102236"/>
            <a:ext cx="4999944" cy="39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Englebert"/>
              <a:buNone/>
              <a:defRPr sz="9000" b="0" i="0" u="none" strike="noStrike" cap="none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swald SemiBold"/>
              <a:buNone/>
              <a:defRPr sz="7200" b="0" i="0" u="none" strike="noStrike" cap="non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swald SemiBold"/>
              <a:buNone/>
              <a:defRPr sz="7200" b="0" i="0" u="none" strike="noStrike" cap="non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swald SemiBold"/>
              <a:buNone/>
              <a:defRPr sz="7200" b="0" i="0" u="none" strike="noStrike" cap="non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swald SemiBold"/>
              <a:buNone/>
              <a:defRPr sz="7200" b="0" i="0" u="none" strike="noStrike" cap="non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swald SemiBold"/>
              <a:buNone/>
              <a:defRPr sz="7200" b="0" i="0" u="none" strike="noStrike" cap="non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swald SemiBold"/>
              <a:buNone/>
              <a:defRPr sz="7200" b="0" i="0" u="none" strike="noStrike" cap="non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swald SemiBold"/>
              <a:buNone/>
              <a:defRPr sz="7200" b="0" i="0" u="none" strike="noStrike" cap="non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swald SemiBold"/>
              <a:buNone/>
              <a:defRPr sz="7200" b="0" i="0" u="none" strike="noStrike" cap="non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>
            <a:pPr algn="ctr"/>
            <a:r>
              <a:rPr lang="en-US" sz="6000">
                <a:solidFill>
                  <a:schemeClr val="accent1">
                    <a:lumMod val="50000"/>
                  </a:schemeClr>
                </a:solidFill>
                <a:latin typeface="#9Slide05 Heroe Pro" pitchFamily="2" charset="0"/>
              </a:rPr>
              <a:t>Trang 40</a:t>
            </a:r>
          </a:p>
        </p:txBody>
      </p:sp>
      <p:sp>
        <p:nvSpPr>
          <p:cNvPr id="7" name="Google Shape;502;p60">
            <a:extLst>
              <a:ext uri="{FF2B5EF4-FFF2-40B4-BE49-F238E27FC236}">
                <a16:creationId xmlns:a16="http://schemas.microsoft.com/office/drawing/2014/main" id="{95812EEC-8CEF-412E-8D9C-575CF15E8104}"/>
              </a:ext>
            </a:extLst>
          </p:cNvPr>
          <p:cNvSpPr txBox="1">
            <a:spLocks/>
          </p:cNvSpPr>
          <p:nvPr/>
        </p:nvSpPr>
        <p:spPr>
          <a:xfrm flipH="1">
            <a:off x="3300956" y="2636696"/>
            <a:ext cx="5843044" cy="10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Englebert"/>
              <a:buNone/>
              <a:defRPr sz="9000" b="0" i="0" u="none" strike="noStrike" cap="none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swald SemiBold"/>
              <a:buNone/>
              <a:defRPr sz="7200" b="0" i="0" u="none" strike="noStrike" cap="non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swald SemiBold"/>
              <a:buNone/>
              <a:defRPr sz="7200" b="0" i="0" u="none" strike="noStrike" cap="non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swald SemiBold"/>
              <a:buNone/>
              <a:defRPr sz="7200" b="0" i="0" u="none" strike="noStrike" cap="non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swald SemiBold"/>
              <a:buNone/>
              <a:defRPr sz="7200" b="0" i="0" u="none" strike="noStrike" cap="non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swald SemiBold"/>
              <a:buNone/>
              <a:defRPr sz="7200" b="0" i="0" u="none" strike="noStrike" cap="non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swald SemiBold"/>
              <a:buNone/>
              <a:defRPr sz="7200" b="0" i="0" u="none" strike="noStrike" cap="non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swald SemiBold"/>
              <a:buNone/>
              <a:defRPr sz="7200" b="0" i="0" u="none" strike="noStrike" cap="non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swald SemiBold"/>
              <a:buNone/>
              <a:defRPr sz="7200" b="0" i="0" u="none" strike="noStrike" cap="non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>
            <a:r>
              <a:rPr lang="en-US">
                <a:ln w="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1000">
                      <a:schemeClr val="accent6">
                        <a:lumMod val="40000"/>
                        <a:lumOff val="60000"/>
                      </a:schemeClr>
                    </a:gs>
                    <a:gs pos="62000">
                      <a:schemeClr val="accent6"/>
                    </a:gs>
                    <a:gs pos="95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#9Slide07 IcielCrocante" panose="02000000000000000000" pitchFamily="2" charset="0"/>
              </a:rPr>
              <a:t>LUYỆN TẬP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105A48-5900-422C-8E64-338FA91A8CFB}"/>
              </a:ext>
            </a:extLst>
          </p:cNvPr>
          <p:cNvSpPr txBox="1">
            <a:spLocks/>
          </p:cNvSpPr>
          <p:nvPr/>
        </p:nvSpPr>
        <p:spPr>
          <a:xfrm rot="5400000">
            <a:off x="-707982" y="627233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>
                <a:solidFill>
                  <a:schemeClr val="accent6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Diệu Hiền</a:t>
            </a:r>
            <a:endParaRPr lang="en-US" sz="2000" b="0" dirty="0">
              <a:solidFill>
                <a:schemeClr val="accent6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250DBEF2-3B13-44B3-B553-F0364D86C95E}"/>
              </a:ext>
            </a:extLst>
          </p:cNvPr>
          <p:cNvSpPr/>
          <p:nvPr/>
        </p:nvSpPr>
        <p:spPr>
          <a:xfrm>
            <a:off x="-800701" y="907658"/>
            <a:ext cx="11196918" cy="4027084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19">
            <a:extLst>
              <a:ext uri="{FF2B5EF4-FFF2-40B4-BE49-F238E27FC236}">
                <a16:creationId xmlns:a16="http://schemas.microsoft.com/office/drawing/2014/main" id="{5A4633AC-4604-43EC-B455-5B61B7DB6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515"/>
            <a:ext cx="87455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000" b="1" err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b</a:t>
            </a:r>
            <a:r>
              <a:rPr lang="en-US" altLang="en-US" sz="4000" b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. Tính </a:t>
            </a:r>
            <a:r>
              <a:rPr lang="en-US" altLang="en-US" sz="4000" b="1" dirty="0" err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thử</a:t>
            </a:r>
            <a:r>
              <a:rPr lang="en-US" altLang="en-US" sz="4000" b="1" dirty="0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000" b="1" err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(theo mẫu):</a:t>
            </a:r>
            <a:endParaRPr lang="en-US" altLang="en-US" sz="4000" b="1" dirty="0">
              <a:solidFill>
                <a:schemeClr val="bg1"/>
              </a:solidFill>
              <a:latin typeface="UVF TypoSlabserif" panose="0200040305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81" name="Text Box 11">
            <a:extLst>
              <a:ext uri="{FF2B5EF4-FFF2-40B4-BE49-F238E27FC236}">
                <a16:creationId xmlns:a16="http://schemas.microsoft.com/office/drawing/2014/main" id="{92525754-A074-4BC1-AB48-CEF6C062F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214" y="1103428"/>
            <a:ext cx="3144037" cy="7831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UVF TypoSlabserif" panose="02000403050000020004" pitchFamily="2" charset="0"/>
              </a:rPr>
              <a:t>7521 – 98</a:t>
            </a:r>
            <a:endParaRPr lang="en-US" altLang="en-US" sz="4000" b="1" dirty="0">
              <a:latin typeface="UVF TypoSlabserif" panose="02000403050000020004" pitchFamily="2" charset="0"/>
            </a:endParaRP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48DADCF6-5C00-4D2C-8F9C-D7573D09B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2227" y="2027265"/>
            <a:ext cx="22770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UVF TypoSlabserif" panose="02000403050000020004" pitchFamily="2" charset="0"/>
              </a:rPr>
              <a:t>7 5 2 1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0B538C8B-7C6F-4525-B7E4-E561C8F2D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811" y="2761456"/>
            <a:ext cx="1447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UVF TypoSlabserif" panose="02000403050000020004" pitchFamily="2" charset="0"/>
              </a:rPr>
              <a:t>  9 8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BF3CFE9B-6434-42EE-AAB7-FCC63261C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8743" y="3518552"/>
            <a:ext cx="30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accent5">
                    <a:lumMod val="20000"/>
                    <a:lumOff val="80000"/>
                  </a:schemeClr>
                </a:solidFill>
                <a:latin typeface="UVF TypoSlabserif" panose="02000403050000020004" pitchFamily="2" charset="0"/>
              </a:rPr>
              <a:t>7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9A626403-18D9-4AB3-BC41-C2B568419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881" y="3518552"/>
            <a:ext cx="3314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accent5">
                    <a:lumMod val="20000"/>
                    <a:lumOff val="80000"/>
                  </a:schemeClr>
                </a:solidFill>
                <a:latin typeface="UVF TypoSlabserif" panose="02000403050000020004" pitchFamily="2" charset="0"/>
              </a:rPr>
              <a:t>4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E26B340B-3222-4940-A710-31CAFBC09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587" y="3521433"/>
            <a:ext cx="3206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accent5">
                    <a:lumMod val="20000"/>
                    <a:lumOff val="80000"/>
                  </a:schemeClr>
                </a:solidFill>
                <a:latin typeface="UVF TypoSlabserif" panose="02000403050000020004" pitchFamily="2" charset="0"/>
              </a:rPr>
              <a:t>2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C0D6C313-B6C5-4926-9545-368CFF8C6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6760" y="3515597"/>
            <a:ext cx="228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accent5">
                    <a:lumMod val="20000"/>
                    <a:lumOff val="80000"/>
                  </a:schemeClr>
                </a:solidFill>
                <a:latin typeface="UVF TypoSlabserif" panose="02000403050000020004" pitchFamily="2" charset="0"/>
              </a:rPr>
              <a:t>3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477BC2B6-680F-4A75-9336-7565E76363AC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854552" y="2469765"/>
            <a:ext cx="3016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UVF TypoSlabserif" panose="02000403050000020004" pitchFamily="2" charset="0"/>
              </a:rPr>
              <a:t>-</a:t>
            </a:r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0AB29601-5202-499E-BE58-6353C922B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422" y="2115822"/>
            <a:ext cx="24751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UVF TypoSlabserif" panose="02000403050000020004" pitchFamily="2" charset="0"/>
              </a:rPr>
              <a:t>7 4 2 3</a:t>
            </a: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9370F876-81E8-48B8-97D1-F022DDEA5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996" y="2115822"/>
            <a:ext cx="1447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UVF TypoSlabserif" panose="02000403050000020004" pitchFamily="2" charset="0"/>
              </a:rPr>
              <a:t>      9 8</a:t>
            </a: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6E5FA91A-EF10-4389-9B7D-CCE80F8920F0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5876251" y="2486220"/>
            <a:ext cx="3016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UVF TypoSlabserif" panose="02000403050000020004" pitchFamily="2" charset="0"/>
              </a:rPr>
              <a:t>+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2B60275-F08B-4E1C-83C9-4FE236A8A6B0}"/>
              </a:ext>
            </a:extLst>
          </p:cNvPr>
          <p:cNvCxnSpPr/>
          <p:nvPr/>
        </p:nvCxnSpPr>
        <p:spPr>
          <a:xfrm>
            <a:off x="1493609" y="3438290"/>
            <a:ext cx="1537197" cy="137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AE4D47-0B01-4389-AB55-7F173F707FA6}"/>
              </a:ext>
            </a:extLst>
          </p:cNvPr>
          <p:cNvCxnSpPr/>
          <p:nvPr/>
        </p:nvCxnSpPr>
        <p:spPr>
          <a:xfrm>
            <a:off x="6348925" y="3546846"/>
            <a:ext cx="1537197" cy="137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 Box 19">
            <a:extLst>
              <a:ext uri="{FF2B5EF4-FFF2-40B4-BE49-F238E27FC236}">
                <a16:creationId xmlns:a16="http://schemas.microsoft.com/office/drawing/2014/main" id="{60AFB227-1CDC-43CE-A5FA-BF0443CCC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1869" y="3588810"/>
            <a:ext cx="3342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accent6">
                    <a:lumMod val="75000"/>
                  </a:schemeClr>
                </a:solidFill>
                <a:latin typeface="UVF TypoSlabserif" panose="02000403050000020004" pitchFamily="2" charset="0"/>
              </a:rPr>
              <a:t>1</a:t>
            </a:r>
          </a:p>
        </p:txBody>
      </p:sp>
      <p:sp>
        <p:nvSpPr>
          <p:cNvPr id="31" name="Text Box 19">
            <a:extLst>
              <a:ext uri="{FF2B5EF4-FFF2-40B4-BE49-F238E27FC236}">
                <a16:creationId xmlns:a16="http://schemas.microsoft.com/office/drawing/2014/main" id="{7314CE6A-7F46-403F-90B8-629884196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7523" y="3593106"/>
            <a:ext cx="3342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accent6">
                    <a:lumMod val="75000"/>
                  </a:schemeClr>
                </a:solidFill>
                <a:latin typeface="UVF TypoSlabserif" panose="02000403050000020004" pitchFamily="2" charset="0"/>
              </a:rPr>
              <a:t>2</a:t>
            </a:r>
          </a:p>
        </p:txBody>
      </p:sp>
      <p:sp>
        <p:nvSpPr>
          <p:cNvPr id="32" name="Text Box 19">
            <a:extLst>
              <a:ext uri="{FF2B5EF4-FFF2-40B4-BE49-F238E27FC236}">
                <a16:creationId xmlns:a16="http://schemas.microsoft.com/office/drawing/2014/main" id="{0801CC13-D4FA-49F5-8676-91946EEBC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0218" y="3575893"/>
            <a:ext cx="3342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accent6">
                    <a:lumMod val="75000"/>
                  </a:schemeClr>
                </a:solidFill>
                <a:latin typeface="UVF TypoSlabserif" panose="02000403050000020004" pitchFamily="2" charset="0"/>
              </a:rPr>
              <a:t>5</a:t>
            </a:r>
          </a:p>
        </p:txBody>
      </p:sp>
      <p:sp>
        <p:nvSpPr>
          <p:cNvPr id="33" name="Text Box 19">
            <a:extLst>
              <a:ext uri="{FF2B5EF4-FFF2-40B4-BE49-F238E27FC236}">
                <a16:creationId xmlns:a16="http://schemas.microsoft.com/office/drawing/2014/main" id="{EF687827-C57B-46AD-9084-81144A1DB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703" y="3588810"/>
            <a:ext cx="3342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accent6">
                    <a:lumMod val="75000"/>
                  </a:schemeClr>
                </a:solidFill>
                <a:latin typeface="UVF TypoSlabserif" panose="02000403050000020004" pitchFamily="2" charset="0"/>
              </a:rPr>
              <a:t>7</a:t>
            </a:r>
          </a:p>
        </p:txBody>
      </p:sp>
      <p:sp>
        <p:nvSpPr>
          <p:cNvPr id="34" name="Text Box 18">
            <a:extLst>
              <a:ext uri="{FF2B5EF4-FFF2-40B4-BE49-F238E27FC236}">
                <a16:creationId xmlns:a16="http://schemas.microsoft.com/office/drawing/2014/main" id="{CE48D260-41F6-4A7A-AF05-E784791B9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493" y="3945224"/>
            <a:ext cx="2315013" cy="707886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latin typeface="UVF TypoSlabserif" panose="02000403050000020004" pitchFamily="2" charset="0"/>
              </a:rPr>
              <a:t>Thử</a:t>
            </a:r>
            <a:r>
              <a:rPr lang="en-US" altLang="en-US" sz="4000" b="1" dirty="0">
                <a:latin typeface="UVF TypoSlabserif" panose="02000403050000020004" pitchFamily="2" charset="0"/>
              </a:rPr>
              <a:t> </a:t>
            </a:r>
            <a:r>
              <a:rPr lang="en-US" altLang="en-US" sz="4000" b="1" dirty="0" err="1">
                <a:latin typeface="UVF TypoSlabserif" panose="02000403050000020004" pitchFamily="2" charset="0"/>
              </a:rPr>
              <a:t>lại</a:t>
            </a:r>
            <a:r>
              <a:rPr lang="en-US" altLang="en-US" sz="4000" b="1" dirty="0">
                <a:latin typeface="UVF TypoSlabserif" panose="02000403050000020004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869118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9">
            <a:extLst>
              <a:ext uri="{FF2B5EF4-FFF2-40B4-BE49-F238E27FC236}">
                <a16:creationId xmlns:a16="http://schemas.microsoft.com/office/drawing/2014/main" id="{0F0B5C40-43E0-4F09-9C11-F5BB37F52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007" y="423841"/>
            <a:ext cx="3581400" cy="7150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600" b="1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600" b="1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Tìm</a:t>
            </a:r>
            <a:r>
              <a:rPr lang="en-US" altLang="en-US" sz="3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x:</a:t>
            </a:r>
            <a:endParaRPr lang="en-US" altLang="en-US" sz="36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98E361BF-30D7-4ACA-A3BC-00D0C259D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405" y="1533657"/>
            <a:ext cx="4379872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x </a:t>
            </a:r>
            <a:r>
              <a:rPr lang="en-US" altLang="en-US" sz="3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+ 262  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 4848</a:t>
            </a:r>
          </a:p>
        </p:txBody>
      </p:sp>
      <p:sp>
        <p:nvSpPr>
          <p:cNvPr id="13" name="Text Box 21">
            <a:extLst>
              <a:ext uri="{FF2B5EF4-FFF2-40B4-BE49-F238E27FC236}">
                <a16:creationId xmlns:a16="http://schemas.microsoft.com/office/drawing/2014/main" id="{C9469F45-1997-4555-AA84-BC111DEA1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406" y="2574715"/>
            <a:ext cx="4379871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 x – 707  = 3535</a:t>
            </a:r>
          </a:p>
        </p:txBody>
      </p:sp>
      <p:pic>
        <p:nvPicPr>
          <p:cNvPr id="14" name="Google Shape;1851;p108">
            <a:extLst>
              <a:ext uri="{FF2B5EF4-FFF2-40B4-BE49-F238E27FC236}">
                <a16:creationId xmlns:a16="http://schemas.microsoft.com/office/drawing/2014/main" id="{6485358C-A155-4F9F-BA42-5BA944D7E4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326" r="37168"/>
          <a:stretch/>
        </p:blipFill>
        <p:spPr>
          <a:xfrm>
            <a:off x="210603" y="1344058"/>
            <a:ext cx="2929205" cy="4089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7A973D99-CC9C-43DF-AF22-A0DF5DF9D5F9}"/>
              </a:ext>
            </a:extLst>
          </p:cNvPr>
          <p:cNvSpPr/>
          <p:nvPr/>
        </p:nvSpPr>
        <p:spPr>
          <a:xfrm>
            <a:off x="-823259" y="563676"/>
            <a:ext cx="11196918" cy="4327701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19">
            <a:extLst>
              <a:ext uri="{FF2B5EF4-FFF2-40B4-BE49-F238E27FC236}">
                <a16:creationId xmlns:a16="http://schemas.microsoft.com/office/drawing/2014/main" id="{81A2332F-73EB-4273-BC9D-5DF7389A5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326" y="66848"/>
            <a:ext cx="3581400" cy="7150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600" b="1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600" b="1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Tìm</a:t>
            </a:r>
            <a:r>
              <a:rPr lang="en-US" altLang="en-US" sz="3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x:</a:t>
            </a:r>
            <a:endParaRPr lang="en-US" altLang="en-US" sz="36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20">
            <a:extLst>
              <a:ext uri="{FF2B5EF4-FFF2-40B4-BE49-F238E27FC236}">
                <a16:creationId xmlns:a16="http://schemas.microsoft.com/office/drawing/2014/main" id="{79142801-E5DA-418D-9FF9-5D717EA25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6048"/>
            <a:ext cx="477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x </a:t>
            </a:r>
            <a:r>
              <a:rPr lang="en-US" altLang="en-US" sz="3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+ 262  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 4848</a:t>
            </a:r>
          </a:p>
        </p:txBody>
      </p:sp>
      <p:sp>
        <p:nvSpPr>
          <p:cNvPr id="50" name="Text Box 21">
            <a:extLst>
              <a:ext uri="{FF2B5EF4-FFF2-40B4-BE49-F238E27FC236}">
                <a16:creationId xmlns:a16="http://schemas.microsoft.com/office/drawing/2014/main" id="{74634E5F-5809-4A66-9DF3-115E7ED6B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747" y="2982711"/>
            <a:ext cx="42794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 x – 707  = 3535</a:t>
            </a:r>
          </a:p>
        </p:txBody>
      </p:sp>
      <p:sp>
        <p:nvSpPr>
          <p:cNvPr id="51" name="Text Box 21">
            <a:extLst>
              <a:ext uri="{FF2B5EF4-FFF2-40B4-BE49-F238E27FC236}">
                <a16:creationId xmlns:a16="http://schemas.microsoft.com/office/drawing/2014/main" id="{62FEA6D5-386A-4932-8742-679B309A3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66" y="1514459"/>
            <a:ext cx="61663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x </a:t>
            </a:r>
            <a:r>
              <a:rPr lang="en-US" altLang="en-US" sz="3600" b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 4 848  -  262</a:t>
            </a:r>
            <a:endParaRPr lang="en-US" altLang="en-US" sz="36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23">
            <a:extLst>
              <a:ext uri="{FF2B5EF4-FFF2-40B4-BE49-F238E27FC236}">
                <a16:creationId xmlns:a16="http://schemas.microsoft.com/office/drawing/2014/main" id="{AD29B790-4F76-436D-BF23-351EC63F3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66" y="2081196"/>
            <a:ext cx="477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36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3600" b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 4 586</a:t>
            </a:r>
            <a:endParaRPr lang="en-US" altLang="en-US" sz="36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18">
            <a:extLst>
              <a:ext uri="{FF2B5EF4-FFF2-40B4-BE49-F238E27FC236}">
                <a16:creationId xmlns:a16="http://schemas.microsoft.com/office/drawing/2014/main" id="{35AF32A3-3817-48C7-9E28-D0ED1C8F0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7851" y="3549448"/>
            <a:ext cx="58940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3 535 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+ 707</a:t>
            </a:r>
          </a:p>
        </p:txBody>
      </p:sp>
      <p:sp>
        <p:nvSpPr>
          <p:cNvPr id="54" name="Text Box 20">
            <a:extLst>
              <a:ext uri="{FF2B5EF4-FFF2-40B4-BE49-F238E27FC236}">
                <a16:creationId xmlns:a16="http://schemas.microsoft.com/office/drawing/2014/main" id="{11B66CBB-9AF9-43E9-B19E-6C7407B17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7851" y="4116185"/>
            <a:ext cx="58940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36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4 242</a:t>
            </a:r>
            <a:endParaRPr lang="en-US" altLang="en-US" sz="36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57AAFC-BBD9-4335-BC6F-E1CF978B9FEA}"/>
              </a:ext>
            </a:extLst>
          </p:cNvPr>
          <p:cNvSpPr/>
          <p:nvPr/>
        </p:nvSpPr>
        <p:spPr>
          <a:xfrm>
            <a:off x="-664377" y="2438400"/>
            <a:ext cx="11196918" cy="3233070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6" name="Google Shape;1316;p92"/>
          <p:cNvSpPr txBox="1">
            <a:spLocks noGrp="1"/>
          </p:cNvSpPr>
          <p:nvPr>
            <p:ph type="title"/>
          </p:nvPr>
        </p:nvSpPr>
        <p:spPr>
          <a:xfrm flipH="1">
            <a:off x="1477159" y="1291050"/>
            <a:ext cx="2051100" cy="12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  <a:latin typeface="#9Slide07 IcielCadena" panose="02000503000000020004" pitchFamily="2" charset="0"/>
              </a:rPr>
              <a:t>02</a:t>
            </a:r>
            <a:endParaRPr>
              <a:solidFill>
                <a:schemeClr val="bg1"/>
              </a:solidFill>
              <a:latin typeface="#9Slide07 IcielCadena" panose="02000503000000020004" pitchFamily="2" charset="0"/>
            </a:endParaRPr>
          </a:p>
        </p:txBody>
      </p:sp>
      <p:sp>
        <p:nvSpPr>
          <p:cNvPr id="7" name="Google Shape;502;p60">
            <a:extLst>
              <a:ext uri="{FF2B5EF4-FFF2-40B4-BE49-F238E27FC236}">
                <a16:creationId xmlns:a16="http://schemas.microsoft.com/office/drawing/2014/main" id="{291A9740-F7B2-4BC5-B584-19D704921E4A}"/>
              </a:ext>
            </a:extLst>
          </p:cNvPr>
          <p:cNvSpPr txBox="1">
            <a:spLocks/>
          </p:cNvSpPr>
          <p:nvPr/>
        </p:nvSpPr>
        <p:spPr>
          <a:xfrm flipH="1">
            <a:off x="2927174" y="2970651"/>
            <a:ext cx="5843044" cy="10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Englebert"/>
              <a:buNone/>
              <a:defRPr sz="9000" b="0" i="0" u="none" strike="noStrike" cap="none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swald SemiBold"/>
              <a:buNone/>
              <a:defRPr sz="7200" b="0" i="0" u="none" strike="noStrike" cap="non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swald SemiBold"/>
              <a:buNone/>
              <a:defRPr sz="7200" b="0" i="0" u="none" strike="noStrike" cap="non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swald SemiBold"/>
              <a:buNone/>
              <a:defRPr sz="7200" b="0" i="0" u="none" strike="noStrike" cap="non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swald SemiBold"/>
              <a:buNone/>
              <a:defRPr sz="7200" b="0" i="0" u="none" strike="noStrike" cap="non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swald SemiBold"/>
              <a:buNone/>
              <a:defRPr sz="7200" b="0" i="0" u="none" strike="noStrike" cap="non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swald SemiBold"/>
              <a:buNone/>
              <a:defRPr sz="7200" b="0" i="0" u="none" strike="noStrike" cap="non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swald SemiBold"/>
              <a:buNone/>
              <a:defRPr sz="7200" b="0" i="0" u="none" strike="noStrike" cap="non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Oswald SemiBold"/>
              <a:buNone/>
              <a:defRPr sz="7200" b="0" i="0" u="none" strike="noStrike" cap="none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>
            <a:r>
              <a:rPr lang="en-US">
                <a:ln w="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1000">
                      <a:schemeClr val="accent6">
                        <a:lumMod val="40000"/>
                        <a:lumOff val="60000"/>
                      </a:schemeClr>
                    </a:gs>
                    <a:gs pos="62000">
                      <a:schemeClr val="accent6"/>
                    </a:gs>
                    <a:gs pos="95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#9Slide07 IcielCrocante" panose="02000000000000000000" pitchFamily="2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4358FED-4176-44BA-BAD9-74568C7A5608}"/>
              </a:ext>
            </a:extLst>
          </p:cNvPr>
          <p:cNvSpPr/>
          <p:nvPr/>
        </p:nvSpPr>
        <p:spPr>
          <a:xfrm>
            <a:off x="-969177" y="367553"/>
            <a:ext cx="11196918" cy="4640529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Google Shape;153;p19">
            <a:extLst>
              <a:ext uri="{FF2B5EF4-FFF2-40B4-BE49-F238E27FC236}">
                <a16:creationId xmlns:a16="http://schemas.microsoft.com/office/drawing/2014/main" id="{5A521D63-4E1C-4679-9B1B-B8B33F818AA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071" y="3552270"/>
            <a:ext cx="1575419" cy="158736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Text Box 6">
            <a:extLst>
              <a:ext uri="{FF2B5EF4-FFF2-40B4-BE49-F238E27FC236}">
                <a16:creationId xmlns:a16="http://schemas.microsoft.com/office/drawing/2014/main" id="{A2E879F6-6B9F-41AB-8C63-C77452188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889" y="1065448"/>
            <a:ext cx="3259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UVF TypoSlabserif" panose="02000403050000020004" pitchFamily="2" charset="0"/>
              </a:rPr>
              <a:t>+</a:t>
            </a:r>
          </a:p>
        </p:txBody>
      </p:sp>
      <p:sp>
        <p:nvSpPr>
          <p:cNvPr id="72" name="Line 8">
            <a:extLst>
              <a:ext uri="{FF2B5EF4-FFF2-40B4-BE49-F238E27FC236}">
                <a16:creationId xmlns:a16="http://schemas.microsoft.com/office/drawing/2014/main" id="{48276D82-A5DF-40D0-A6B6-E9F0F6506B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30490" y="1981435"/>
            <a:ext cx="154808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chemeClr val="tx1"/>
              </a:solidFill>
              <a:latin typeface="UVF TypoSlabserif" panose="02000403050000020004" pitchFamily="2" charset="0"/>
            </a:endParaRPr>
          </a:p>
        </p:txBody>
      </p:sp>
      <p:sp>
        <p:nvSpPr>
          <p:cNvPr id="73" name="Text Box 11">
            <a:extLst>
              <a:ext uri="{FF2B5EF4-FFF2-40B4-BE49-F238E27FC236}">
                <a16:creationId xmlns:a16="http://schemas.microsoft.com/office/drawing/2014/main" id="{208D6D13-53DC-4FD7-919B-363192EDF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764" y="738423"/>
            <a:ext cx="16295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UVF TypoSlabserif" panose="02000403050000020004" pitchFamily="2" charset="0"/>
              </a:rPr>
              <a:t>2 4 1 6</a:t>
            </a:r>
          </a:p>
        </p:txBody>
      </p:sp>
      <p:sp>
        <p:nvSpPr>
          <p:cNvPr id="74" name="Text Box 12">
            <a:extLst>
              <a:ext uri="{FF2B5EF4-FFF2-40B4-BE49-F238E27FC236}">
                <a16:creationId xmlns:a16="http://schemas.microsoft.com/office/drawing/2014/main" id="{147AB6B3-1AFD-409F-8808-AC104A4EA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833" y="1370350"/>
            <a:ext cx="1873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UVF TypoSlabserif" panose="02000403050000020004" pitchFamily="2" charset="0"/>
              </a:rPr>
              <a:t>5 1 6 4</a:t>
            </a:r>
          </a:p>
        </p:txBody>
      </p:sp>
      <p:sp>
        <p:nvSpPr>
          <p:cNvPr id="75" name="Text Box 18">
            <a:extLst>
              <a:ext uri="{FF2B5EF4-FFF2-40B4-BE49-F238E27FC236}">
                <a16:creationId xmlns:a16="http://schemas.microsoft.com/office/drawing/2014/main" id="{DA82FF9A-FE99-4EEB-B87A-01F8BE3F7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80" y="448225"/>
            <a:ext cx="16295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UVF TypoSlabserif" panose="02000403050000020004" pitchFamily="2" charset="0"/>
              </a:rPr>
              <a:t>a) </a:t>
            </a:r>
            <a:r>
              <a:rPr lang="en-US" altLang="en-US" sz="28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UVF TypoSlabserif" panose="02000403050000020004" pitchFamily="2" charset="0"/>
              </a:rPr>
              <a:t>Mẫu</a:t>
            </a:r>
            <a:r>
              <a:rPr lang="en-US" altLang="en-US" sz="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UVF TypoSlabserif" panose="02000403050000020004" pitchFamily="2" charset="0"/>
              </a:rPr>
              <a:t>:</a:t>
            </a:r>
          </a:p>
        </p:txBody>
      </p:sp>
      <p:sp>
        <p:nvSpPr>
          <p:cNvPr id="76" name="Text Box 23">
            <a:extLst>
              <a:ext uri="{FF2B5EF4-FFF2-40B4-BE49-F238E27FC236}">
                <a16:creationId xmlns:a16="http://schemas.microsoft.com/office/drawing/2014/main" id="{E2BF32B2-BA7B-452F-8165-8CC8AF9B7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328" y="1956035"/>
            <a:ext cx="2444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UVF TypoSlabserif" panose="02000403050000020004" pitchFamily="2" charset="0"/>
              </a:rPr>
              <a:t>5</a:t>
            </a:r>
          </a:p>
        </p:txBody>
      </p:sp>
      <p:sp>
        <p:nvSpPr>
          <p:cNvPr id="77" name="Text Box 24">
            <a:extLst>
              <a:ext uri="{FF2B5EF4-FFF2-40B4-BE49-F238E27FC236}">
                <a16:creationId xmlns:a16="http://schemas.microsoft.com/office/drawing/2014/main" id="{9959621C-9B9A-4851-BF43-856D3ABE0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3859" y="1951882"/>
            <a:ext cx="2444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UVF TypoSlabserif" panose="02000403050000020004" pitchFamily="2" charset="0"/>
              </a:rPr>
              <a:t>8</a:t>
            </a:r>
          </a:p>
        </p:txBody>
      </p:sp>
      <p:sp>
        <p:nvSpPr>
          <p:cNvPr id="78" name="Text Box 25">
            <a:extLst>
              <a:ext uri="{FF2B5EF4-FFF2-40B4-BE49-F238E27FC236}">
                <a16:creationId xmlns:a16="http://schemas.microsoft.com/office/drawing/2014/main" id="{945F15F0-C4B5-46CF-A24C-81EB243A5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259" y="1956035"/>
            <a:ext cx="2444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UVF TypoSlabserif" panose="02000403050000020004" pitchFamily="2" charset="0"/>
              </a:rPr>
              <a:t>7</a:t>
            </a:r>
          </a:p>
        </p:txBody>
      </p:sp>
      <p:sp>
        <p:nvSpPr>
          <p:cNvPr id="79" name="Text Box 26">
            <a:extLst>
              <a:ext uri="{FF2B5EF4-FFF2-40B4-BE49-F238E27FC236}">
                <a16:creationId xmlns:a16="http://schemas.microsoft.com/office/drawing/2014/main" id="{1749C2FD-563B-45C7-A0D0-680B21087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659" y="1956654"/>
            <a:ext cx="2444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UVF TypoSlabserif" panose="02000403050000020004" pitchFamily="2" charset="0"/>
              </a:rPr>
              <a:t>0</a:t>
            </a:r>
          </a:p>
        </p:txBody>
      </p:sp>
      <p:sp>
        <p:nvSpPr>
          <p:cNvPr id="80" name="Text Box 15">
            <a:extLst>
              <a:ext uri="{FF2B5EF4-FFF2-40B4-BE49-F238E27FC236}">
                <a16:creationId xmlns:a16="http://schemas.microsoft.com/office/drawing/2014/main" id="{6E7B04C6-5EDF-40EC-A57E-5170BD5A6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2305" y="62953"/>
            <a:ext cx="4070133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err="1">
                <a:latin typeface="UVF TypoSlabserif" panose="02000403050000020004" pitchFamily="2" charset="0"/>
              </a:rPr>
              <a:t>Bài</a:t>
            </a:r>
            <a:r>
              <a:rPr lang="en-US" altLang="en-US" sz="2800" b="1">
                <a:latin typeface="UVF TypoSlabserif" panose="02000403050000020004" pitchFamily="2" charset="0"/>
              </a:rPr>
              <a:t> 1</a:t>
            </a:r>
            <a:r>
              <a:rPr lang="en-US" altLang="en-US" sz="2800" b="1" dirty="0">
                <a:latin typeface="UVF TypoSlabserif" panose="02000403050000020004" pitchFamily="2" charset="0"/>
              </a:rPr>
              <a:t>:</a:t>
            </a:r>
            <a:r>
              <a:rPr lang="en-US" altLang="en-US" sz="2800" b="1">
                <a:latin typeface="UVF TypoSlabserif" panose="02000403050000020004" pitchFamily="2" charset="0"/>
              </a:rPr>
              <a:t> </a:t>
            </a:r>
            <a:r>
              <a:rPr lang="en-US" altLang="en-US" sz="2800" b="1" dirty="0" err="1">
                <a:latin typeface="UVF TypoSlabserif" panose="02000403050000020004" pitchFamily="2" charset="0"/>
              </a:rPr>
              <a:t>Thử</a:t>
            </a:r>
            <a:r>
              <a:rPr lang="en-US" altLang="en-US" sz="2800" b="1" dirty="0">
                <a:latin typeface="UVF TypoSlabserif" panose="02000403050000020004" pitchFamily="2" charset="0"/>
              </a:rPr>
              <a:t> </a:t>
            </a:r>
            <a:r>
              <a:rPr lang="en-US" altLang="en-US" sz="2800" b="1" dirty="0" err="1">
                <a:latin typeface="UVF TypoSlabserif" panose="02000403050000020004" pitchFamily="2" charset="0"/>
              </a:rPr>
              <a:t>lại</a:t>
            </a:r>
            <a:r>
              <a:rPr lang="en-US" altLang="en-US" sz="2800" b="1" dirty="0">
                <a:latin typeface="UVF TypoSlabserif" panose="02000403050000020004" pitchFamily="2" charset="0"/>
              </a:rPr>
              <a:t> </a:t>
            </a:r>
            <a:r>
              <a:rPr lang="en-US" altLang="en-US" sz="2800" b="1" err="1">
                <a:latin typeface="UVF TypoSlabserif" panose="02000403050000020004" pitchFamily="2" charset="0"/>
              </a:rPr>
              <a:t>phép</a:t>
            </a:r>
            <a:r>
              <a:rPr lang="en-US" altLang="en-US" sz="2800" b="1">
                <a:latin typeface="UVF TypoSlabserif" panose="02000403050000020004" pitchFamily="2" charset="0"/>
              </a:rPr>
              <a:t> cộng</a:t>
            </a:r>
            <a:endParaRPr lang="en-US" altLang="en-US" sz="2800" b="1" dirty="0">
              <a:latin typeface="UVF TypoSlabserif" panose="02000403050000020004" pitchFamily="2" charset="0"/>
            </a:endParaRPr>
          </a:p>
        </p:txBody>
      </p:sp>
      <p:sp>
        <p:nvSpPr>
          <p:cNvPr id="81" name="Text Box 9">
            <a:extLst>
              <a:ext uri="{FF2B5EF4-FFF2-40B4-BE49-F238E27FC236}">
                <a16:creationId xmlns:a16="http://schemas.microsoft.com/office/drawing/2014/main" id="{8CB979F9-361E-4CF7-88E7-B27B1C392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2227" y="954629"/>
            <a:ext cx="3259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UVF TypoSlabserif" panose="02000403050000020004" pitchFamily="2" charset="0"/>
              </a:rPr>
              <a:t>-</a:t>
            </a:r>
          </a:p>
        </p:txBody>
      </p:sp>
      <p:sp>
        <p:nvSpPr>
          <p:cNvPr id="82" name="Line 10">
            <a:extLst>
              <a:ext uri="{FF2B5EF4-FFF2-40B4-BE49-F238E27FC236}">
                <a16:creationId xmlns:a16="http://schemas.microsoft.com/office/drawing/2014/main" id="{94A5E43B-DFDD-4206-A376-BC9C1B3691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30990" y="1994937"/>
            <a:ext cx="146660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002060"/>
              </a:solidFill>
              <a:latin typeface="UVF TypoSlabserif" panose="02000403050000020004" pitchFamily="2" charset="0"/>
            </a:endParaRPr>
          </a:p>
        </p:txBody>
      </p:sp>
      <p:sp>
        <p:nvSpPr>
          <p:cNvPr id="83" name="Text Box 14">
            <a:extLst>
              <a:ext uri="{FF2B5EF4-FFF2-40B4-BE49-F238E27FC236}">
                <a16:creationId xmlns:a16="http://schemas.microsoft.com/office/drawing/2014/main" id="{391950CE-7EB8-41FD-AE8B-7F517B243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90" y="1366279"/>
            <a:ext cx="20369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UVF TypoSlabserif" panose="02000403050000020004" pitchFamily="2" charset="0"/>
              </a:rPr>
              <a:t>2 4 1 6</a:t>
            </a:r>
          </a:p>
        </p:txBody>
      </p:sp>
      <p:sp>
        <p:nvSpPr>
          <p:cNvPr id="84" name="Text Box 15">
            <a:extLst>
              <a:ext uri="{FF2B5EF4-FFF2-40B4-BE49-F238E27FC236}">
                <a16:creationId xmlns:a16="http://schemas.microsoft.com/office/drawing/2014/main" id="{FEC71A7F-66ED-404F-B092-037BDF491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90" y="764029"/>
            <a:ext cx="20369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UVF TypoSlabserif" panose="02000403050000020004" pitchFamily="2" charset="0"/>
              </a:rPr>
              <a:t>7 5 8 0</a:t>
            </a:r>
          </a:p>
        </p:txBody>
      </p:sp>
      <p:sp>
        <p:nvSpPr>
          <p:cNvPr id="85" name="Text Box 17">
            <a:extLst>
              <a:ext uri="{FF2B5EF4-FFF2-40B4-BE49-F238E27FC236}">
                <a16:creationId xmlns:a16="http://schemas.microsoft.com/office/drawing/2014/main" id="{2B468CB7-7BD0-4694-A58B-58B026474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271" y="738423"/>
            <a:ext cx="1873999" cy="523220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6">
                    <a:lumMod val="75000"/>
                  </a:schemeClr>
                </a:solidFill>
                <a:latin typeface="UVF TypoSlabserif" panose="02000403050000020004" pitchFamily="2" charset="0"/>
              </a:rPr>
              <a:t>Thử lại</a:t>
            </a:r>
          </a:p>
        </p:txBody>
      </p:sp>
      <p:sp>
        <p:nvSpPr>
          <p:cNvPr id="86" name="Text Box 19">
            <a:extLst>
              <a:ext uri="{FF2B5EF4-FFF2-40B4-BE49-F238E27FC236}">
                <a16:creationId xmlns:a16="http://schemas.microsoft.com/office/drawing/2014/main" id="{807FE7E5-4A42-4E43-96B2-8BCCA3F97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89" y="1936985"/>
            <a:ext cx="2444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UVF TypoSlabserif" panose="02000403050000020004" pitchFamily="2" charset="0"/>
              </a:rPr>
              <a:t>5</a:t>
            </a:r>
          </a:p>
        </p:txBody>
      </p:sp>
      <p:sp>
        <p:nvSpPr>
          <p:cNvPr id="87" name="Text Box 20">
            <a:extLst>
              <a:ext uri="{FF2B5EF4-FFF2-40B4-BE49-F238E27FC236}">
                <a16:creationId xmlns:a16="http://schemas.microsoft.com/office/drawing/2014/main" id="{3A64DA05-8D7F-42CE-A179-E2867C053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8164" y="1943681"/>
            <a:ext cx="2444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UVF TypoSlabserif" panose="02000403050000020004" pitchFamily="2" charset="0"/>
              </a:rPr>
              <a:t>1</a:t>
            </a:r>
          </a:p>
        </p:txBody>
      </p:sp>
      <p:sp>
        <p:nvSpPr>
          <p:cNvPr id="88" name="Text Box 21">
            <a:extLst>
              <a:ext uri="{FF2B5EF4-FFF2-40B4-BE49-F238E27FC236}">
                <a16:creationId xmlns:a16="http://schemas.microsoft.com/office/drawing/2014/main" id="{68594DC8-1470-4CE4-8581-8F6A2F936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6789" y="1943681"/>
            <a:ext cx="2444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UVF TypoSlabserif" panose="02000403050000020004" pitchFamily="2" charset="0"/>
              </a:rPr>
              <a:t>6</a:t>
            </a:r>
          </a:p>
        </p:txBody>
      </p:sp>
      <p:sp>
        <p:nvSpPr>
          <p:cNvPr id="89" name="Text Box 22">
            <a:extLst>
              <a:ext uri="{FF2B5EF4-FFF2-40B4-BE49-F238E27FC236}">
                <a16:creationId xmlns:a16="http://schemas.microsoft.com/office/drawing/2014/main" id="{B81F19E5-EA4E-43D5-99E7-1E8FF437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9151" y="1953778"/>
            <a:ext cx="2817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UVF TypoSlabserif" panose="02000403050000020004" pitchFamily="2" charset="0"/>
              </a:rPr>
              <a:t>4</a:t>
            </a:r>
          </a:p>
        </p:txBody>
      </p:sp>
      <p:sp>
        <p:nvSpPr>
          <p:cNvPr id="90" name="Text Box 8">
            <a:extLst>
              <a:ext uri="{FF2B5EF4-FFF2-40B4-BE49-F238E27FC236}">
                <a16:creationId xmlns:a16="http://schemas.microsoft.com/office/drawing/2014/main" id="{563FCCCC-B330-4201-ACE0-E54B4EDC9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0" y="2821914"/>
            <a:ext cx="7195902" cy="523220"/>
          </a:xfrm>
          <a:prstGeom prst="homePlat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UVF TypoSlabserif" panose="02000403050000020004" pitchFamily="2" charset="0"/>
                <a:cs typeface="Calibri" panose="020F0502020204030204" pitchFamily="34" charset="0"/>
              </a:rPr>
              <a:t>Mu</a:t>
            </a:r>
            <a:r>
              <a:rPr lang="vi-VN" altLang="en-US" sz="2800" b="1" dirty="0" err="1">
                <a:latin typeface="UVF TypoSlabserif" panose="02000403050000020004" pitchFamily="2" charset="0"/>
                <a:cs typeface="Calibri" panose="020F0502020204030204" pitchFamily="34" charset="0"/>
              </a:rPr>
              <a:t>ố</a:t>
            </a:r>
            <a:r>
              <a:rPr lang="en-US" altLang="en-US" sz="2800" b="1" dirty="0" err="1">
                <a:latin typeface="UVF TypoSlabserif" panose="02000403050000020004" pitchFamily="2" charset="0"/>
                <a:cs typeface="Calibri" panose="020F0502020204030204" pitchFamily="34" charset="0"/>
              </a:rPr>
              <a:t>n</a:t>
            </a:r>
            <a:r>
              <a:rPr lang="en-US" altLang="en-US" sz="2800" b="1" dirty="0">
                <a:latin typeface="UVF TypoSlabserif" panose="02000403050000020004" pitchFamily="2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UVF TypoSlabserif" panose="02000403050000020004" pitchFamily="2" charset="0"/>
                <a:cs typeface="Calibri" panose="020F0502020204030204" pitchFamily="34" charset="0"/>
              </a:rPr>
              <a:t>thử</a:t>
            </a:r>
            <a:r>
              <a:rPr lang="en-US" altLang="en-US" sz="2800" b="1" dirty="0">
                <a:latin typeface="UVF TypoSlabserif" panose="02000403050000020004" pitchFamily="2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UVF TypoSlabserif" panose="02000403050000020004" pitchFamily="2" charset="0"/>
                <a:cs typeface="Calibri" panose="020F0502020204030204" pitchFamily="34" charset="0"/>
              </a:rPr>
              <a:t>lại</a:t>
            </a:r>
            <a:r>
              <a:rPr lang="en-US" altLang="en-US" sz="2800" b="1" dirty="0">
                <a:latin typeface="UVF TypoSlabserif" panose="02000403050000020004" pitchFamily="2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UVF TypoSlabserif" panose="02000403050000020004" pitchFamily="2" charset="0"/>
                <a:cs typeface="Calibri" panose="020F0502020204030204" pitchFamily="34" charset="0"/>
              </a:rPr>
              <a:t>phép</a:t>
            </a:r>
            <a:r>
              <a:rPr lang="en-US" altLang="en-US" sz="2800" b="1" dirty="0">
                <a:latin typeface="UVF TypoSlabserif" panose="02000403050000020004" pitchFamily="2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UVF TypoSlabserif" panose="02000403050000020004" pitchFamily="2" charset="0"/>
                <a:cs typeface="Calibri" panose="020F0502020204030204" pitchFamily="34" charset="0"/>
              </a:rPr>
              <a:t>cộng</a:t>
            </a:r>
            <a:r>
              <a:rPr lang="en-US" altLang="en-US" sz="2800" b="1" dirty="0">
                <a:latin typeface="UVF TypoSlabserif" panose="02000403050000020004" pitchFamily="2" charset="0"/>
                <a:cs typeface="Calibri" panose="020F0502020204030204" pitchFamily="34" charset="0"/>
              </a:rPr>
              <a:t> ta </a:t>
            </a:r>
            <a:r>
              <a:rPr lang="en-US" altLang="en-US" sz="2800" b="1" dirty="0" err="1">
                <a:latin typeface="UVF TypoSlabserif" panose="02000403050000020004" pitchFamily="2" charset="0"/>
                <a:cs typeface="Calibri" panose="020F0502020204030204" pitchFamily="34" charset="0"/>
              </a:rPr>
              <a:t>làm</a:t>
            </a:r>
            <a:r>
              <a:rPr lang="en-US" altLang="en-US" sz="2800" b="1" dirty="0">
                <a:latin typeface="UVF TypoSlabserif" panose="02000403050000020004" pitchFamily="2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UVF TypoSlabserif" panose="02000403050000020004" pitchFamily="2" charset="0"/>
                <a:cs typeface="Calibri" panose="020F0502020204030204" pitchFamily="34" charset="0"/>
              </a:rPr>
              <a:t>như</a:t>
            </a:r>
            <a:r>
              <a:rPr lang="en-US" altLang="en-US" sz="2800" b="1" dirty="0">
                <a:latin typeface="UVF TypoSlabserif" panose="02000403050000020004" pitchFamily="2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UVF TypoSlabserif" panose="02000403050000020004" pitchFamily="2" charset="0"/>
                <a:cs typeface="Calibri" panose="020F0502020204030204" pitchFamily="34" charset="0"/>
              </a:rPr>
              <a:t>th</a:t>
            </a:r>
            <a:r>
              <a:rPr lang="vi-VN" altLang="en-US" sz="2800" b="1" err="1">
                <a:latin typeface="UVF TypoSlabserif" panose="02000403050000020004" pitchFamily="2" charset="0"/>
                <a:cs typeface="Calibri" panose="020F0502020204030204" pitchFamily="34" charset="0"/>
              </a:rPr>
              <a:t>ế</a:t>
            </a:r>
            <a:r>
              <a:rPr lang="en-US" altLang="en-US" sz="2800" b="1">
                <a:latin typeface="UVF TypoSlabserif" panose="02000403050000020004" pitchFamily="2" charset="0"/>
                <a:cs typeface="Calibri" panose="020F0502020204030204" pitchFamily="34" charset="0"/>
              </a:rPr>
              <a:t> nào?</a:t>
            </a:r>
            <a:endParaRPr lang="en-US" altLang="en-US" sz="2800" b="1" dirty="0">
              <a:latin typeface="UVF TypoSlabserif" panose="02000403050000020004" pitchFamily="2" charset="0"/>
              <a:cs typeface="Calibri" panose="020F050202020403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6409307-461F-4111-802C-CFAB6DB31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328" y="3535734"/>
            <a:ext cx="6773672" cy="1384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Muốn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thử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lại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</a:t>
            </a:r>
            <a:r>
              <a:rPr lang="vi-VN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é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cộng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ta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lấy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tổng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trừ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một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sô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́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hạng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nếu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được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kết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quả l</a:t>
            </a:r>
            <a:r>
              <a:rPr lang="vi-VN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à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sô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́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hạng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</a:t>
            </a:r>
            <a:r>
              <a:rPr lang="vi-VN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òn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lại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̀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</a:t>
            </a:r>
            <a:r>
              <a:rPr lang="vi-VN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é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tính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</a:t>
            </a:r>
            <a:r>
              <a:rPr lang="vi-VN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à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</a:t>
            </a:r>
            <a:r>
              <a:rPr lang="vi-VN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ú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altLang="en-US" sz="28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 animBg="1"/>
      <p:bldP spid="81" grpId="0"/>
      <p:bldP spid="83" grpId="0"/>
      <p:bldP spid="84" grpId="0"/>
      <p:bldP spid="85" grpId="0" animBg="1"/>
      <p:bldP spid="86" grpId="0"/>
      <p:bldP spid="87" grpId="0"/>
      <p:bldP spid="88" grpId="0"/>
      <p:bldP spid="89" grpId="0"/>
      <p:bldP spid="90" grpId="0" animBg="1"/>
      <p:bldP spid="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A8850F20-6D87-4D8C-9694-67C3BC5C3595}"/>
              </a:ext>
            </a:extLst>
          </p:cNvPr>
          <p:cNvSpPr/>
          <p:nvPr/>
        </p:nvSpPr>
        <p:spPr>
          <a:xfrm>
            <a:off x="-700242" y="1657676"/>
            <a:ext cx="11196918" cy="3059257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oogle Shape;878;p83">
            <a:extLst>
              <a:ext uri="{FF2B5EF4-FFF2-40B4-BE49-F238E27FC236}">
                <a16:creationId xmlns:a16="http://schemas.microsoft.com/office/drawing/2014/main" id="{7D1ADB5E-72AA-44C3-AB69-E75A9721D410}"/>
              </a:ext>
            </a:extLst>
          </p:cNvPr>
          <p:cNvGrpSpPr/>
          <p:nvPr/>
        </p:nvGrpSpPr>
        <p:grpSpPr>
          <a:xfrm>
            <a:off x="3249841" y="2973404"/>
            <a:ext cx="2408761" cy="2606609"/>
            <a:chOff x="1620827" y="963391"/>
            <a:chExt cx="2408761" cy="2606609"/>
          </a:xfrm>
        </p:grpSpPr>
        <p:grpSp>
          <p:nvGrpSpPr>
            <p:cNvPr id="43" name="Google Shape;879;p83">
              <a:extLst>
                <a:ext uri="{FF2B5EF4-FFF2-40B4-BE49-F238E27FC236}">
                  <a16:creationId xmlns:a16="http://schemas.microsoft.com/office/drawing/2014/main" id="{60DDB382-4E0E-4A5E-932E-C4A4ECEF0ACD}"/>
                </a:ext>
              </a:extLst>
            </p:cNvPr>
            <p:cNvGrpSpPr/>
            <p:nvPr/>
          </p:nvGrpSpPr>
          <p:grpSpPr>
            <a:xfrm>
              <a:off x="1620827" y="963391"/>
              <a:ext cx="2368213" cy="2606609"/>
              <a:chOff x="1763789" y="1203341"/>
              <a:chExt cx="2368213" cy="2606609"/>
            </a:xfrm>
          </p:grpSpPr>
          <p:sp>
            <p:nvSpPr>
              <p:cNvPr id="46" name="Google Shape;880;p83">
                <a:extLst>
                  <a:ext uri="{FF2B5EF4-FFF2-40B4-BE49-F238E27FC236}">
                    <a16:creationId xmlns:a16="http://schemas.microsoft.com/office/drawing/2014/main" id="{975E72E9-2CEC-4946-A135-BDD7BE4D1618}"/>
                  </a:ext>
                </a:extLst>
              </p:cNvPr>
              <p:cNvSpPr/>
              <p:nvPr/>
            </p:nvSpPr>
            <p:spPr>
              <a:xfrm flipH="1">
                <a:off x="3061211" y="2436250"/>
                <a:ext cx="585697" cy="522996"/>
              </a:xfrm>
              <a:custGeom>
                <a:avLst/>
                <a:gdLst/>
                <a:ahLst/>
                <a:cxnLst/>
                <a:rect l="l" t="t" r="r" b="b"/>
                <a:pathLst>
                  <a:path w="10051" h="8975" extrusionOk="0">
                    <a:moveTo>
                      <a:pt x="7828" y="0"/>
                    </a:moveTo>
                    <a:cubicBezTo>
                      <a:pt x="7828" y="0"/>
                      <a:pt x="1066" y="3591"/>
                      <a:pt x="533" y="4635"/>
                    </a:cubicBezTo>
                    <a:cubicBezTo>
                      <a:pt x="1" y="5677"/>
                      <a:pt x="325" y="8254"/>
                      <a:pt x="1162" y="8940"/>
                    </a:cubicBezTo>
                    <a:cubicBezTo>
                      <a:pt x="1190" y="8963"/>
                      <a:pt x="1228" y="8975"/>
                      <a:pt x="1273" y="8975"/>
                    </a:cubicBezTo>
                    <a:cubicBezTo>
                      <a:pt x="2541" y="8975"/>
                      <a:pt x="10051" y="0"/>
                      <a:pt x="10051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881;p83">
                <a:extLst>
                  <a:ext uri="{FF2B5EF4-FFF2-40B4-BE49-F238E27FC236}">
                    <a16:creationId xmlns:a16="http://schemas.microsoft.com/office/drawing/2014/main" id="{8ABF614E-5270-44A1-9F54-654C8169004D}"/>
                  </a:ext>
                </a:extLst>
              </p:cNvPr>
              <p:cNvSpPr/>
              <p:nvPr/>
            </p:nvSpPr>
            <p:spPr>
              <a:xfrm flipH="1">
                <a:off x="2173837" y="2428675"/>
                <a:ext cx="1500692" cy="1078158"/>
              </a:xfrm>
              <a:custGeom>
                <a:avLst/>
                <a:gdLst/>
                <a:ahLst/>
                <a:cxnLst/>
                <a:rect l="l" t="t" r="r" b="b"/>
                <a:pathLst>
                  <a:path w="25753" h="18502" extrusionOk="0">
                    <a:moveTo>
                      <a:pt x="10508" y="1"/>
                    </a:moveTo>
                    <a:cubicBezTo>
                      <a:pt x="6343" y="1523"/>
                      <a:pt x="1773" y="6026"/>
                      <a:pt x="888" y="10459"/>
                    </a:cubicBezTo>
                    <a:cubicBezTo>
                      <a:pt x="1" y="14894"/>
                      <a:pt x="308" y="17382"/>
                      <a:pt x="1469" y="17621"/>
                    </a:cubicBezTo>
                    <a:cubicBezTo>
                      <a:pt x="1537" y="17636"/>
                      <a:pt x="1639" y="17642"/>
                      <a:pt x="1770" y="17642"/>
                    </a:cubicBezTo>
                    <a:cubicBezTo>
                      <a:pt x="3651" y="17642"/>
                      <a:pt x="11584" y="16279"/>
                      <a:pt x="14763" y="16279"/>
                    </a:cubicBezTo>
                    <a:cubicBezTo>
                      <a:pt x="15100" y="16279"/>
                      <a:pt x="15384" y="16294"/>
                      <a:pt x="15601" y="16328"/>
                    </a:cubicBezTo>
                    <a:cubicBezTo>
                      <a:pt x="17530" y="16628"/>
                      <a:pt x="21522" y="18501"/>
                      <a:pt x="23579" y="18501"/>
                    </a:cubicBezTo>
                    <a:cubicBezTo>
                      <a:pt x="24092" y="18501"/>
                      <a:pt x="24484" y="18385"/>
                      <a:pt x="24695" y="18099"/>
                    </a:cubicBezTo>
                    <a:cubicBezTo>
                      <a:pt x="25753" y="16669"/>
                      <a:pt x="23627" y="8039"/>
                      <a:pt x="21790" y="4455"/>
                    </a:cubicBezTo>
                    <a:cubicBezTo>
                      <a:pt x="19953" y="874"/>
                      <a:pt x="10508" y="1"/>
                      <a:pt x="10508" y="1"/>
                    </a:cubicBezTo>
                    <a:close/>
                  </a:path>
                </a:pathLst>
              </a:custGeom>
              <a:solidFill>
                <a:srgbClr val="FF9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882;p83">
                <a:extLst>
                  <a:ext uri="{FF2B5EF4-FFF2-40B4-BE49-F238E27FC236}">
                    <a16:creationId xmlns:a16="http://schemas.microsoft.com/office/drawing/2014/main" id="{79CABF93-B472-4162-8E57-49B949BDA38E}"/>
                  </a:ext>
                </a:extLst>
              </p:cNvPr>
              <p:cNvSpPr/>
              <p:nvPr/>
            </p:nvSpPr>
            <p:spPr>
              <a:xfrm flipH="1">
                <a:off x="3011271" y="2793168"/>
                <a:ext cx="176099" cy="721122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12375" extrusionOk="0">
                    <a:moveTo>
                      <a:pt x="1146" y="0"/>
                    </a:moveTo>
                    <a:cubicBezTo>
                      <a:pt x="932" y="0"/>
                      <a:pt x="717" y="633"/>
                      <a:pt x="823" y="1272"/>
                    </a:cubicBezTo>
                    <a:cubicBezTo>
                      <a:pt x="963" y="2102"/>
                      <a:pt x="0" y="4014"/>
                      <a:pt x="331" y="4453"/>
                    </a:cubicBezTo>
                    <a:cubicBezTo>
                      <a:pt x="796" y="5068"/>
                      <a:pt x="441" y="5529"/>
                      <a:pt x="847" y="6174"/>
                    </a:cubicBezTo>
                    <a:cubicBezTo>
                      <a:pt x="1250" y="6820"/>
                      <a:pt x="1916" y="9427"/>
                      <a:pt x="577" y="9588"/>
                    </a:cubicBezTo>
                    <a:cubicBezTo>
                      <a:pt x="577" y="9588"/>
                      <a:pt x="451" y="11875"/>
                      <a:pt x="1417" y="12309"/>
                    </a:cubicBezTo>
                    <a:cubicBezTo>
                      <a:pt x="1519" y="12354"/>
                      <a:pt x="1618" y="12375"/>
                      <a:pt x="1713" y="12375"/>
                    </a:cubicBezTo>
                    <a:cubicBezTo>
                      <a:pt x="2512" y="12375"/>
                      <a:pt x="3022" y="10926"/>
                      <a:pt x="3022" y="10926"/>
                    </a:cubicBezTo>
                    <a:cubicBezTo>
                      <a:pt x="3022" y="10926"/>
                      <a:pt x="2356" y="8243"/>
                      <a:pt x="1913" y="6711"/>
                    </a:cubicBezTo>
                    <a:cubicBezTo>
                      <a:pt x="1059" y="3764"/>
                      <a:pt x="1513" y="398"/>
                      <a:pt x="1270" y="78"/>
                    </a:cubicBezTo>
                    <a:cubicBezTo>
                      <a:pt x="1231" y="25"/>
                      <a:pt x="1188" y="0"/>
                      <a:pt x="114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883;p83">
                <a:extLst>
                  <a:ext uri="{FF2B5EF4-FFF2-40B4-BE49-F238E27FC236}">
                    <a16:creationId xmlns:a16="http://schemas.microsoft.com/office/drawing/2014/main" id="{A12742E7-C047-4613-8226-101512E1CAFE}"/>
                  </a:ext>
                </a:extLst>
              </p:cNvPr>
              <p:cNvSpPr/>
              <p:nvPr/>
            </p:nvSpPr>
            <p:spPr>
              <a:xfrm flipH="1">
                <a:off x="3062201" y="2428675"/>
                <a:ext cx="755736" cy="1073263"/>
              </a:xfrm>
              <a:custGeom>
                <a:avLst/>
                <a:gdLst/>
                <a:ahLst/>
                <a:cxnLst/>
                <a:rect l="l" t="t" r="r" b="b"/>
                <a:pathLst>
                  <a:path w="12969" h="18418" extrusionOk="0">
                    <a:moveTo>
                      <a:pt x="12969" y="1"/>
                    </a:moveTo>
                    <a:cubicBezTo>
                      <a:pt x="12968" y="1"/>
                      <a:pt x="9118" y="1451"/>
                      <a:pt x="4561" y="5162"/>
                    </a:cubicBezTo>
                    <a:cubicBezTo>
                      <a:pt x="0" y="8869"/>
                      <a:pt x="1656" y="17007"/>
                      <a:pt x="3210" y="18256"/>
                    </a:cubicBezTo>
                    <a:cubicBezTo>
                      <a:pt x="3347" y="18367"/>
                      <a:pt x="3485" y="18418"/>
                      <a:pt x="3623" y="18418"/>
                    </a:cubicBezTo>
                    <a:cubicBezTo>
                      <a:pt x="5037" y="18418"/>
                      <a:pt x="6367" y="13057"/>
                      <a:pt x="6367" y="13057"/>
                    </a:cubicBezTo>
                    <a:lnTo>
                      <a:pt x="6367" y="13057"/>
                    </a:lnTo>
                    <a:cubicBezTo>
                      <a:pt x="6367" y="13057"/>
                      <a:pt x="6218" y="13089"/>
                      <a:pt x="6004" y="13089"/>
                    </a:cubicBezTo>
                    <a:cubicBezTo>
                      <a:pt x="5261" y="13089"/>
                      <a:pt x="3731" y="12703"/>
                      <a:pt x="4875" y="9251"/>
                    </a:cubicBezTo>
                    <a:cubicBezTo>
                      <a:pt x="6350" y="4803"/>
                      <a:pt x="12968" y="1"/>
                      <a:pt x="12969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884;p83">
                <a:extLst>
                  <a:ext uri="{FF2B5EF4-FFF2-40B4-BE49-F238E27FC236}">
                    <a16:creationId xmlns:a16="http://schemas.microsoft.com/office/drawing/2014/main" id="{DBADBAA1-F11C-4FB7-AF32-5F84C0167890}"/>
                  </a:ext>
                </a:extLst>
              </p:cNvPr>
              <p:cNvSpPr/>
              <p:nvPr/>
            </p:nvSpPr>
            <p:spPr>
              <a:xfrm flipH="1">
                <a:off x="2526677" y="2483975"/>
                <a:ext cx="697522" cy="400449"/>
              </a:xfrm>
              <a:custGeom>
                <a:avLst/>
                <a:gdLst/>
                <a:ahLst/>
                <a:cxnLst/>
                <a:rect l="l" t="t" r="r" b="b"/>
                <a:pathLst>
                  <a:path w="11970" h="6872" extrusionOk="0">
                    <a:moveTo>
                      <a:pt x="1244" y="0"/>
                    </a:moveTo>
                    <a:lnTo>
                      <a:pt x="97" y="854"/>
                    </a:lnTo>
                    <a:cubicBezTo>
                      <a:pt x="1" y="1000"/>
                      <a:pt x="1371" y="3044"/>
                      <a:pt x="2557" y="3044"/>
                    </a:cubicBezTo>
                    <a:cubicBezTo>
                      <a:pt x="2638" y="3044"/>
                      <a:pt x="2718" y="3035"/>
                      <a:pt x="2797" y="3014"/>
                    </a:cubicBezTo>
                    <a:cubicBezTo>
                      <a:pt x="3013" y="2959"/>
                      <a:pt x="3156" y="2933"/>
                      <a:pt x="3246" y="2933"/>
                    </a:cubicBezTo>
                    <a:cubicBezTo>
                      <a:pt x="3670" y="2933"/>
                      <a:pt x="2934" y="3506"/>
                      <a:pt x="3196" y="4322"/>
                    </a:cubicBezTo>
                    <a:cubicBezTo>
                      <a:pt x="3402" y="4964"/>
                      <a:pt x="4201" y="5251"/>
                      <a:pt x="4945" y="5251"/>
                    </a:cubicBezTo>
                    <a:cubicBezTo>
                      <a:pt x="5348" y="5251"/>
                      <a:pt x="5735" y="5166"/>
                      <a:pt x="6002" y="5008"/>
                    </a:cubicBezTo>
                    <a:cubicBezTo>
                      <a:pt x="6105" y="4946"/>
                      <a:pt x="6194" y="4919"/>
                      <a:pt x="6274" y="4919"/>
                    </a:cubicBezTo>
                    <a:cubicBezTo>
                      <a:pt x="6778" y="4919"/>
                      <a:pt x="6921" y="6009"/>
                      <a:pt x="8111" y="6421"/>
                    </a:cubicBezTo>
                    <a:cubicBezTo>
                      <a:pt x="9362" y="6852"/>
                      <a:pt x="11514" y="6872"/>
                      <a:pt x="11907" y="6872"/>
                    </a:cubicBezTo>
                    <a:cubicBezTo>
                      <a:pt x="11948" y="6872"/>
                      <a:pt x="11969" y="6872"/>
                      <a:pt x="11969" y="6872"/>
                    </a:cubicBezTo>
                    <a:lnTo>
                      <a:pt x="1244" y="0"/>
                    </a:ln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885;p83">
                <a:extLst>
                  <a:ext uri="{FF2B5EF4-FFF2-40B4-BE49-F238E27FC236}">
                    <a16:creationId xmlns:a16="http://schemas.microsoft.com/office/drawing/2014/main" id="{0D561397-4594-424E-BB73-94DFCDD0C330}"/>
                  </a:ext>
                </a:extLst>
              </p:cNvPr>
              <p:cNvSpPr/>
              <p:nvPr/>
            </p:nvSpPr>
            <p:spPr>
              <a:xfrm flipH="1">
                <a:off x="2352035" y="2749756"/>
                <a:ext cx="95742" cy="73249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257" extrusionOk="0">
                    <a:moveTo>
                      <a:pt x="823" y="0"/>
                    </a:moveTo>
                    <a:lnTo>
                      <a:pt x="0" y="874"/>
                    </a:lnTo>
                    <a:cubicBezTo>
                      <a:pt x="0" y="874"/>
                      <a:pt x="361" y="1257"/>
                      <a:pt x="910" y="1257"/>
                    </a:cubicBezTo>
                    <a:cubicBezTo>
                      <a:pt x="1128" y="1257"/>
                      <a:pt x="1375" y="1196"/>
                      <a:pt x="1642" y="1028"/>
                    </a:cubicBez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E5A6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86;p83">
                <a:extLst>
                  <a:ext uri="{FF2B5EF4-FFF2-40B4-BE49-F238E27FC236}">
                    <a16:creationId xmlns:a16="http://schemas.microsoft.com/office/drawing/2014/main" id="{AC760B53-C796-4E18-A262-1A42511ADBCA}"/>
                  </a:ext>
                </a:extLst>
              </p:cNvPr>
              <p:cNvSpPr/>
              <p:nvPr/>
            </p:nvSpPr>
            <p:spPr>
              <a:xfrm flipH="1">
                <a:off x="2232343" y="1721074"/>
                <a:ext cx="1100010" cy="726308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12464" extrusionOk="0">
                    <a:moveTo>
                      <a:pt x="10211" y="0"/>
                    </a:moveTo>
                    <a:cubicBezTo>
                      <a:pt x="5546" y="0"/>
                      <a:pt x="327" y="2374"/>
                      <a:pt x="1792" y="7743"/>
                    </a:cubicBezTo>
                    <a:cubicBezTo>
                      <a:pt x="1792" y="7743"/>
                      <a:pt x="0" y="8289"/>
                      <a:pt x="325" y="10269"/>
                    </a:cubicBezTo>
                    <a:cubicBezTo>
                      <a:pt x="617" y="12054"/>
                      <a:pt x="1942" y="12464"/>
                      <a:pt x="3049" y="12464"/>
                    </a:cubicBezTo>
                    <a:cubicBezTo>
                      <a:pt x="3168" y="12464"/>
                      <a:pt x="3285" y="12459"/>
                      <a:pt x="3397" y="12451"/>
                    </a:cubicBezTo>
                    <a:cubicBezTo>
                      <a:pt x="4557" y="12365"/>
                      <a:pt x="16669" y="10283"/>
                      <a:pt x="17027" y="8306"/>
                    </a:cubicBezTo>
                    <a:cubicBezTo>
                      <a:pt x="17027" y="8306"/>
                      <a:pt x="18877" y="2694"/>
                      <a:pt x="14416" y="766"/>
                    </a:cubicBezTo>
                    <a:cubicBezTo>
                      <a:pt x="13254" y="263"/>
                      <a:pt x="11763" y="0"/>
                      <a:pt x="10211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87;p83">
                <a:extLst>
                  <a:ext uri="{FF2B5EF4-FFF2-40B4-BE49-F238E27FC236}">
                    <a16:creationId xmlns:a16="http://schemas.microsoft.com/office/drawing/2014/main" id="{D91D6CE9-C3ED-4CC2-A84D-91BAEBDBFC18}"/>
                  </a:ext>
                </a:extLst>
              </p:cNvPr>
              <p:cNvSpPr/>
              <p:nvPr/>
            </p:nvSpPr>
            <p:spPr>
              <a:xfrm flipH="1">
                <a:off x="2743249" y="1720778"/>
                <a:ext cx="619262" cy="453302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7779" extrusionOk="0">
                    <a:moveTo>
                      <a:pt x="9021" y="0"/>
                    </a:moveTo>
                    <a:cubicBezTo>
                      <a:pt x="7740" y="0"/>
                      <a:pt x="5817" y="236"/>
                      <a:pt x="3724" y="1313"/>
                    </a:cubicBezTo>
                    <a:cubicBezTo>
                      <a:pt x="1" y="3231"/>
                      <a:pt x="2008" y="7778"/>
                      <a:pt x="2008" y="7778"/>
                    </a:cubicBezTo>
                    <a:lnTo>
                      <a:pt x="3817" y="7601"/>
                    </a:lnTo>
                    <a:cubicBezTo>
                      <a:pt x="3287" y="289"/>
                      <a:pt x="10626" y="143"/>
                      <a:pt x="10626" y="143"/>
                    </a:cubicBezTo>
                    <a:cubicBezTo>
                      <a:pt x="10626" y="143"/>
                      <a:pt x="10018" y="0"/>
                      <a:pt x="9021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888;p83">
                <a:extLst>
                  <a:ext uri="{FF2B5EF4-FFF2-40B4-BE49-F238E27FC236}">
                    <a16:creationId xmlns:a16="http://schemas.microsoft.com/office/drawing/2014/main" id="{883E88B0-9816-49DA-B27F-D5590D01D6BB}"/>
                  </a:ext>
                </a:extLst>
              </p:cNvPr>
              <p:cNvSpPr/>
              <p:nvPr/>
            </p:nvSpPr>
            <p:spPr>
              <a:xfrm flipH="1">
                <a:off x="2246853" y="2157592"/>
                <a:ext cx="918025" cy="7267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472" extrusionOk="0">
                    <a:moveTo>
                      <a:pt x="2625" y="1"/>
                    </a:moveTo>
                    <a:cubicBezTo>
                      <a:pt x="2328" y="1"/>
                      <a:pt x="1543" y="359"/>
                      <a:pt x="1632" y="597"/>
                    </a:cubicBezTo>
                    <a:cubicBezTo>
                      <a:pt x="1735" y="870"/>
                      <a:pt x="2431" y="2242"/>
                      <a:pt x="2329" y="3495"/>
                    </a:cubicBezTo>
                    <a:cubicBezTo>
                      <a:pt x="2165" y="5543"/>
                      <a:pt x="0" y="4403"/>
                      <a:pt x="205" y="6635"/>
                    </a:cubicBezTo>
                    <a:cubicBezTo>
                      <a:pt x="320" y="7908"/>
                      <a:pt x="1169" y="8146"/>
                      <a:pt x="1913" y="8146"/>
                    </a:cubicBezTo>
                    <a:cubicBezTo>
                      <a:pt x="2136" y="8146"/>
                      <a:pt x="2349" y="8125"/>
                      <a:pt x="2530" y="8103"/>
                    </a:cubicBezTo>
                    <a:cubicBezTo>
                      <a:pt x="2710" y="8081"/>
                      <a:pt x="2859" y="8061"/>
                      <a:pt x="2955" y="8061"/>
                    </a:cubicBezTo>
                    <a:cubicBezTo>
                      <a:pt x="3008" y="8061"/>
                      <a:pt x="3045" y="8067"/>
                      <a:pt x="3063" y="8083"/>
                    </a:cubicBezTo>
                    <a:cubicBezTo>
                      <a:pt x="3250" y="8253"/>
                      <a:pt x="2039" y="9039"/>
                      <a:pt x="3113" y="10131"/>
                    </a:cubicBezTo>
                    <a:cubicBezTo>
                      <a:pt x="3524" y="10548"/>
                      <a:pt x="3981" y="10676"/>
                      <a:pt x="4411" y="10676"/>
                    </a:cubicBezTo>
                    <a:cubicBezTo>
                      <a:pt x="4753" y="10676"/>
                      <a:pt x="5079" y="10595"/>
                      <a:pt x="5352" y="10514"/>
                    </a:cubicBezTo>
                    <a:cubicBezTo>
                      <a:pt x="5625" y="10432"/>
                      <a:pt x="5847" y="10353"/>
                      <a:pt x="5983" y="10353"/>
                    </a:cubicBezTo>
                    <a:cubicBezTo>
                      <a:pt x="5988" y="10353"/>
                      <a:pt x="5993" y="10353"/>
                      <a:pt x="5998" y="10353"/>
                    </a:cubicBezTo>
                    <a:cubicBezTo>
                      <a:pt x="6413" y="10370"/>
                      <a:pt x="7494" y="12471"/>
                      <a:pt x="10177" y="12471"/>
                    </a:cubicBezTo>
                    <a:cubicBezTo>
                      <a:pt x="10255" y="12471"/>
                      <a:pt x="10335" y="12470"/>
                      <a:pt x="10416" y="12466"/>
                    </a:cubicBezTo>
                    <a:cubicBezTo>
                      <a:pt x="12587" y="12370"/>
                      <a:pt x="12378" y="11117"/>
                      <a:pt x="12771" y="10947"/>
                    </a:cubicBezTo>
                    <a:cubicBezTo>
                      <a:pt x="12801" y="10934"/>
                      <a:pt x="12837" y="10928"/>
                      <a:pt x="12879" y="10928"/>
                    </a:cubicBezTo>
                    <a:cubicBezTo>
                      <a:pt x="13023" y="10928"/>
                      <a:pt x="13230" y="10998"/>
                      <a:pt x="13463" y="11070"/>
                    </a:cubicBezTo>
                    <a:cubicBezTo>
                      <a:pt x="13697" y="11140"/>
                      <a:pt x="13958" y="11210"/>
                      <a:pt x="14212" y="11210"/>
                    </a:cubicBezTo>
                    <a:cubicBezTo>
                      <a:pt x="14567" y="11210"/>
                      <a:pt x="14908" y="11073"/>
                      <a:pt x="15143" y="10605"/>
                    </a:cubicBezTo>
                    <a:cubicBezTo>
                      <a:pt x="15754" y="9380"/>
                      <a:pt x="14539" y="9107"/>
                      <a:pt x="14532" y="8783"/>
                    </a:cubicBezTo>
                    <a:cubicBezTo>
                      <a:pt x="14528" y="8458"/>
                      <a:pt x="15716" y="1208"/>
                      <a:pt x="14153" y="815"/>
                    </a:cubicBezTo>
                    <a:cubicBezTo>
                      <a:pt x="13711" y="704"/>
                      <a:pt x="13348" y="666"/>
                      <a:pt x="13020" y="666"/>
                    </a:cubicBezTo>
                    <a:cubicBezTo>
                      <a:pt x="12321" y="666"/>
                      <a:pt x="11788" y="839"/>
                      <a:pt x="11010" y="839"/>
                    </a:cubicBezTo>
                    <a:cubicBezTo>
                      <a:pt x="9866" y="839"/>
                      <a:pt x="6247" y="1833"/>
                      <a:pt x="4578" y="1870"/>
                    </a:cubicBezTo>
                    <a:cubicBezTo>
                      <a:pt x="4559" y="1871"/>
                      <a:pt x="4539" y="1871"/>
                      <a:pt x="4520" y="1871"/>
                    </a:cubicBezTo>
                    <a:cubicBezTo>
                      <a:pt x="2911" y="1871"/>
                      <a:pt x="3028" y="331"/>
                      <a:pt x="2721" y="27"/>
                    </a:cubicBezTo>
                    <a:cubicBezTo>
                      <a:pt x="2703" y="9"/>
                      <a:pt x="2669" y="1"/>
                      <a:pt x="2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89;p83">
                <a:extLst>
                  <a:ext uri="{FF2B5EF4-FFF2-40B4-BE49-F238E27FC236}">
                    <a16:creationId xmlns:a16="http://schemas.microsoft.com/office/drawing/2014/main" id="{D11C057E-8ED1-44D4-A3A5-5A9D978CC196}"/>
                  </a:ext>
                </a:extLst>
              </p:cNvPr>
              <p:cNvSpPr/>
              <p:nvPr/>
            </p:nvSpPr>
            <p:spPr>
              <a:xfrm flipH="1">
                <a:off x="3070768" y="2294007"/>
                <a:ext cx="133910" cy="97140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667" extrusionOk="0">
                    <a:moveTo>
                      <a:pt x="946" y="0"/>
                    </a:moveTo>
                    <a:cubicBezTo>
                      <a:pt x="817" y="0"/>
                      <a:pt x="690" y="21"/>
                      <a:pt x="578" y="62"/>
                    </a:cubicBezTo>
                    <a:cubicBezTo>
                      <a:pt x="407" y="127"/>
                      <a:pt x="260" y="239"/>
                      <a:pt x="161" y="399"/>
                    </a:cubicBezTo>
                    <a:cubicBezTo>
                      <a:pt x="59" y="560"/>
                      <a:pt x="1" y="771"/>
                      <a:pt x="1" y="1031"/>
                    </a:cubicBezTo>
                    <a:lnTo>
                      <a:pt x="69" y="1031"/>
                    </a:lnTo>
                    <a:cubicBezTo>
                      <a:pt x="69" y="864"/>
                      <a:pt x="93" y="721"/>
                      <a:pt x="137" y="601"/>
                    </a:cubicBezTo>
                    <a:cubicBezTo>
                      <a:pt x="202" y="420"/>
                      <a:pt x="315" y="287"/>
                      <a:pt x="451" y="198"/>
                    </a:cubicBezTo>
                    <a:cubicBezTo>
                      <a:pt x="591" y="113"/>
                      <a:pt x="762" y="68"/>
                      <a:pt x="946" y="68"/>
                    </a:cubicBezTo>
                    <a:cubicBezTo>
                      <a:pt x="1144" y="68"/>
                      <a:pt x="1359" y="116"/>
                      <a:pt x="1570" y="215"/>
                    </a:cubicBezTo>
                    <a:cubicBezTo>
                      <a:pt x="1761" y="303"/>
                      <a:pt x="1946" y="428"/>
                      <a:pt x="2119" y="588"/>
                    </a:cubicBezTo>
                    <a:lnTo>
                      <a:pt x="2119" y="588"/>
                    </a:lnTo>
                    <a:cubicBezTo>
                      <a:pt x="2096" y="588"/>
                      <a:pt x="2070" y="587"/>
                      <a:pt x="2042" y="587"/>
                    </a:cubicBezTo>
                    <a:cubicBezTo>
                      <a:pt x="1960" y="587"/>
                      <a:pt x="1854" y="594"/>
                      <a:pt x="1745" y="608"/>
                    </a:cubicBezTo>
                    <a:cubicBezTo>
                      <a:pt x="1581" y="628"/>
                      <a:pt x="1403" y="669"/>
                      <a:pt x="1260" y="758"/>
                    </a:cubicBezTo>
                    <a:cubicBezTo>
                      <a:pt x="1192" y="803"/>
                      <a:pt x="1131" y="861"/>
                      <a:pt x="1086" y="932"/>
                    </a:cubicBezTo>
                    <a:cubicBezTo>
                      <a:pt x="1042" y="1004"/>
                      <a:pt x="1017" y="1089"/>
                      <a:pt x="1017" y="1188"/>
                    </a:cubicBezTo>
                    <a:lnTo>
                      <a:pt x="1017" y="1215"/>
                    </a:lnTo>
                    <a:cubicBezTo>
                      <a:pt x="1022" y="1304"/>
                      <a:pt x="1038" y="1376"/>
                      <a:pt x="1063" y="1434"/>
                    </a:cubicBezTo>
                    <a:cubicBezTo>
                      <a:pt x="1083" y="1478"/>
                      <a:pt x="1107" y="1516"/>
                      <a:pt x="1134" y="1546"/>
                    </a:cubicBezTo>
                    <a:cubicBezTo>
                      <a:pt x="1178" y="1591"/>
                      <a:pt x="1230" y="1622"/>
                      <a:pt x="1284" y="1642"/>
                    </a:cubicBezTo>
                    <a:cubicBezTo>
                      <a:pt x="1339" y="1659"/>
                      <a:pt x="1400" y="1666"/>
                      <a:pt x="1458" y="1666"/>
                    </a:cubicBezTo>
                    <a:cubicBezTo>
                      <a:pt x="1564" y="1666"/>
                      <a:pt x="1670" y="1642"/>
                      <a:pt x="1752" y="1619"/>
                    </a:cubicBezTo>
                    <a:cubicBezTo>
                      <a:pt x="1830" y="1595"/>
                      <a:pt x="1882" y="1570"/>
                      <a:pt x="1885" y="1570"/>
                    </a:cubicBezTo>
                    <a:lnTo>
                      <a:pt x="1854" y="1509"/>
                    </a:lnTo>
                    <a:cubicBezTo>
                      <a:pt x="1851" y="1509"/>
                      <a:pt x="1796" y="1533"/>
                      <a:pt x="1725" y="1557"/>
                    </a:cubicBezTo>
                    <a:cubicBezTo>
                      <a:pt x="1649" y="1578"/>
                      <a:pt x="1550" y="1598"/>
                      <a:pt x="1458" y="1598"/>
                    </a:cubicBezTo>
                    <a:cubicBezTo>
                      <a:pt x="1411" y="1598"/>
                      <a:pt x="1366" y="1595"/>
                      <a:pt x="1321" y="1581"/>
                    </a:cubicBezTo>
                    <a:cubicBezTo>
                      <a:pt x="1291" y="1574"/>
                      <a:pt x="1260" y="1560"/>
                      <a:pt x="1233" y="1543"/>
                    </a:cubicBezTo>
                    <a:cubicBezTo>
                      <a:pt x="1195" y="1516"/>
                      <a:pt x="1161" y="1478"/>
                      <a:pt x="1134" y="1427"/>
                    </a:cubicBezTo>
                    <a:cubicBezTo>
                      <a:pt x="1107" y="1373"/>
                      <a:pt x="1090" y="1304"/>
                      <a:pt x="1086" y="1215"/>
                    </a:cubicBezTo>
                    <a:lnTo>
                      <a:pt x="1086" y="1188"/>
                    </a:lnTo>
                    <a:cubicBezTo>
                      <a:pt x="1086" y="1130"/>
                      <a:pt x="1096" y="1079"/>
                      <a:pt x="1113" y="1031"/>
                    </a:cubicBezTo>
                    <a:cubicBezTo>
                      <a:pt x="1144" y="952"/>
                      <a:pt x="1195" y="888"/>
                      <a:pt x="1267" y="837"/>
                    </a:cubicBezTo>
                    <a:cubicBezTo>
                      <a:pt x="1373" y="762"/>
                      <a:pt x="1513" y="717"/>
                      <a:pt x="1652" y="689"/>
                    </a:cubicBezTo>
                    <a:cubicBezTo>
                      <a:pt x="1796" y="662"/>
                      <a:pt x="1936" y="656"/>
                      <a:pt x="2042" y="656"/>
                    </a:cubicBezTo>
                    <a:cubicBezTo>
                      <a:pt x="2090" y="656"/>
                      <a:pt x="2131" y="659"/>
                      <a:pt x="2161" y="659"/>
                    </a:cubicBezTo>
                    <a:cubicBezTo>
                      <a:pt x="2175" y="662"/>
                      <a:pt x="2185" y="662"/>
                      <a:pt x="2196" y="662"/>
                    </a:cubicBezTo>
                    <a:lnTo>
                      <a:pt x="2205" y="662"/>
                    </a:lnTo>
                    <a:lnTo>
                      <a:pt x="2298" y="673"/>
                    </a:lnTo>
                    <a:lnTo>
                      <a:pt x="2233" y="604"/>
                    </a:lnTo>
                    <a:cubicBezTo>
                      <a:pt x="2038" y="407"/>
                      <a:pt x="1820" y="256"/>
                      <a:pt x="1602" y="154"/>
                    </a:cubicBezTo>
                    <a:cubicBezTo>
                      <a:pt x="1380" y="51"/>
                      <a:pt x="1154" y="0"/>
                      <a:pt x="946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90;p83">
                <a:extLst>
                  <a:ext uri="{FF2B5EF4-FFF2-40B4-BE49-F238E27FC236}">
                    <a16:creationId xmlns:a16="http://schemas.microsoft.com/office/drawing/2014/main" id="{716E2990-2D0D-4D8C-AEC3-487992A79FE4}"/>
                  </a:ext>
                </a:extLst>
              </p:cNvPr>
              <p:cNvSpPr/>
              <p:nvPr/>
            </p:nvSpPr>
            <p:spPr>
              <a:xfrm flipH="1">
                <a:off x="2334903" y="1953464"/>
                <a:ext cx="133269" cy="71267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891;p83">
                <a:extLst>
                  <a:ext uri="{FF2B5EF4-FFF2-40B4-BE49-F238E27FC236}">
                    <a16:creationId xmlns:a16="http://schemas.microsoft.com/office/drawing/2014/main" id="{1B4C16E3-EEE3-40C6-84B3-58C9BD1A383C}"/>
                  </a:ext>
                </a:extLst>
              </p:cNvPr>
              <p:cNvSpPr/>
              <p:nvPr/>
            </p:nvSpPr>
            <p:spPr>
              <a:xfrm flipH="1">
                <a:off x="2669445" y="1936332"/>
                <a:ext cx="206052" cy="82397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92;p83">
                <a:extLst>
                  <a:ext uri="{FF2B5EF4-FFF2-40B4-BE49-F238E27FC236}">
                    <a16:creationId xmlns:a16="http://schemas.microsoft.com/office/drawing/2014/main" id="{BDC4959A-4C63-4DBF-A60E-67B5291574BB}"/>
                  </a:ext>
                </a:extLst>
              </p:cNvPr>
              <p:cNvSpPr/>
              <p:nvPr/>
            </p:nvSpPr>
            <p:spPr>
              <a:xfrm flipH="1">
                <a:off x="2390844" y="2104972"/>
                <a:ext cx="50173" cy="25407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36" extrusionOk="0">
                    <a:moveTo>
                      <a:pt x="1" y="1"/>
                    </a:moveTo>
                    <a:cubicBezTo>
                      <a:pt x="1" y="240"/>
                      <a:pt x="192" y="435"/>
                      <a:pt x="431" y="435"/>
                    </a:cubicBezTo>
                    <a:cubicBezTo>
                      <a:pt x="669" y="435"/>
                      <a:pt x="861" y="240"/>
                      <a:pt x="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893;p83">
                <a:extLst>
                  <a:ext uri="{FF2B5EF4-FFF2-40B4-BE49-F238E27FC236}">
                    <a16:creationId xmlns:a16="http://schemas.microsoft.com/office/drawing/2014/main" id="{75ACDF76-3946-4A55-B10A-512284ABE695}"/>
                  </a:ext>
                </a:extLst>
              </p:cNvPr>
              <p:cNvSpPr/>
              <p:nvPr/>
            </p:nvSpPr>
            <p:spPr>
              <a:xfrm flipH="1">
                <a:off x="2717054" y="2104972"/>
                <a:ext cx="68878" cy="34672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95" extrusionOk="0">
                    <a:moveTo>
                      <a:pt x="1" y="1"/>
                    </a:moveTo>
                    <a:cubicBezTo>
                      <a:pt x="1" y="329"/>
                      <a:pt x="263" y="595"/>
                      <a:pt x="590" y="595"/>
                    </a:cubicBezTo>
                    <a:cubicBezTo>
                      <a:pt x="915" y="595"/>
                      <a:pt x="1181" y="329"/>
                      <a:pt x="11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894;p83">
                <a:extLst>
                  <a:ext uri="{FF2B5EF4-FFF2-40B4-BE49-F238E27FC236}">
                    <a16:creationId xmlns:a16="http://schemas.microsoft.com/office/drawing/2014/main" id="{6EBC3BE8-3978-4B60-BFDC-48BD5D5D236A}"/>
                  </a:ext>
                </a:extLst>
              </p:cNvPr>
              <p:cNvSpPr/>
              <p:nvPr/>
            </p:nvSpPr>
            <p:spPr>
              <a:xfrm flipH="1">
                <a:off x="2600101" y="2254499"/>
                <a:ext cx="91546" cy="41548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713" extrusionOk="0">
                    <a:moveTo>
                      <a:pt x="7" y="0"/>
                    </a:moveTo>
                    <a:cubicBezTo>
                      <a:pt x="6" y="0"/>
                      <a:pt x="4" y="1"/>
                      <a:pt x="4" y="3"/>
                    </a:cubicBezTo>
                    <a:cubicBezTo>
                      <a:pt x="1" y="6"/>
                      <a:pt x="1" y="9"/>
                      <a:pt x="4" y="12"/>
                    </a:cubicBezTo>
                    <a:cubicBezTo>
                      <a:pt x="4" y="12"/>
                      <a:pt x="7" y="16"/>
                      <a:pt x="14" y="23"/>
                    </a:cubicBezTo>
                    <a:cubicBezTo>
                      <a:pt x="89" y="118"/>
                      <a:pt x="513" y="712"/>
                      <a:pt x="1195" y="712"/>
                    </a:cubicBezTo>
                    <a:cubicBezTo>
                      <a:pt x="1311" y="712"/>
                      <a:pt x="1434" y="696"/>
                      <a:pt x="1567" y="658"/>
                    </a:cubicBezTo>
                    <a:cubicBezTo>
                      <a:pt x="1570" y="655"/>
                      <a:pt x="1570" y="651"/>
                      <a:pt x="1570" y="647"/>
                    </a:cubicBezTo>
                    <a:cubicBezTo>
                      <a:pt x="1570" y="644"/>
                      <a:pt x="1567" y="644"/>
                      <a:pt x="1564" y="644"/>
                    </a:cubicBezTo>
                    <a:cubicBezTo>
                      <a:pt x="1434" y="685"/>
                      <a:pt x="1311" y="702"/>
                      <a:pt x="1195" y="702"/>
                    </a:cubicBezTo>
                    <a:cubicBezTo>
                      <a:pt x="836" y="702"/>
                      <a:pt x="546" y="532"/>
                      <a:pt x="345" y="361"/>
                    </a:cubicBezTo>
                    <a:cubicBezTo>
                      <a:pt x="242" y="275"/>
                      <a:pt x="164" y="190"/>
                      <a:pt x="110" y="122"/>
                    </a:cubicBezTo>
                    <a:cubicBezTo>
                      <a:pt x="83" y="91"/>
                      <a:pt x="58" y="61"/>
                      <a:pt x="42" y="40"/>
                    </a:cubicBezTo>
                    <a:cubicBezTo>
                      <a:pt x="34" y="30"/>
                      <a:pt x="28" y="23"/>
                      <a:pt x="24" y="16"/>
                    </a:cubicBezTo>
                    <a:cubicBezTo>
                      <a:pt x="17" y="9"/>
                      <a:pt x="14" y="6"/>
                      <a:pt x="10" y="3"/>
                    </a:cubicBezTo>
                    <a:cubicBezTo>
                      <a:pt x="10" y="1"/>
                      <a:pt x="9" y="0"/>
                      <a:pt x="7" y="0"/>
                    </a:cubicBezTo>
                    <a:close/>
                  </a:path>
                </a:pathLst>
              </a:custGeom>
              <a:solidFill>
                <a:srgbClr val="B2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895;p83">
                <a:extLst>
                  <a:ext uri="{FF2B5EF4-FFF2-40B4-BE49-F238E27FC236}">
                    <a16:creationId xmlns:a16="http://schemas.microsoft.com/office/drawing/2014/main" id="{80D69185-FCF5-4415-AB4E-095757CA9A89}"/>
                  </a:ext>
                </a:extLst>
              </p:cNvPr>
              <p:cNvSpPr/>
              <p:nvPr/>
            </p:nvSpPr>
            <p:spPr>
              <a:xfrm flipH="1">
                <a:off x="2383094" y="2104797"/>
                <a:ext cx="106056" cy="69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896;p83">
                <a:extLst>
                  <a:ext uri="{FF2B5EF4-FFF2-40B4-BE49-F238E27FC236}">
                    <a16:creationId xmlns:a16="http://schemas.microsoft.com/office/drawing/2014/main" id="{EE332038-CD32-4A04-B8F2-F4FD28F774B6}"/>
                  </a:ext>
                </a:extLst>
              </p:cNvPr>
              <p:cNvSpPr/>
              <p:nvPr/>
            </p:nvSpPr>
            <p:spPr>
              <a:xfrm flipH="1">
                <a:off x="2706331" y="2104622"/>
                <a:ext cx="145856" cy="1049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97;p83">
                <a:extLst>
                  <a:ext uri="{FF2B5EF4-FFF2-40B4-BE49-F238E27FC236}">
                    <a16:creationId xmlns:a16="http://schemas.microsoft.com/office/drawing/2014/main" id="{DF2293C3-E9E4-453C-AD62-E745F7DFEFE8}"/>
                  </a:ext>
                </a:extLst>
              </p:cNvPr>
              <p:cNvSpPr/>
              <p:nvPr/>
            </p:nvSpPr>
            <p:spPr>
              <a:xfrm flipH="1">
                <a:off x="2265325" y="2010163"/>
                <a:ext cx="74822" cy="22359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3837" extrusionOk="0">
                    <a:moveTo>
                      <a:pt x="584" y="2294"/>
                    </a:moveTo>
                    <a:cubicBezTo>
                      <a:pt x="608" y="2294"/>
                      <a:pt x="608" y="2332"/>
                      <a:pt x="584" y="2332"/>
                    </a:cubicBezTo>
                    <a:cubicBezTo>
                      <a:pt x="556" y="2332"/>
                      <a:pt x="556" y="2294"/>
                      <a:pt x="584" y="2294"/>
                    </a:cubicBezTo>
                    <a:close/>
                    <a:moveTo>
                      <a:pt x="345" y="0"/>
                    </a:moveTo>
                    <a:lnTo>
                      <a:pt x="345" y="0"/>
                    </a:lnTo>
                    <a:cubicBezTo>
                      <a:pt x="362" y="194"/>
                      <a:pt x="372" y="386"/>
                      <a:pt x="379" y="574"/>
                    </a:cubicBezTo>
                    <a:cubicBezTo>
                      <a:pt x="433" y="659"/>
                      <a:pt x="471" y="751"/>
                      <a:pt x="498" y="850"/>
                    </a:cubicBezTo>
                    <a:cubicBezTo>
                      <a:pt x="577" y="1123"/>
                      <a:pt x="577" y="1413"/>
                      <a:pt x="560" y="1697"/>
                    </a:cubicBezTo>
                    <a:cubicBezTo>
                      <a:pt x="560" y="1707"/>
                      <a:pt x="550" y="1714"/>
                      <a:pt x="543" y="1714"/>
                    </a:cubicBezTo>
                    <a:cubicBezTo>
                      <a:pt x="533" y="1714"/>
                      <a:pt x="523" y="1707"/>
                      <a:pt x="523" y="1697"/>
                    </a:cubicBezTo>
                    <a:cubicBezTo>
                      <a:pt x="539" y="1427"/>
                      <a:pt x="539" y="1154"/>
                      <a:pt x="471" y="895"/>
                    </a:cubicBezTo>
                    <a:cubicBezTo>
                      <a:pt x="451" y="809"/>
                      <a:pt x="420" y="724"/>
                      <a:pt x="379" y="649"/>
                    </a:cubicBezTo>
                    <a:lnTo>
                      <a:pt x="379" y="649"/>
                    </a:lnTo>
                    <a:cubicBezTo>
                      <a:pt x="396" y="2137"/>
                      <a:pt x="0" y="3345"/>
                      <a:pt x="0" y="3345"/>
                    </a:cubicBezTo>
                    <a:cubicBezTo>
                      <a:pt x="208" y="3397"/>
                      <a:pt x="369" y="3570"/>
                      <a:pt x="488" y="3837"/>
                    </a:cubicBezTo>
                    <a:cubicBezTo>
                      <a:pt x="580" y="3762"/>
                      <a:pt x="659" y="3676"/>
                      <a:pt x="731" y="3588"/>
                    </a:cubicBezTo>
                    <a:cubicBezTo>
                      <a:pt x="1171" y="2932"/>
                      <a:pt x="1191" y="2055"/>
                      <a:pt x="1191" y="1905"/>
                    </a:cubicBezTo>
                    <a:cubicBezTo>
                      <a:pt x="1191" y="1676"/>
                      <a:pt x="1205" y="1431"/>
                      <a:pt x="1222" y="1195"/>
                    </a:cubicBezTo>
                    <a:cubicBezTo>
                      <a:pt x="1249" y="741"/>
                      <a:pt x="1284" y="174"/>
                      <a:pt x="1154" y="17"/>
                    </a:cubicBezTo>
                    <a:lnTo>
                      <a:pt x="1137" y="17"/>
                    </a:lnTo>
                    <a:cubicBezTo>
                      <a:pt x="990" y="17"/>
                      <a:pt x="703" y="10"/>
                      <a:pt x="345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898;p83">
                <a:extLst>
                  <a:ext uri="{FF2B5EF4-FFF2-40B4-BE49-F238E27FC236}">
                    <a16:creationId xmlns:a16="http://schemas.microsoft.com/office/drawing/2014/main" id="{3742EE45-BC4D-4604-A717-4608157435AA}"/>
                  </a:ext>
                </a:extLst>
              </p:cNvPr>
              <p:cNvSpPr/>
              <p:nvPr/>
            </p:nvSpPr>
            <p:spPr>
              <a:xfrm flipH="1">
                <a:off x="2317071" y="2006725"/>
                <a:ext cx="186006" cy="19841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3405" extrusionOk="0">
                    <a:moveTo>
                      <a:pt x="2059" y="1684"/>
                    </a:moveTo>
                    <a:lnTo>
                      <a:pt x="2059" y="1694"/>
                    </a:lnTo>
                    <a:lnTo>
                      <a:pt x="1926" y="1694"/>
                    </a:lnTo>
                    <a:cubicBezTo>
                      <a:pt x="1922" y="1929"/>
                      <a:pt x="1731" y="2121"/>
                      <a:pt x="1496" y="2121"/>
                    </a:cubicBezTo>
                    <a:cubicBezTo>
                      <a:pt x="1260" y="2121"/>
                      <a:pt x="1069" y="1929"/>
                      <a:pt x="1066" y="1694"/>
                    </a:cubicBezTo>
                    <a:lnTo>
                      <a:pt x="239" y="1694"/>
                    </a:lnTo>
                    <a:lnTo>
                      <a:pt x="239" y="1684"/>
                    </a:lnTo>
                    <a:close/>
                    <a:moveTo>
                      <a:pt x="185" y="1"/>
                    </a:moveTo>
                    <a:cubicBezTo>
                      <a:pt x="92" y="141"/>
                      <a:pt x="1" y="885"/>
                      <a:pt x="110" y="2418"/>
                    </a:cubicBezTo>
                    <a:cubicBezTo>
                      <a:pt x="137" y="2804"/>
                      <a:pt x="215" y="3125"/>
                      <a:pt x="349" y="3387"/>
                    </a:cubicBezTo>
                    <a:cubicBezTo>
                      <a:pt x="795" y="3336"/>
                      <a:pt x="1192" y="3258"/>
                      <a:pt x="1666" y="3258"/>
                    </a:cubicBezTo>
                    <a:cubicBezTo>
                      <a:pt x="1991" y="3258"/>
                      <a:pt x="2356" y="3295"/>
                      <a:pt x="2796" y="3404"/>
                    </a:cubicBezTo>
                    <a:cubicBezTo>
                      <a:pt x="2796" y="3404"/>
                      <a:pt x="3192" y="2196"/>
                      <a:pt x="3175" y="708"/>
                    </a:cubicBezTo>
                    <a:cubicBezTo>
                      <a:pt x="3124" y="612"/>
                      <a:pt x="3056" y="530"/>
                      <a:pt x="2963" y="469"/>
                    </a:cubicBezTo>
                    <a:cubicBezTo>
                      <a:pt x="2946" y="458"/>
                      <a:pt x="2957" y="434"/>
                      <a:pt x="2974" y="434"/>
                    </a:cubicBezTo>
                    <a:cubicBezTo>
                      <a:pt x="2977" y="434"/>
                      <a:pt x="2980" y="434"/>
                      <a:pt x="2984" y="438"/>
                    </a:cubicBezTo>
                    <a:cubicBezTo>
                      <a:pt x="3062" y="489"/>
                      <a:pt x="3124" y="554"/>
                      <a:pt x="3175" y="633"/>
                    </a:cubicBezTo>
                    <a:cubicBezTo>
                      <a:pt x="3168" y="445"/>
                      <a:pt x="3158" y="253"/>
                      <a:pt x="3141" y="59"/>
                    </a:cubicBezTo>
                    <a:cubicBezTo>
                      <a:pt x="3018" y="59"/>
                      <a:pt x="2885" y="56"/>
                      <a:pt x="2749" y="53"/>
                    </a:cubicBezTo>
                    <a:cubicBezTo>
                      <a:pt x="2745" y="56"/>
                      <a:pt x="2745" y="62"/>
                      <a:pt x="2745" y="69"/>
                    </a:cubicBezTo>
                    <a:cubicBezTo>
                      <a:pt x="2697" y="240"/>
                      <a:pt x="2544" y="308"/>
                      <a:pt x="2345" y="308"/>
                    </a:cubicBezTo>
                    <a:cubicBezTo>
                      <a:pt x="2076" y="308"/>
                      <a:pt x="1721" y="185"/>
                      <a:pt x="1417" y="18"/>
                    </a:cubicBezTo>
                    <a:cubicBezTo>
                      <a:pt x="929" y="7"/>
                      <a:pt x="478" y="1"/>
                      <a:pt x="185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99;p83">
                <a:extLst>
                  <a:ext uri="{FF2B5EF4-FFF2-40B4-BE49-F238E27FC236}">
                    <a16:creationId xmlns:a16="http://schemas.microsoft.com/office/drawing/2014/main" id="{7F99E7A5-1A37-4DB3-9FCE-EF53DAFF817E}"/>
                  </a:ext>
                </a:extLst>
              </p:cNvPr>
              <p:cNvSpPr/>
              <p:nvPr/>
            </p:nvSpPr>
            <p:spPr>
              <a:xfrm flipH="1">
                <a:off x="2311652" y="2196518"/>
                <a:ext cx="171146" cy="58331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1001" extrusionOk="0">
                    <a:moveTo>
                      <a:pt x="1318" y="1"/>
                    </a:moveTo>
                    <a:cubicBezTo>
                      <a:pt x="844" y="1"/>
                      <a:pt x="447" y="79"/>
                      <a:pt x="1" y="130"/>
                    </a:cubicBezTo>
                    <a:cubicBezTo>
                      <a:pt x="304" y="724"/>
                      <a:pt x="891" y="1001"/>
                      <a:pt x="1813" y="1001"/>
                    </a:cubicBezTo>
                    <a:lnTo>
                      <a:pt x="1875" y="1001"/>
                    </a:lnTo>
                    <a:cubicBezTo>
                      <a:pt x="2336" y="998"/>
                      <a:pt x="2680" y="854"/>
                      <a:pt x="2936" y="639"/>
                    </a:cubicBezTo>
                    <a:cubicBezTo>
                      <a:pt x="2817" y="372"/>
                      <a:pt x="2656" y="199"/>
                      <a:pt x="2448" y="147"/>
                    </a:cubicBezTo>
                    <a:cubicBezTo>
                      <a:pt x="2008" y="38"/>
                      <a:pt x="1643" y="1"/>
                      <a:pt x="13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900;p83">
                <a:extLst>
                  <a:ext uri="{FF2B5EF4-FFF2-40B4-BE49-F238E27FC236}">
                    <a16:creationId xmlns:a16="http://schemas.microsoft.com/office/drawing/2014/main" id="{4FA0FC09-D2FD-45D7-BB27-B4348602E5B2}"/>
                  </a:ext>
                </a:extLst>
              </p:cNvPr>
              <p:cNvSpPr/>
              <p:nvPr/>
            </p:nvSpPr>
            <p:spPr>
              <a:xfrm flipH="1">
                <a:off x="2342886" y="2007774"/>
                <a:ext cx="77619" cy="16957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291" extrusionOk="0">
                    <a:moveTo>
                      <a:pt x="0" y="0"/>
                    </a:moveTo>
                    <a:cubicBezTo>
                      <a:pt x="304" y="167"/>
                      <a:pt x="659" y="290"/>
                      <a:pt x="928" y="290"/>
                    </a:cubicBezTo>
                    <a:cubicBezTo>
                      <a:pt x="1127" y="290"/>
                      <a:pt x="1280" y="222"/>
                      <a:pt x="1328" y="51"/>
                    </a:cubicBezTo>
                    <a:cubicBezTo>
                      <a:pt x="1328" y="44"/>
                      <a:pt x="1328" y="38"/>
                      <a:pt x="1332" y="35"/>
                    </a:cubicBezTo>
                    <a:cubicBezTo>
                      <a:pt x="1242" y="30"/>
                      <a:pt x="1150" y="27"/>
                      <a:pt x="1058" y="27"/>
                    </a:cubicBezTo>
                    <a:cubicBezTo>
                      <a:pt x="710" y="17"/>
                      <a:pt x="345" y="1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901;p83">
                <a:extLst>
                  <a:ext uri="{FF2B5EF4-FFF2-40B4-BE49-F238E27FC236}">
                    <a16:creationId xmlns:a16="http://schemas.microsoft.com/office/drawing/2014/main" id="{C5208DBA-0DC3-4D29-BACA-2458DA8C605D}"/>
                  </a:ext>
                </a:extLst>
              </p:cNvPr>
              <p:cNvSpPr/>
              <p:nvPr/>
            </p:nvSpPr>
            <p:spPr>
              <a:xfrm flipH="1">
                <a:off x="2390844" y="2105438"/>
                <a:ext cx="50173" cy="24941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28" extrusionOk="0">
                    <a:moveTo>
                      <a:pt x="1" y="0"/>
                    </a:moveTo>
                    <a:cubicBezTo>
                      <a:pt x="4" y="235"/>
                      <a:pt x="195" y="427"/>
                      <a:pt x="431" y="427"/>
                    </a:cubicBezTo>
                    <a:cubicBezTo>
                      <a:pt x="666" y="427"/>
                      <a:pt x="857" y="235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902;p83">
                <a:extLst>
                  <a:ext uri="{FF2B5EF4-FFF2-40B4-BE49-F238E27FC236}">
                    <a16:creationId xmlns:a16="http://schemas.microsoft.com/office/drawing/2014/main" id="{1BA8A2C5-BD67-4BE9-9DB8-9AB351B086CB}"/>
                  </a:ext>
                </a:extLst>
              </p:cNvPr>
              <p:cNvSpPr/>
              <p:nvPr/>
            </p:nvSpPr>
            <p:spPr>
              <a:xfrm flipH="1">
                <a:off x="2383094" y="2104797"/>
                <a:ext cx="106056" cy="69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903;p83">
                <a:extLst>
                  <a:ext uri="{FF2B5EF4-FFF2-40B4-BE49-F238E27FC236}">
                    <a16:creationId xmlns:a16="http://schemas.microsoft.com/office/drawing/2014/main" id="{7CE6EF2A-0F31-45C4-B48A-648DE8F6054C}"/>
                  </a:ext>
                </a:extLst>
              </p:cNvPr>
              <p:cNvSpPr/>
              <p:nvPr/>
            </p:nvSpPr>
            <p:spPr>
              <a:xfrm flipH="1">
                <a:off x="2581395" y="1988252"/>
                <a:ext cx="346547" cy="270792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647" extrusionOk="0">
                    <a:moveTo>
                      <a:pt x="4697" y="605"/>
                    </a:moveTo>
                    <a:cubicBezTo>
                      <a:pt x="4700" y="605"/>
                      <a:pt x="4704" y="605"/>
                      <a:pt x="4707" y="608"/>
                    </a:cubicBezTo>
                    <a:cubicBezTo>
                      <a:pt x="4871" y="718"/>
                      <a:pt x="4967" y="895"/>
                      <a:pt x="5022" y="1079"/>
                    </a:cubicBezTo>
                    <a:cubicBezTo>
                      <a:pt x="5096" y="1353"/>
                      <a:pt x="5100" y="1646"/>
                      <a:pt x="5083" y="1926"/>
                    </a:cubicBezTo>
                    <a:cubicBezTo>
                      <a:pt x="5083" y="1939"/>
                      <a:pt x="5072" y="1943"/>
                      <a:pt x="5062" y="1943"/>
                    </a:cubicBezTo>
                    <a:cubicBezTo>
                      <a:pt x="5052" y="1943"/>
                      <a:pt x="5045" y="1939"/>
                      <a:pt x="5045" y="1926"/>
                    </a:cubicBezTo>
                    <a:cubicBezTo>
                      <a:pt x="5059" y="1660"/>
                      <a:pt x="5059" y="1383"/>
                      <a:pt x="4994" y="1123"/>
                    </a:cubicBezTo>
                    <a:cubicBezTo>
                      <a:pt x="4943" y="936"/>
                      <a:pt x="4854" y="751"/>
                      <a:pt x="4686" y="642"/>
                    </a:cubicBezTo>
                    <a:cubicBezTo>
                      <a:pt x="4673" y="628"/>
                      <a:pt x="4683" y="605"/>
                      <a:pt x="4697" y="605"/>
                    </a:cubicBezTo>
                    <a:close/>
                    <a:moveTo>
                      <a:pt x="5103" y="2523"/>
                    </a:moveTo>
                    <a:cubicBezTo>
                      <a:pt x="5127" y="2523"/>
                      <a:pt x="5127" y="2561"/>
                      <a:pt x="5103" y="2561"/>
                    </a:cubicBezTo>
                    <a:cubicBezTo>
                      <a:pt x="5080" y="2561"/>
                      <a:pt x="5080" y="2523"/>
                      <a:pt x="5103" y="2523"/>
                    </a:cubicBezTo>
                    <a:close/>
                    <a:moveTo>
                      <a:pt x="3802" y="1997"/>
                    </a:moveTo>
                    <a:lnTo>
                      <a:pt x="3802" y="2015"/>
                    </a:lnTo>
                    <a:lnTo>
                      <a:pt x="3618" y="2015"/>
                    </a:lnTo>
                    <a:cubicBezTo>
                      <a:pt x="3615" y="2336"/>
                      <a:pt x="3352" y="2598"/>
                      <a:pt x="3027" y="2598"/>
                    </a:cubicBezTo>
                    <a:cubicBezTo>
                      <a:pt x="2704" y="2598"/>
                      <a:pt x="2441" y="2336"/>
                      <a:pt x="2438" y="2015"/>
                    </a:cubicBezTo>
                    <a:lnTo>
                      <a:pt x="1300" y="2015"/>
                    </a:lnTo>
                    <a:lnTo>
                      <a:pt x="1300" y="1997"/>
                    </a:lnTo>
                    <a:close/>
                    <a:moveTo>
                      <a:pt x="475" y="1"/>
                    </a:moveTo>
                    <a:cubicBezTo>
                      <a:pt x="290" y="1"/>
                      <a:pt x="0" y="154"/>
                      <a:pt x="0" y="574"/>
                    </a:cubicBezTo>
                    <a:lnTo>
                      <a:pt x="0" y="2229"/>
                    </a:lnTo>
                    <a:cubicBezTo>
                      <a:pt x="0" y="3431"/>
                      <a:pt x="338" y="4291"/>
                      <a:pt x="1754" y="4646"/>
                    </a:cubicBezTo>
                    <a:cubicBezTo>
                      <a:pt x="2827" y="4486"/>
                      <a:pt x="4124" y="4200"/>
                      <a:pt x="5192" y="3995"/>
                    </a:cubicBezTo>
                    <a:cubicBezTo>
                      <a:pt x="5946" y="2909"/>
                      <a:pt x="5833" y="1127"/>
                      <a:pt x="5797" y="513"/>
                    </a:cubicBezTo>
                    <a:cubicBezTo>
                      <a:pt x="5792" y="420"/>
                      <a:pt x="5786" y="356"/>
                      <a:pt x="5786" y="318"/>
                    </a:cubicBezTo>
                    <a:cubicBezTo>
                      <a:pt x="5786" y="165"/>
                      <a:pt x="5697" y="72"/>
                      <a:pt x="5575" y="21"/>
                    </a:cubicBezTo>
                    <a:cubicBezTo>
                      <a:pt x="5496" y="4"/>
                      <a:pt x="5411" y="1"/>
                      <a:pt x="5329" y="1"/>
                    </a:cubicBezTo>
                    <a:lnTo>
                      <a:pt x="3372" y="1"/>
                    </a:lnTo>
                    <a:cubicBezTo>
                      <a:pt x="2737" y="288"/>
                      <a:pt x="1871" y="523"/>
                      <a:pt x="1478" y="523"/>
                    </a:cubicBezTo>
                    <a:cubicBezTo>
                      <a:pt x="1365" y="523"/>
                      <a:pt x="1294" y="502"/>
                      <a:pt x="1273" y="465"/>
                    </a:cubicBezTo>
                    <a:cubicBezTo>
                      <a:pt x="1188" y="304"/>
                      <a:pt x="1212" y="148"/>
                      <a:pt x="1307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904;p83">
                <a:extLst>
                  <a:ext uri="{FF2B5EF4-FFF2-40B4-BE49-F238E27FC236}">
                    <a16:creationId xmlns:a16="http://schemas.microsoft.com/office/drawing/2014/main" id="{6FC9C807-C962-4E64-A7B6-219449220E97}"/>
                  </a:ext>
                </a:extLst>
              </p:cNvPr>
              <p:cNvSpPr/>
              <p:nvPr/>
            </p:nvSpPr>
            <p:spPr>
              <a:xfrm flipH="1">
                <a:off x="2625391" y="2220992"/>
                <a:ext cx="200341" cy="48774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837" extrusionOk="0">
                    <a:moveTo>
                      <a:pt x="3438" y="1"/>
                    </a:moveTo>
                    <a:lnTo>
                      <a:pt x="3438" y="1"/>
                    </a:lnTo>
                    <a:cubicBezTo>
                      <a:pt x="2370" y="206"/>
                      <a:pt x="1073" y="492"/>
                      <a:pt x="0" y="652"/>
                    </a:cubicBezTo>
                    <a:cubicBezTo>
                      <a:pt x="479" y="775"/>
                      <a:pt x="1079" y="836"/>
                      <a:pt x="1831" y="836"/>
                    </a:cubicBezTo>
                    <a:cubicBezTo>
                      <a:pt x="2015" y="836"/>
                      <a:pt x="2189" y="820"/>
                      <a:pt x="2352" y="786"/>
                    </a:cubicBezTo>
                    <a:cubicBezTo>
                      <a:pt x="2387" y="779"/>
                      <a:pt x="2414" y="768"/>
                      <a:pt x="2445" y="759"/>
                    </a:cubicBezTo>
                    <a:cubicBezTo>
                      <a:pt x="2379" y="683"/>
                      <a:pt x="2335" y="622"/>
                      <a:pt x="2315" y="598"/>
                    </a:cubicBezTo>
                    <a:cubicBezTo>
                      <a:pt x="2308" y="591"/>
                      <a:pt x="2305" y="587"/>
                      <a:pt x="2305" y="587"/>
                    </a:cubicBezTo>
                    <a:cubicBezTo>
                      <a:pt x="2302" y="584"/>
                      <a:pt x="2302" y="581"/>
                      <a:pt x="2305" y="578"/>
                    </a:cubicBezTo>
                    <a:lnTo>
                      <a:pt x="2308" y="574"/>
                    </a:lnTo>
                    <a:cubicBezTo>
                      <a:pt x="2311" y="574"/>
                      <a:pt x="2311" y="578"/>
                      <a:pt x="2311" y="578"/>
                    </a:cubicBezTo>
                    <a:cubicBezTo>
                      <a:pt x="2315" y="581"/>
                      <a:pt x="2318" y="584"/>
                      <a:pt x="2325" y="591"/>
                    </a:cubicBezTo>
                    <a:cubicBezTo>
                      <a:pt x="2329" y="598"/>
                      <a:pt x="2335" y="605"/>
                      <a:pt x="2343" y="615"/>
                    </a:cubicBezTo>
                    <a:cubicBezTo>
                      <a:pt x="2359" y="636"/>
                      <a:pt x="2384" y="666"/>
                      <a:pt x="2411" y="697"/>
                    </a:cubicBezTo>
                    <a:cubicBezTo>
                      <a:pt x="2424" y="714"/>
                      <a:pt x="2441" y="734"/>
                      <a:pt x="2458" y="755"/>
                    </a:cubicBezTo>
                    <a:cubicBezTo>
                      <a:pt x="2759" y="649"/>
                      <a:pt x="3018" y="485"/>
                      <a:pt x="3233" y="253"/>
                    </a:cubicBezTo>
                    <a:cubicBezTo>
                      <a:pt x="3308" y="174"/>
                      <a:pt x="3376" y="89"/>
                      <a:pt x="34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905;p83">
                <a:extLst>
                  <a:ext uri="{FF2B5EF4-FFF2-40B4-BE49-F238E27FC236}">
                    <a16:creationId xmlns:a16="http://schemas.microsoft.com/office/drawing/2014/main" id="{D8409B81-8BE6-4068-B838-3F22C1C1EC16}"/>
                  </a:ext>
                </a:extLst>
              </p:cNvPr>
              <p:cNvSpPr/>
              <p:nvPr/>
            </p:nvSpPr>
            <p:spPr>
              <a:xfrm flipH="1">
                <a:off x="2731389" y="1988252"/>
                <a:ext cx="127325" cy="30477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523" extrusionOk="0">
                    <a:moveTo>
                      <a:pt x="119" y="1"/>
                    </a:moveTo>
                    <a:cubicBezTo>
                      <a:pt x="24" y="148"/>
                      <a:pt x="0" y="304"/>
                      <a:pt x="85" y="465"/>
                    </a:cubicBezTo>
                    <a:cubicBezTo>
                      <a:pt x="106" y="502"/>
                      <a:pt x="177" y="523"/>
                      <a:pt x="290" y="523"/>
                    </a:cubicBezTo>
                    <a:cubicBezTo>
                      <a:pt x="683" y="523"/>
                      <a:pt x="1549" y="288"/>
                      <a:pt x="2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906;p83">
                <a:extLst>
                  <a:ext uri="{FF2B5EF4-FFF2-40B4-BE49-F238E27FC236}">
                    <a16:creationId xmlns:a16="http://schemas.microsoft.com/office/drawing/2014/main" id="{AC3D0D94-CB0F-4337-B24F-8D75292B2406}"/>
                  </a:ext>
                </a:extLst>
              </p:cNvPr>
              <p:cNvSpPr/>
              <p:nvPr/>
            </p:nvSpPr>
            <p:spPr>
              <a:xfrm flipH="1">
                <a:off x="2717054" y="2105613"/>
                <a:ext cx="68878" cy="34031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84" extrusionOk="0">
                    <a:moveTo>
                      <a:pt x="1" y="1"/>
                    </a:moveTo>
                    <a:cubicBezTo>
                      <a:pt x="4" y="322"/>
                      <a:pt x="267" y="584"/>
                      <a:pt x="590" y="584"/>
                    </a:cubicBezTo>
                    <a:cubicBezTo>
                      <a:pt x="915" y="584"/>
                      <a:pt x="1178" y="322"/>
                      <a:pt x="11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907;p83">
                <a:extLst>
                  <a:ext uri="{FF2B5EF4-FFF2-40B4-BE49-F238E27FC236}">
                    <a16:creationId xmlns:a16="http://schemas.microsoft.com/office/drawing/2014/main" id="{A389DDDB-5724-4A68-AEFF-C2F342144EA9}"/>
                  </a:ext>
                </a:extLst>
              </p:cNvPr>
              <p:cNvSpPr/>
              <p:nvPr/>
            </p:nvSpPr>
            <p:spPr>
              <a:xfrm flipH="1">
                <a:off x="2682440" y="2254441"/>
                <a:ext cx="9207" cy="1078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85" extrusionOk="0">
                    <a:moveTo>
                      <a:pt x="7" y="0"/>
                    </a:moveTo>
                    <a:lnTo>
                      <a:pt x="4" y="4"/>
                    </a:lnTo>
                    <a:cubicBezTo>
                      <a:pt x="1" y="7"/>
                      <a:pt x="1" y="10"/>
                      <a:pt x="4" y="13"/>
                    </a:cubicBezTo>
                    <a:cubicBezTo>
                      <a:pt x="4" y="13"/>
                      <a:pt x="7" y="17"/>
                      <a:pt x="14" y="24"/>
                    </a:cubicBezTo>
                    <a:cubicBezTo>
                      <a:pt x="34" y="48"/>
                      <a:pt x="78" y="109"/>
                      <a:pt x="144" y="185"/>
                    </a:cubicBezTo>
                    <a:cubicBezTo>
                      <a:pt x="151" y="185"/>
                      <a:pt x="154" y="181"/>
                      <a:pt x="157" y="181"/>
                    </a:cubicBezTo>
                    <a:cubicBezTo>
                      <a:pt x="140" y="160"/>
                      <a:pt x="123" y="140"/>
                      <a:pt x="110" y="123"/>
                    </a:cubicBezTo>
                    <a:cubicBezTo>
                      <a:pt x="83" y="92"/>
                      <a:pt x="58" y="62"/>
                      <a:pt x="42" y="41"/>
                    </a:cubicBezTo>
                    <a:cubicBezTo>
                      <a:pt x="34" y="31"/>
                      <a:pt x="28" y="24"/>
                      <a:pt x="24" y="17"/>
                    </a:cubicBezTo>
                    <a:cubicBezTo>
                      <a:pt x="17" y="10"/>
                      <a:pt x="14" y="7"/>
                      <a:pt x="10" y="4"/>
                    </a:cubicBezTo>
                    <a:cubicBezTo>
                      <a:pt x="10" y="4"/>
                      <a:pt x="10" y="0"/>
                      <a:pt x="7" y="0"/>
                    </a:cubicBezTo>
                    <a:close/>
                  </a:path>
                </a:pathLst>
              </a:custGeom>
              <a:solidFill>
                <a:srgbClr val="A9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908;p83">
                <a:extLst>
                  <a:ext uri="{FF2B5EF4-FFF2-40B4-BE49-F238E27FC236}">
                    <a16:creationId xmlns:a16="http://schemas.microsoft.com/office/drawing/2014/main" id="{5046F803-5005-4CFC-A5CF-4C39B50777BE}"/>
                  </a:ext>
                </a:extLst>
              </p:cNvPr>
              <p:cNvSpPr/>
              <p:nvPr/>
            </p:nvSpPr>
            <p:spPr>
              <a:xfrm flipH="1">
                <a:off x="2706331" y="2104622"/>
                <a:ext cx="145856" cy="1049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909;p83">
                <a:extLst>
                  <a:ext uri="{FF2B5EF4-FFF2-40B4-BE49-F238E27FC236}">
                    <a16:creationId xmlns:a16="http://schemas.microsoft.com/office/drawing/2014/main" id="{4795C5B7-55EF-4B05-88F7-718E5F4A26F8}"/>
                  </a:ext>
                </a:extLst>
              </p:cNvPr>
              <p:cNvSpPr/>
              <p:nvPr/>
            </p:nvSpPr>
            <p:spPr>
              <a:xfrm flipH="1">
                <a:off x="2245454" y="1984873"/>
                <a:ext cx="285069" cy="296257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5084" extrusionOk="0">
                    <a:moveTo>
                      <a:pt x="529" y="338"/>
                    </a:moveTo>
                    <a:cubicBezTo>
                      <a:pt x="1041" y="338"/>
                      <a:pt x="2008" y="362"/>
                      <a:pt x="2861" y="382"/>
                    </a:cubicBezTo>
                    <a:cubicBezTo>
                      <a:pt x="3533" y="400"/>
                      <a:pt x="4113" y="417"/>
                      <a:pt x="4343" y="417"/>
                    </a:cubicBezTo>
                    <a:cubicBezTo>
                      <a:pt x="4384" y="417"/>
                      <a:pt x="4404" y="431"/>
                      <a:pt x="4417" y="444"/>
                    </a:cubicBezTo>
                    <a:cubicBezTo>
                      <a:pt x="4551" y="591"/>
                      <a:pt x="4516" y="1168"/>
                      <a:pt x="4489" y="1629"/>
                    </a:cubicBezTo>
                    <a:cubicBezTo>
                      <a:pt x="4472" y="1865"/>
                      <a:pt x="4458" y="2110"/>
                      <a:pt x="4458" y="2339"/>
                    </a:cubicBezTo>
                    <a:cubicBezTo>
                      <a:pt x="4458" y="2585"/>
                      <a:pt x="4407" y="4725"/>
                      <a:pt x="2602" y="4749"/>
                    </a:cubicBezTo>
                    <a:cubicBezTo>
                      <a:pt x="2583" y="4749"/>
                      <a:pt x="2564" y="4750"/>
                      <a:pt x="2546" y="4750"/>
                    </a:cubicBezTo>
                    <a:cubicBezTo>
                      <a:pt x="1194" y="4750"/>
                      <a:pt x="545" y="4158"/>
                      <a:pt x="451" y="2840"/>
                    </a:cubicBezTo>
                    <a:cubicBezTo>
                      <a:pt x="341" y="1257"/>
                      <a:pt x="437" y="482"/>
                      <a:pt x="529" y="338"/>
                    </a:cubicBezTo>
                    <a:close/>
                    <a:moveTo>
                      <a:pt x="499" y="1"/>
                    </a:moveTo>
                    <a:cubicBezTo>
                      <a:pt x="444" y="1"/>
                      <a:pt x="369" y="18"/>
                      <a:pt x="297" y="96"/>
                    </a:cubicBezTo>
                    <a:cubicBezTo>
                      <a:pt x="1" y="420"/>
                      <a:pt x="58" y="1970"/>
                      <a:pt x="124" y="2865"/>
                    </a:cubicBezTo>
                    <a:cubicBezTo>
                      <a:pt x="229" y="4356"/>
                      <a:pt x="1021" y="5083"/>
                      <a:pt x="2550" y="5083"/>
                    </a:cubicBezTo>
                    <a:lnTo>
                      <a:pt x="2608" y="5083"/>
                    </a:lnTo>
                    <a:cubicBezTo>
                      <a:pt x="4216" y="5066"/>
                      <a:pt x="4789" y="3592"/>
                      <a:pt x="4789" y="2339"/>
                    </a:cubicBezTo>
                    <a:cubicBezTo>
                      <a:pt x="4789" y="2120"/>
                      <a:pt x="4803" y="1882"/>
                      <a:pt x="4817" y="1649"/>
                    </a:cubicBezTo>
                    <a:cubicBezTo>
                      <a:pt x="4858" y="1014"/>
                      <a:pt x="4892" y="468"/>
                      <a:pt x="4657" y="215"/>
                    </a:cubicBezTo>
                    <a:cubicBezTo>
                      <a:pt x="4578" y="127"/>
                      <a:pt x="4469" y="79"/>
                      <a:pt x="4343" y="79"/>
                    </a:cubicBezTo>
                    <a:cubicBezTo>
                      <a:pt x="4117" y="79"/>
                      <a:pt x="3540" y="65"/>
                      <a:pt x="2868" y="48"/>
                    </a:cubicBezTo>
                    <a:cubicBezTo>
                      <a:pt x="1994" y="28"/>
                      <a:pt x="1004" y="1"/>
                      <a:pt x="499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910;p83">
                <a:extLst>
                  <a:ext uri="{FF2B5EF4-FFF2-40B4-BE49-F238E27FC236}">
                    <a16:creationId xmlns:a16="http://schemas.microsoft.com/office/drawing/2014/main" id="{E6786626-E980-4CC2-BE60-3E15336EF9D1}"/>
                  </a:ext>
                </a:extLst>
              </p:cNvPr>
              <p:cNvSpPr/>
              <p:nvPr/>
            </p:nvSpPr>
            <p:spPr>
              <a:xfrm flipH="1">
                <a:off x="2562282" y="1967974"/>
                <a:ext cx="397710" cy="321897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524" extrusionOk="0">
                    <a:moveTo>
                      <a:pt x="5725" y="304"/>
                    </a:moveTo>
                    <a:cubicBezTo>
                      <a:pt x="6005" y="304"/>
                      <a:pt x="6336" y="365"/>
                      <a:pt x="6336" y="666"/>
                    </a:cubicBezTo>
                    <a:cubicBezTo>
                      <a:pt x="6336" y="704"/>
                      <a:pt x="6342" y="768"/>
                      <a:pt x="6347" y="861"/>
                    </a:cubicBezTo>
                    <a:cubicBezTo>
                      <a:pt x="6388" y="1526"/>
                      <a:pt x="6514" y="3557"/>
                      <a:pt x="5537" y="4595"/>
                    </a:cubicBezTo>
                    <a:cubicBezTo>
                      <a:pt x="5148" y="5011"/>
                      <a:pt x="4612" y="5224"/>
                      <a:pt x="3950" y="5224"/>
                    </a:cubicBezTo>
                    <a:cubicBezTo>
                      <a:pt x="912" y="5224"/>
                      <a:pt x="300" y="4209"/>
                      <a:pt x="300" y="2574"/>
                    </a:cubicBezTo>
                    <a:lnTo>
                      <a:pt x="300" y="891"/>
                    </a:lnTo>
                    <a:cubicBezTo>
                      <a:pt x="300" y="461"/>
                      <a:pt x="594" y="304"/>
                      <a:pt x="782" y="304"/>
                    </a:cubicBezTo>
                    <a:close/>
                    <a:moveTo>
                      <a:pt x="782" y="1"/>
                    </a:moveTo>
                    <a:cubicBezTo>
                      <a:pt x="458" y="1"/>
                      <a:pt x="1" y="277"/>
                      <a:pt x="1" y="891"/>
                    </a:cubicBezTo>
                    <a:lnTo>
                      <a:pt x="1" y="2574"/>
                    </a:lnTo>
                    <a:cubicBezTo>
                      <a:pt x="1" y="4671"/>
                      <a:pt x="1144" y="5523"/>
                      <a:pt x="3950" y="5523"/>
                    </a:cubicBezTo>
                    <a:cubicBezTo>
                      <a:pt x="4701" y="5523"/>
                      <a:pt x="5309" y="5281"/>
                      <a:pt x="5759" y="4803"/>
                    </a:cubicBezTo>
                    <a:cubicBezTo>
                      <a:pt x="6824" y="3667"/>
                      <a:pt x="6691" y="1540"/>
                      <a:pt x="6646" y="840"/>
                    </a:cubicBezTo>
                    <a:cubicBezTo>
                      <a:pt x="6643" y="758"/>
                      <a:pt x="6640" y="700"/>
                      <a:pt x="6640" y="666"/>
                    </a:cubicBezTo>
                    <a:cubicBezTo>
                      <a:pt x="6640" y="250"/>
                      <a:pt x="6298" y="1"/>
                      <a:pt x="5725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911;p83">
                <a:extLst>
                  <a:ext uri="{FF2B5EF4-FFF2-40B4-BE49-F238E27FC236}">
                    <a16:creationId xmlns:a16="http://schemas.microsoft.com/office/drawing/2014/main" id="{2BDFE66C-7A16-4379-BDC6-7CE8961B0E37}"/>
                  </a:ext>
                </a:extLst>
              </p:cNvPr>
              <p:cNvSpPr/>
              <p:nvPr/>
            </p:nvSpPr>
            <p:spPr>
              <a:xfrm flipH="1">
                <a:off x="2242657" y="1987670"/>
                <a:ext cx="279941" cy="286118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910" extrusionOk="0">
                    <a:moveTo>
                      <a:pt x="520" y="328"/>
                    </a:moveTo>
                    <a:cubicBezTo>
                      <a:pt x="1021" y="328"/>
                      <a:pt x="1970" y="352"/>
                      <a:pt x="2810" y="372"/>
                    </a:cubicBezTo>
                    <a:cubicBezTo>
                      <a:pt x="3469" y="389"/>
                      <a:pt x="4043" y="403"/>
                      <a:pt x="4268" y="403"/>
                    </a:cubicBezTo>
                    <a:cubicBezTo>
                      <a:pt x="4305" y="403"/>
                      <a:pt x="4326" y="413"/>
                      <a:pt x="4339" y="430"/>
                    </a:cubicBezTo>
                    <a:cubicBezTo>
                      <a:pt x="4473" y="570"/>
                      <a:pt x="4435" y="1127"/>
                      <a:pt x="4407" y="1574"/>
                    </a:cubicBezTo>
                    <a:cubicBezTo>
                      <a:pt x="4394" y="1803"/>
                      <a:pt x="4380" y="2039"/>
                      <a:pt x="4380" y="2260"/>
                    </a:cubicBezTo>
                    <a:cubicBezTo>
                      <a:pt x="4380" y="2496"/>
                      <a:pt x="4330" y="4564"/>
                      <a:pt x="2558" y="4585"/>
                    </a:cubicBezTo>
                    <a:cubicBezTo>
                      <a:pt x="2538" y="4585"/>
                      <a:pt x="2518" y="4585"/>
                      <a:pt x="2498" y="4585"/>
                    </a:cubicBezTo>
                    <a:cubicBezTo>
                      <a:pt x="1173" y="4585"/>
                      <a:pt x="535" y="4013"/>
                      <a:pt x="445" y="2745"/>
                    </a:cubicBezTo>
                    <a:cubicBezTo>
                      <a:pt x="336" y="1212"/>
                      <a:pt x="427" y="468"/>
                      <a:pt x="520" y="328"/>
                    </a:cubicBezTo>
                    <a:close/>
                    <a:moveTo>
                      <a:pt x="489" y="0"/>
                    </a:moveTo>
                    <a:cubicBezTo>
                      <a:pt x="438" y="0"/>
                      <a:pt x="363" y="17"/>
                      <a:pt x="295" y="93"/>
                    </a:cubicBezTo>
                    <a:cubicBezTo>
                      <a:pt x="1" y="407"/>
                      <a:pt x="59" y="1905"/>
                      <a:pt x="120" y="2769"/>
                    </a:cubicBezTo>
                    <a:cubicBezTo>
                      <a:pt x="223" y="4210"/>
                      <a:pt x="1004" y="4909"/>
                      <a:pt x="2507" y="4909"/>
                    </a:cubicBezTo>
                    <a:lnTo>
                      <a:pt x="2561" y="4909"/>
                    </a:lnTo>
                    <a:cubicBezTo>
                      <a:pt x="4141" y="4892"/>
                      <a:pt x="4705" y="3472"/>
                      <a:pt x="4705" y="2260"/>
                    </a:cubicBezTo>
                    <a:cubicBezTo>
                      <a:pt x="4705" y="2048"/>
                      <a:pt x="4719" y="1817"/>
                      <a:pt x="4732" y="1595"/>
                    </a:cubicBezTo>
                    <a:cubicBezTo>
                      <a:pt x="4770" y="980"/>
                      <a:pt x="4804" y="451"/>
                      <a:pt x="4575" y="208"/>
                    </a:cubicBezTo>
                    <a:cubicBezTo>
                      <a:pt x="4497" y="123"/>
                      <a:pt x="4387" y="79"/>
                      <a:pt x="4268" y="79"/>
                    </a:cubicBezTo>
                    <a:cubicBezTo>
                      <a:pt x="4046" y="79"/>
                      <a:pt x="3476" y="62"/>
                      <a:pt x="2817" y="48"/>
                    </a:cubicBezTo>
                    <a:cubicBezTo>
                      <a:pt x="1960" y="27"/>
                      <a:pt x="987" y="0"/>
                      <a:pt x="489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912;p83">
                <a:extLst>
                  <a:ext uri="{FF2B5EF4-FFF2-40B4-BE49-F238E27FC236}">
                    <a16:creationId xmlns:a16="http://schemas.microsoft.com/office/drawing/2014/main" id="{7045AF3E-5667-4A35-B2DB-B5ACF2F1278B}"/>
                  </a:ext>
                </a:extLst>
              </p:cNvPr>
              <p:cNvSpPr/>
              <p:nvPr/>
            </p:nvSpPr>
            <p:spPr>
              <a:xfrm flipH="1">
                <a:off x="2554590" y="1970945"/>
                <a:ext cx="390484" cy="316128"/>
              </a:xfrm>
              <a:custGeom>
                <a:avLst/>
                <a:gdLst/>
                <a:ahLst/>
                <a:cxnLst/>
                <a:rect l="l" t="t" r="r" b="b"/>
                <a:pathLst>
                  <a:path w="6701" h="5425" extrusionOk="0">
                    <a:moveTo>
                      <a:pt x="5623" y="298"/>
                    </a:moveTo>
                    <a:cubicBezTo>
                      <a:pt x="5899" y="298"/>
                      <a:pt x="6223" y="359"/>
                      <a:pt x="6223" y="653"/>
                    </a:cubicBezTo>
                    <a:cubicBezTo>
                      <a:pt x="6223" y="690"/>
                      <a:pt x="6227" y="755"/>
                      <a:pt x="6234" y="843"/>
                    </a:cubicBezTo>
                    <a:cubicBezTo>
                      <a:pt x="6275" y="1499"/>
                      <a:pt x="6398" y="3493"/>
                      <a:pt x="5438" y="4513"/>
                    </a:cubicBezTo>
                    <a:cubicBezTo>
                      <a:pt x="5056" y="4919"/>
                      <a:pt x="4530" y="5127"/>
                      <a:pt x="3879" y="5127"/>
                    </a:cubicBezTo>
                    <a:cubicBezTo>
                      <a:pt x="895" y="5127"/>
                      <a:pt x="294" y="4131"/>
                      <a:pt x="294" y="2526"/>
                    </a:cubicBezTo>
                    <a:lnTo>
                      <a:pt x="294" y="871"/>
                    </a:lnTo>
                    <a:cubicBezTo>
                      <a:pt x="294" y="451"/>
                      <a:pt x="584" y="298"/>
                      <a:pt x="769" y="298"/>
                    </a:cubicBezTo>
                    <a:close/>
                    <a:moveTo>
                      <a:pt x="769" y="0"/>
                    </a:moveTo>
                    <a:cubicBezTo>
                      <a:pt x="447" y="0"/>
                      <a:pt x="0" y="270"/>
                      <a:pt x="0" y="871"/>
                    </a:cubicBezTo>
                    <a:lnTo>
                      <a:pt x="0" y="2526"/>
                    </a:lnTo>
                    <a:cubicBezTo>
                      <a:pt x="0" y="4585"/>
                      <a:pt x="1123" y="5425"/>
                      <a:pt x="3879" y="5425"/>
                    </a:cubicBezTo>
                    <a:cubicBezTo>
                      <a:pt x="4616" y="5425"/>
                      <a:pt x="5213" y="5186"/>
                      <a:pt x="5656" y="4715"/>
                    </a:cubicBezTo>
                    <a:cubicBezTo>
                      <a:pt x="6701" y="3602"/>
                      <a:pt x="6571" y="1510"/>
                      <a:pt x="6530" y="823"/>
                    </a:cubicBezTo>
                    <a:cubicBezTo>
                      <a:pt x="6524" y="744"/>
                      <a:pt x="6521" y="687"/>
                      <a:pt x="6521" y="653"/>
                    </a:cubicBezTo>
                    <a:cubicBezTo>
                      <a:pt x="6521" y="243"/>
                      <a:pt x="6186" y="0"/>
                      <a:pt x="5623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913;p83">
                <a:extLst>
                  <a:ext uri="{FF2B5EF4-FFF2-40B4-BE49-F238E27FC236}">
                    <a16:creationId xmlns:a16="http://schemas.microsoft.com/office/drawing/2014/main" id="{927B47CC-A162-4CC9-9E63-A2D3B35EB02C}"/>
                  </a:ext>
                </a:extLst>
              </p:cNvPr>
              <p:cNvSpPr/>
              <p:nvPr/>
            </p:nvSpPr>
            <p:spPr>
              <a:xfrm flipH="1">
                <a:off x="2460480" y="2092851"/>
                <a:ext cx="85777" cy="108678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865" extrusionOk="0">
                    <a:moveTo>
                      <a:pt x="14" y="1"/>
                    </a:moveTo>
                    <a:lnTo>
                      <a:pt x="14" y="1"/>
                    </a:lnTo>
                    <a:cubicBezTo>
                      <a:pt x="0" y="72"/>
                      <a:pt x="57" y="1213"/>
                      <a:pt x="115" y="1213"/>
                    </a:cubicBezTo>
                    <a:cubicBezTo>
                      <a:pt x="115" y="1213"/>
                      <a:pt x="116" y="1213"/>
                      <a:pt x="117" y="1213"/>
                    </a:cubicBezTo>
                    <a:cubicBezTo>
                      <a:pt x="132" y="1206"/>
                      <a:pt x="198" y="1165"/>
                      <a:pt x="290" y="1117"/>
                    </a:cubicBezTo>
                    <a:lnTo>
                      <a:pt x="290" y="1117"/>
                    </a:lnTo>
                    <a:lnTo>
                      <a:pt x="14" y="1"/>
                    </a:lnTo>
                    <a:close/>
                    <a:moveTo>
                      <a:pt x="844" y="950"/>
                    </a:moveTo>
                    <a:cubicBezTo>
                      <a:pt x="651" y="950"/>
                      <a:pt x="437" y="1042"/>
                      <a:pt x="290" y="1117"/>
                    </a:cubicBezTo>
                    <a:lnTo>
                      <a:pt x="290" y="1117"/>
                    </a:lnTo>
                    <a:lnTo>
                      <a:pt x="475" y="1865"/>
                    </a:lnTo>
                    <a:cubicBezTo>
                      <a:pt x="475" y="1865"/>
                      <a:pt x="1472" y="1571"/>
                      <a:pt x="1196" y="1131"/>
                    </a:cubicBezTo>
                    <a:cubicBezTo>
                      <a:pt x="1110" y="997"/>
                      <a:pt x="983" y="950"/>
                      <a:pt x="844" y="950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914;p83">
                <a:extLst>
                  <a:ext uri="{FF2B5EF4-FFF2-40B4-BE49-F238E27FC236}">
                    <a16:creationId xmlns:a16="http://schemas.microsoft.com/office/drawing/2014/main" id="{282A92D8-6ED8-4934-A65C-EC3542961222}"/>
                  </a:ext>
                </a:extLst>
              </p:cNvPr>
              <p:cNvSpPr/>
              <p:nvPr/>
            </p:nvSpPr>
            <p:spPr>
              <a:xfrm flipH="1">
                <a:off x="2473416" y="2092851"/>
                <a:ext cx="72433" cy="10885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868" extrusionOk="0">
                    <a:moveTo>
                      <a:pt x="1" y="1"/>
                    </a:moveTo>
                    <a:lnTo>
                      <a:pt x="1" y="45"/>
                    </a:lnTo>
                    <a:cubicBezTo>
                      <a:pt x="1" y="158"/>
                      <a:pt x="10" y="451"/>
                      <a:pt x="31" y="714"/>
                    </a:cubicBezTo>
                    <a:cubicBezTo>
                      <a:pt x="42" y="848"/>
                      <a:pt x="51" y="971"/>
                      <a:pt x="62" y="1063"/>
                    </a:cubicBezTo>
                    <a:cubicBezTo>
                      <a:pt x="69" y="1107"/>
                      <a:pt x="75" y="1148"/>
                      <a:pt x="83" y="1172"/>
                    </a:cubicBezTo>
                    <a:cubicBezTo>
                      <a:pt x="86" y="1186"/>
                      <a:pt x="89" y="1196"/>
                      <a:pt x="92" y="1203"/>
                    </a:cubicBezTo>
                    <a:cubicBezTo>
                      <a:pt x="92" y="1209"/>
                      <a:pt x="96" y="1209"/>
                      <a:pt x="96" y="1213"/>
                    </a:cubicBezTo>
                    <a:cubicBezTo>
                      <a:pt x="100" y="1217"/>
                      <a:pt x="103" y="1217"/>
                      <a:pt x="106" y="1217"/>
                    </a:cubicBezTo>
                    <a:lnTo>
                      <a:pt x="110" y="1217"/>
                    </a:lnTo>
                    <a:cubicBezTo>
                      <a:pt x="116" y="1217"/>
                      <a:pt x="127" y="1209"/>
                      <a:pt x="141" y="1199"/>
                    </a:cubicBezTo>
                    <a:cubicBezTo>
                      <a:pt x="192" y="1172"/>
                      <a:pt x="297" y="1110"/>
                      <a:pt x="423" y="1056"/>
                    </a:cubicBezTo>
                    <a:cubicBezTo>
                      <a:pt x="550" y="1001"/>
                      <a:pt x="700" y="954"/>
                      <a:pt x="837" y="954"/>
                    </a:cubicBezTo>
                    <a:cubicBezTo>
                      <a:pt x="973" y="954"/>
                      <a:pt x="1099" y="1001"/>
                      <a:pt x="1181" y="1135"/>
                    </a:cubicBezTo>
                    <a:cubicBezTo>
                      <a:pt x="1216" y="1189"/>
                      <a:pt x="1233" y="1237"/>
                      <a:pt x="1233" y="1288"/>
                    </a:cubicBezTo>
                    <a:cubicBezTo>
                      <a:pt x="1233" y="1373"/>
                      <a:pt x="1185" y="1452"/>
                      <a:pt x="1113" y="1524"/>
                    </a:cubicBezTo>
                    <a:cubicBezTo>
                      <a:pt x="1008" y="1626"/>
                      <a:pt x="844" y="1712"/>
                      <a:pt x="710" y="1770"/>
                    </a:cubicBezTo>
                    <a:cubicBezTo>
                      <a:pt x="642" y="1797"/>
                      <a:pt x="581" y="1820"/>
                      <a:pt x="540" y="1834"/>
                    </a:cubicBezTo>
                    <a:cubicBezTo>
                      <a:pt x="516" y="1844"/>
                      <a:pt x="499" y="1848"/>
                      <a:pt x="485" y="1852"/>
                    </a:cubicBezTo>
                    <a:cubicBezTo>
                      <a:pt x="475" y="1858"/>
                      <a:pt x="468" y="1858"/>
                      <a:pt x="468" y="1858"/>
                    </a:cubicBezTo>
                    <a:lnTo>
                      <a:pt x="472" y="1868"/>
                    </a:lnTo>
                    <a:cubicBezTo>
                      <a:pt x="472" y="1868"/>
                      <a:pt x="663" y="1814"/>
                      <a:pt x="853" y="1712"/>
                    </a:cubicBezTo>
                    <a:cubicBezTo>
                      <a:pt x="953" y="1660"/>
                      <a:pt x="1048" y="1602"/>
                      <a:pt x="1120" y="1530"/>
                    </a:cubicBezTo>
                    <a:cubicBezTo>
                      <a:pt x="1192" y="1458"/>
                      <a:pt x="1243" y="1376"/>
                      <a:pt x="1243" y="1288"/>
                    </a:cubicBezTo>
                    <a:cubicBezTo>
                      <a:pt x="1243" y="1237"/>
                      <a:pt x="1226" y="1182"/>
                      <a:pt x="1192" y="1127"/>
                    </a:cubicBezTo>
                    <a:cubicBezTo>
                      <a:pt x="1107" y="991"/>
                      <a:pt x="976" y="943"/>
                      <a:pt x="837" y="943"/>
                    </a:cubicBezTo>
                    <a:cubicBezTo>
                      <a:pt x="677" y="943"/>
                      <a:pt x="505" y="1008"/>
                      <a:pt x="366" y="1069"/>
                    </a:cubicBezTo>
                    <a:cubicBezTo>
                      <a:pt x="297" y="1104"/>
                      <a:pt x="236" y="1135"/>
                      <a:pt x="192" y="1162"/>
                    </a:cubicBezTo>
                    <a:cubicBezTo>
                      <a:pt x="168" y="1172"/>
                      <a:pt x="151" y="1182"/>
                      <a:pt x="137" y="1192"/>
                    </a:cubicBezTo>
                    <a:cubicBezTo>
                      <a:pt x="120" y="1199"/>
                      <a:pt x="110" y="1206"/>
                      <a:pt x="106" y="1206"/>
                    </a:cubicBezTo>
                    <a:cubicBezTo>
                      <a:pt x="103" y="1206"/>
                      <a:pt x="100" y="1199"/>
                      <a:pt x="100" y="1192"/>
                    </a:cubicBezTo>
                    <a:cubicBezTo>
                      <a:pt x="86" y="1159"/>
                      <a:pt x="75" y="1083"/>
                      <a:pt x="65" y="987"/>
                    </a:cubicBezTo>
                    <a:cubicBezTo>
                      <a:pt x="34" y="694"/>
                      <a:pt x="10" y="202"/>
                      <a:pt x="10" y="45"/>
                    </a:cubicBezTo>
                    <a:lnTo>
                      <a:pt x="1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2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915;p83">
                <a:extLst>
                  <a:ext uri="{FF2B5EF4-FFF2-40B4-BE49-F238E27FC236}">
                    <a16:creationId xmlns:a16="http://schemas.microsoft.com/office/drawing/2014/main" id="{95B64B09-F118-4900-A86D-25F514DAAEFD}"/>
                  </a:ext>
                </a:extLst>
              </p:cNvPr>
              <p:cNvSpPr/>
              <p:nvPr/>
            </p:nvSpPr>
            <p:spPr>
              <a:xfrm flipH="1">
                <a:off x="2946822" y="2104447"/>
                <a:ext cx="129132" cy="109436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878" extrusionOk="0">
                    <a:moveTo>
                      <a:pt x="2062" y="0"/>
                    </a:moveTo>
                    <a:lnTo>
                      <a:pt x="1" y="1382"/>
                    </a:lnTo>
                    <a:lnTo>
                      <a:pt x="236" y="1878"/>
                    </a:lnTo>
                    <a:lnTo>
                      <a:pt x="2216" y="260"/>
                    </a:lnTo>
                    <a:lnTo>
                      <a:pt x="2062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916;p83">
                <a:extLst>
                  <a:ext uri="{FF2B5EF4-FFF2-40B4-BE49-F238E27FC236}">
                    <a16:creationId xmlns:a16="http://schemas.microsoft.com/office/drawing/2014/main" id="{03939B7C-6253-4CDF-8172-33613EEFC2E9}"/>
                  </a:ext>
                </a:extLst>
              </p:cNvPr>
              <p:cNvSpPr/>
              <p:nvPr/>
            </p:nvSpPr>
            <p:spPr>
              <a:xfrm flipH="1">
                <a:off x="2517937" y="2111207"/>
                <a:ext cx="55184" cy="1457"/>
              </a:xfrm>
              <a:custGeom>
                <a:avLst/>
                <a:gdLst/>
                <a:ahLst/>
                <a:cxnLst/>
                <a:rect l="l" t="t" r="r" b="b"/>
                <a:pathLst>
                  <a:path w="947" h="25" extrusionOk="0">
                    <a:moveTo>
                      <a:pt x="1" y="0"/>
                    </a:moveTo>
                    <a:lnTo>
                      <a:pt x="1" y="24"/>
                    </a:lnTo>
                    <a:lnTo>
                      <a:pt x="946" y="24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917;p83">
                <a:extLst>
                  <a:ext uri="{FF2B5EF4-FFF2-40B4-BE49-F238E27FC236}">
                    <a16:creationId xmlns:a16="http://schemas.microsoft.com/office/drawing/2014/main" id="{3D6AF645-918C-4E3A-B02B-F7BA85D10E41}"/>
                  </a:ext>
                </a:extLst>
              </p:cNvPr>
              <p:cNvSpPr/>
              <p:nvPr/>
            </p:nvSpPr>
            <p:spPr>
              <a:xfrm flipH="1">
                <a:off x="2507389" y="2102058"/>
                <a:ext cx="65731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38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1127" y="38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918;p83">
                <a:extLst>
                  <a:ext uri="{FF2B5EF4-FFF2-40B4-BE49-F238E27FC236}">
                    <a16:creationId xmlns:a16="http://schemas.microsoft.com/office/drawing/2014/main" id="{DE985875-F445-4720-8C84-6471EFECE4AA}"/>
                  </a:ext>
                </a:extLst>
              </p:cNvPr>
              <p:cNvSpPr/>
              <p:nvPr/>
            </p:nvSpPr>
            <p:spPr>
              <a:xfrm flipH="1">
                <a:off x="2254778" y="2007074"/>
                <a:ext cx="9498" cy="15442"/>
              </a:xfrm>
              <a:custGeom>
                <a:avLst/>
                <a:gdLst/>
                <a:ahLst/>
                <a:cxnLst/>
                <a:rect l="l" t="t" r="r" b="b"/>
                <a:pathLst>
                  <a:path w="163" h="265" extrusionOk="0">
                    <a:moveTo>
                      <a:pt x="9" y="1"/>
                    </a:moveTo>
                    <a:cubicBezTo>
                      <a:pt x="4" y="1"/>
                      <a:pt x="0" y="6"/>
                      <a:pt x="6" y="9"/>
                    </a:cubicBezTo>
                    <a:cubicBezTo>
                      <a:pt x="84" y="70"/>
                      <a:pt x="135" y="159"/>
                      <a:pt x="152" y="261"/>
                    </a:cubicBezTo>
                    <a:cubicBezTo>
                      <a:pt x="152" y="264"/>
                      <a:pt x="154" y="265"/>
                      <a:pt x="156" y="265"/>
                    </a:cubicBezTo>
                    <a:cubicBezTo>
                      <a:pt x="159" y="265"/>
                      <a:pt x="163" y="262"/>
                      <a:pt x="163" y="258"/>
                    </a:cubicBezTo>
                    <a:cubicBezTo>
                      <a:pt x="146" y="155"/>
                      <a:pt x="94" y="67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919;p83">
                <a:extLst>
                  <a:ext uri="{FF2B5EF4-FFF2-40B4-BE49-F238E27FC236}">
                    <a16:creationId xmlns:a16="http://schemas.microsoft.com/office/drawing/2014/main" id="{33365042-2B24-4252-AA57-B3F9F99705A4}"/>
                  </a:ext>
                </a:extLst>
              </p:cNvPr>
              <p:cNvSpPr/>
              <p:nvPr/>
            </p:nvSpPr>
            <p:spPr>
              <a:xfrm flipH="1">
                <a:off x="2253379" y="2035803"/>
                <a:ext cx="699" cy="466"/>
              </a:xfrm>
              <a:custGeom>
                <a:avLst/>
                <a:gdLst/>
                <a:ahLst/>
                <a:cxnLst/>
                <a:rect l="l" t="t" r="r" b="b"/>
                <a:pathLst>
                  <a:path w="12" h="8" extrusionOk="0">
                    <a:moveTo>
                      <a:pt x="8" y="0"/>
                    </a:moveTo>
                    <a:cubicBezTo>
                      <a:pt x="1" y="0"/>
                      <a:pt x="1" y="7"/>
                      <a:pt x="8" y="7"/>
                    </a:cubicBezTo>
                    <a:cubicBezTo>
                      <a:pt x="12" y="7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920;p83">
                <a:extLst>
                  <a:ext uri="{FF2B5EF4-FFF2-40B4-BE49-F238E27FC236}">
                    <a16:creationId xmlns:a16="http://schemas.microsoft.com/office/drawing/2014/main" id="{2EF1EF7B-9DD6-4578-9A20-6503B29E2797}"/>
                  </a:ext>
                </a:extLst>
              </p:cNvPr>
              <p:cNvSpPr/>
              <p:nvPr/>
            </p:nvSpPr>
            <p:spPr>
              <a:xfrm flipH="1">
                <a:off x="2522890" y="2097746"/>
                <a:ext cx="30302" cy="991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7" extrusionOk="0">
                    <a:moveTo>
                      <a:pt x="150" y="1"/>
                    </a:moveTo>
                    <a:cubicBezTo>
                      <a:pt x="103" y="1"/>
                      <a:pt x="55" y="1"/>
                      <a:pt x="7" y="2"/>
                    </a:cubicBezTo>
                    <a:cubicBezTo>
                      <a:pt x="0" y="2"/>
                      <a:pt x="0" y="13"/>
                      <a:pt x="7" y="13"/>
                    </a:cubicBezTo>
                    <a:cubicBezTo>
                      <a:pt x="76" y="11"/>
                      <a:pt x="145" y="11"/>
                      <a:pt x="215" y="11"/>
                    </a:cubicBezTo>
                    <a:cubicBezTo>
                      <a:pt x="313" y="11"/>
                      <a:pt x="412" y="12"/>
                      <a:pt x="513" y="16"/>
                    </a:cubicBezTo>
                    <a:cubicBezTo>
                      <a:pt x="519" y="16"/>
                      <a:pt x="519" y="6"/>
                      <a:pt x="513" y="6"/>
                    </a:cubicBezTo>
                    <a:cubicBezTo>
                      <a:pt x="390" y="3"/>
                      <a:pt x="270" y="1"/>
                      <a:pt x="1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921;p83">
                <a:extLst>
                  <a:ext uri="{FF2B5EF4-FFF2-40B4-BE49-F238E27FC236}">
                    <a16:creationId xmlns:a16="http://schemas.microsoft.com/office/drawing/2014/main" id="{6CD87B10-C56F-4A3C-9D19-AB32B9CFD222}"/>
                  </a:ext>
                </a:extLst>
              </p:cNvPr>
              <p:cNvSpPr/>
              <p:nvPr/>
            </p:nvSpPr>
            <p:spPr>
              <a:xfrm flipH="1">
                <a:off x="2571839" y="1986038"/>
                <a:ext cx="13519" cy="24183"/>
              </a:xfrm>
              <a:custGeom>
                <a:avLst/>
                <a:gdLst/>
                <a:ahLst/>
                <a:cxnLst/>
                <a:rect l="l" t="t" r="r" b="b"/>
                <a:pathLst>
                  <a:path w="232" h="415" extrusionOk="0">
                    <a:moveTo>
                      <a:pt x="7" y="0"/>
                    </a:moveTo>
                    <a:cubicBezTo>
                      <a:pt x="4" y="0"/>
                      <a:pt x="0" y="5"/>
                      <a:pt x="3" y="8"/>
                    </a:cubicBezTo>
                    <a:cubicBezTo>
                      <a:pt x="108" y="117"/>
                      <a:pt x="221" y="244"/>
                      <a:pt x="187" y="411"/>
                    </a:cubicBezTo>
                    <a:cubicBezTo>
                      <a:pt x="187" y="413"/>
                      <a:pt x="190" y="415"/>
                      <a:pt x="193" y="415"/>
                    </a:cubicBezTo>
                    <a:cubicBezTo>
                      <a:pt x="195" y="415"/>
                      <a:pt x="197" y="414"/>
                      <a:pt x="197" y="411"/>
                    </a:cubicBezTo>
                    <a:cubicBezTo>
                      <a:pt x="231" y="244"/>
                      <a:pt x="118" y="113"/>
                      <a:pt x="9" y="1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922;p83">
                <a:extLst>
                  <a:ext uri="{FF2B5EF4-FFF2-40B4-BE49-F238E27FC236}">
                    <a16:creationId xmlns:a16="http://schemas.microsoft.com/office/drawing/2014/main" id="{BA2109DD-755B-4599-BFBB-67427089BA6B}"/>
                  </a:ext>
                </a:extLst>
              </p:cNvPr>
              <p:cNvSpPr/>
              <p:nvPr/>
            </p:nvSpPr>
            <p:spPr>
              <a:xfrm flipH="1">
                <a:off x="2573412" y="2020885"/>
                <a:ext cx="874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15" h="11" extrusionOk="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923;p83">
                <a:extLst>
                  <a:ext uri="{FF2B5EF4-FFF2-40B4-BE49-F238E27FC236}">
                    <a16:creationId xmlns:a16="http://schemas.microsoft.com/office/drawing/2014/main" id="{F6D61087-6A4F-4504-AFA3-329B391DD0A8}"/>
                  </a:ext>
                </a:extLst>
              </p:cNvPr>
              <p:cNvSpPr/>
              <p:nvPr/>
            </p:nvSpPr>
            <p:spPr>
              <a:xfrm flipH="1">
                <a:off x="2306524" y="2043553"/>
                <a:ext cx="11538" cy="6648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41" extrusionOk="0">
                    <a:moveTo>
                      <a:pt x="0" y="1"/>
                    </a:moveTo>
                    <a:lnTo>
                      <a:pt x="0" y="76"/>
                    </a:lnTo>
                    <a:cubicBezTo>
                      <a:pt x="41" y="151"/>
                      <a:pt x="72" y="236"/>
                      <a:pt x="92" y="322"/>
                    </a:cubicBezTo>
                    <a:cubicBezTo>
                      <a:pt x="160" y="581"/>
                      <a:pt x="160" y="854"/>
                      <a:pt x="144" y="1124"/>
                    </a:cubicBezTo>
                    <a:cubicBezTo>
                      <a:pt x="144" y="1134"/>
                      <a:pt x="154" y="1141"/>
                      <a:pt x="164" y="1141"/>
                    </a:cubicBezTo>
                    <a:cubicBezTo>
                      <a:pt x="171" y="1141"/>
                      <a:pt x="181" y="1134"/>
                      <a:pt x="181" y="1124"/>
                    </a:cubicBezTo>
                    <a:cubicBezTo>
                      <a:pt x="198" y="840"/>
                      <a:pt x="198" y="550"/>
                      <a:pt x="119" y="277"/>
                    </a:cubicBezTo>
                    <a:cubicBezTo>
                      <a:pt x="92" y="178"/>
                      <a:pt x="54" y="86"/>
                      <a:pt x="0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24;p83">
                <a:extLst>
                  <a:ext uri="{FF2B5EF4-FFF2-40B4-BE49-F238E27FC236}">
                    <a16:creationId xmlns:a16="http://schemas.microsoft.com/office/drawing/2014/main" id="{BB0ADAE7-265D-46DA-972A-A864E66132B4}"/>
                  </a:ext>
                </a:extLst>
              </p:cNvPr>
              <p:cNvSpPr/>
              <p:nvPr/>
            </p:nvSpPr>
            <p:spPr>
              <a:xfrm flipH="1">
                <a:off x="2318004" y="2032015"/>
                <a:ext cx="13461" cy="15967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74" extrusionOk="0">
                    <a:moveTo>
                      <a:pt x="29" y="0"/>
                    </a:moveTo>
                    <a:cubicBezTo>
                      <a:pt x="12" y="0"/>
                      <a:pt x="1" y="24"/>
                      <a:pt x="18" y="35"/>
                    </a:cubicBezTo>
                    <a:cubicBezTo>
                      <a:pt x="111" y="96"/>
                      <a:pt x="179" y="178"/>
                      <a:pt x="230" y="274"/>
                    </a:cubicBezTo>
                    <a:lnTo>
                      <a:pt x="230" y="199"/>
                    </a:lnTo>
                    <a:cubicBezTo>
                      <a:pt x="179" y="120"/>
                      <a:pt x="117" y="55"/>
                      <a:pt x="39" y="4"/>
                    </a:cubicBezTo>
                    <a:cubicBezTo>
                      <a:pt x="35" y="0"/>
                      <a:pt x="32" y="0"/>
                      <a:pt x="2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25;p83">
                <a:extLst>
                  <a:ext uri="{FF2B5EF4-FFF2-40B4-BE49-F238E27FC236}">
                    <a16:creationId xmlns:a16="http://schemas.microsoft.com/office/drawing/2014/main" id="{06B07003-F37A-48C8-90F4-7FEFE95CCDAE}"/>
                  </a:ext>
                </a:extLst>
              </p:cNvPr>
              <p:cNvSpPr/>
              <p:nvPr/>
            </p:nvSpPr>
            <p:spPr>
              <a:xfrm flipH="1">
                <a:off x="2304718" y="2143840"/>
                <a:ext cx="3030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52" h="38" extrusionOk="0">
                    <a:moveTo>
                      <a:pt x="28" y="0"/>
                    </a:moveTo>
                    <a:cubicBezTo>
                      <a:pt x="0" y="0"/>
                      <a:pt x="0" y="38"/>
                      <a:pt x="28" y="38"/>
                    </a:cubicBezTo>
                    <a:cubicBezTo>
                      <a:pt x="52" y="38"/>
                      <a:pt x="52" y="0"/>
                      <a:pt x="28" y="0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6;p83">
                <a:extLst>
                  <a:ext uri="{FF2B5EF4-FFF2-40B4-BE49-F238E27FC236}">
                    <a16:creationId xmlns:a16="http://schemas.microsoft.com/office/drawing/2014/main" id="{776F34E0-A3A2-45D6-B4E4-E44F106F268E}"/>
                  </a:ext>
                </a:extLst>
              </p:cNvPr>
              <p:cNvSpPr/>
              <p:nvPr/>
            </p:nvSpPr>
            <p:spPr>
              <a:xfrm flipH="1">
                <a:off x="2630694" y="2023449"/>
                <a:ext cx="24941" cy="78027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39" extrusionOk="0">
                    <a:moveTo>
                      <a:pt x="24" y="1"/>
                    </a:moveTo>
                    <a:cubicBezTo>
                      <a:pt x="10" y="1"/>
                      <a:pt x="0" y="24"/>
                      <a:pt x="13" y="38"/>
                    </a:cubicBezTo>
                    <a:cubicBezTo>
                      <a:pt x="181" y="147"/>
                      <a:pt x="270" y="332"/>
                      <a:pt x="321" y="519"/>
                    </a:cubicBezTo>
                    <a:cubicBezTo>
                      <a:pt x="386" y="779"/>
                      <a:pt x="386" y="1056"/>
                      <a:pt x="372" y="1322"/>
                    </a:cubicBezTo>
                    <a:cubicBezTo>
                      <a:pt x="372" y="1335"/>
                      <a:pt x="379" y="1339"/>
                      <a:pt x="389" y="1339"/>
                    </a:cubicBezTo>
                    <a:cubicBezTo>
                      <a:pt x="399" y="1339"/>
                      <a:pt x="410" y="1335"/>
                      <a:pt x="410" y="1322"/>
                    </a:cubicBezTo>
                    <a:cubicBezTo>
                      <a:pt x="427" y="1042"/>
                      <a:pt x="423" y="749"/>
                      <a:pt x="349" y="475"/>
                    </a:cubicBezTo>
                    <a:cubicBezTo>
                      <a:pt x="294" y="291"/>
                      <a:pt x="198" y="114"/>
                      <a:pt x="34" y="4"/>
                    </a:cubicBezTo>
                    <a:cubicBezTo>
                      <a:pt x="31" y="1"/>
                      <a:pt x="27" y="1"/>
                      <a:pt x="24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27;p83">
                <a:extLst>
                  <a:ext uri="{FF2B5EF4-FFF2-40B4-BE49-F238E27FC236}">
                    <a16:creationId xmlns:a16="http://schemas.microsoft.com/office/drawing/2014/main" id="{61DAA5D9-AA52-4242-A766-CB8DDB1461E2}"/>
                  </a:ext>
                </a:extLst>
              </p:cNvPr>
              <p:cNvSpPr/>
              <p:nvPr/>
            </p:nvSpPr>
            <p:spPr>
              <a:xfrm flipH="1">
                <a:off x="2629120" y="2135274"/>
                <a:ext cx="2855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49" h="39" extrusionOk="0">
                    <a:moveTo>
                      <a:pt x="24" y="0"/>
                    </a:moveTo>
                    <a:cubicBezTo>
                      <a:pt x="1" y="0"/>
                      <a:pt x="1" y="38"/>
                      <a:pt x="24" y="38"/>
                    </a:cubicBezTo>
                    <a:cubicBezTo>
                      <a:pt x="48" y="38"/>
                      <a:pt x="48" y="0"/>
                      <a:pt x="24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28;p83">
                <a:extLst>
                  <a:ext uri="{FF2B5EF4-FFF2-40B4-BE49-F238E27FC236}">
                    <a16:creationId xmlns:a16="http://schemas.microsoft.com/office/drawing/2014/main" id="{A65A3EB4-C447-4216-8D24-D955C8E54C74}"/>
                  </a:ext>
                </a:extLst>
              </p:cNvPr>
              <p:cNvSpPr/>
              <p:nvPr/>
            </p:nvSpPr>
            <p:spPr>
              <a:xfrm flipH="1">
                <a:off x="3075896" y="2137430"/>
                <a:ext cx="159608" cy="47609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817" extrusionOk="0">
                    <a:moveTo>
                      <a:pt x="509" y="1"/>
                    </a:moveTo>
                    <a:cubicBezTo>
                      <a:pt x="347" y="1"/>
                      <a:pt x="177" y="12"/>
                      <a:pt x="1" y="38"/>
                    </a:cubicBezTo>
                    <a:lnTo>
                      <a:pt x="130" y="598"/>
                    </a:lnTo>
                    <a:cubicBezTo>
                      <a:pt x="130" y="598"/>
                      <a:pt x="596" y="409"/>
                      <a:pt x="1237" y="409"/>
                    </a:cubicBezTo>
                    <a:cubicBezTo>
                      <a:pt x="1685" y="409"/>
                      <a:pt x="2219" y="502"/>
                      <a:pt x="2739" y="816"/>
                    </a:cubicBezTo>
                    <a:cubicBezTo>
                      <a:pt x="2739" y="816"/>
                      <a:pt x="1881" y="1"/>
                      <a:pt x="509" y="1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29;p83">
                <a:extLst>
                  <a:ext uri="{FF2B5EF4-FFF2-40B4-BE49-F238E27FC236}">
                    <a16:creationId xmlns:a16="http://schemas.microsoft.com/office/drawing/2014/main" id="{AB6EDF61-A6AB-408A-8C5C-1588070F2C79}"/>
                  </a:ext>
                </a:extLst>
              </p:cNvPr>
              <p:cNvSpPr/>
              <p:nvPr/>
            </p:nvSpPr>
            <p:spPr>
              <a:xfrm flipH="1">
                <a:off x="3176998" y="3230503"/>
                <a:ext cx="197777" cy="26048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447" extrusionOk="0">
                    <a:moveTo>
                      <a:pt x="1774" y="1"/>
                    </a:moveTo>
                    <a:cubicBezTo>
                      <a:pt x="1405" y="1"/>
                      <a:pt x="1037" y="38"/>
                      <a:pt x="677" y="140"/>
                    </a:cubicBezTo>
                    <a:cubicBezTo>
                      <a:pt x="448" y="202"/>
                      <a:pt x="226" y="294"/>
                      <a:pt x="21" y="410"/>
                    </a:cubicBezTo>
                    <a:cubicBezTo>
                      <a:pt x="1" y="419"/>
                      <a:pt x="13" y="446"/>
                      <a:pt x="30" y="446"/>
                    </a:cubicBezTo>
                    <a:cubicBezTo>
                      <a:pt x="33" y="446"/>
                      <a:pt x="36" y="446"/>
                      <a:pt x="38" y="444"/>
                    </a:cubicBezTo>
                    <a:cubicBezTo>
                      <a:pt x="573" y="139"/>
                      <a:pt x="1177" y="40"/>
                      <a:pt x="1782" y="40"/>
                    </a:cubicBezTo>
                    <a:cubicBezTo>
                      <a:pt x="2042" y="40"/>
                      <a:pt x="2302" y="58"/>
                      <a:pt x="2558" y="86"/>
                    </a:cubicBezTo>
                    <a:cubicBezTo>
                      <a:pt x="2827" y="117"/>
                      <a:pt x="3093" y="154"/>
                      <a:pt x="3360" y="195"/>
                    </a:cubicBezTo>
                    <a:cubicBezTo>
                      <a:pt x="3361" y="195"/>
                      <a:pt x="3362" y="195"/>
                      <a:pt x="3363" y="195"/>
                    </a:cubicBezTo>
                    <a:cubicBezTo>
                      <a:pt x="3384" y="195"/>
                      <a:pt x="3393" y="161"/>
                      <a:pt x="3370" y="158"/>
                    </a:cubicBezTo>
                    <a:cubicBezTo>
                      <a:pt x="2844" y="79"/>
                      <a:pt x="2307" y="1"/>
                      <a:pt x="17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30;p83">
                <a:extLst>
                  <a:ext uri="{FF2B5EF4-FFF2-40B4-BE49-F238E27FC236}">
                    <a16:creationId xmlns:a16="http://schemas.microsoft.com/office/drawing/2014/main" id="{72DBF6BA-A8B9-4A54-AB99-DF8F8A6DFA1A}"/>
                  </a:ext>
                </a:extLst>
              </p:cNvPr>
              <p:cNvSpPr/>
              <p:nvPr/>
            </p:nvSpPr>
            <p:spPr>
              <a:xfrm flipH="1">
                <a:off x="3152524" y="3015419"/>
                <a:ext cx="141660" cy="26223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450" extrusionOk="0">
                    <a:moveTo>
                      <a:pt x="990" y="1"/>
                    </a:moveTo>
                    <a:cubicBezTo>
                      <a:pt x="660" y="1"/>
                      <a:pt x="330" y="62"/>
                      <a:pt x="21" y="186"/>
                    </a:cubicBezTo>
                    <a:cubicBezTo>
                      <a:pt x="0" y="195"/>
                      <a:pt x="5" y="228"/>
                      <a:pt x="23" y="228"/>
                    </a:cubicBezTo>
                    <a:cubicBezTo>
                      <a:pt x="26" y="228"/>
                      <a:pt x="28" y="228"/>
                      <a:pt x="31" y="227"/>
                    </a:cubicBezTo>
                    <a:cubicBezTo>
                      <a:pt x="337" y="104"/>
                      <a:pt x="665" y="43"/>
                      <a:pt x="992" y="43"/>
                    </a:cubicBezTo>
                    <a:cubicBezTo>
                      <a:pt x="1482" y="43"/>
                      <a:pt x="1972" y="179"/>
                      <a:pt x="2390" y="445"/>
                    </a:cubicBezTo>
                    <a:cubicBezTo>
                      <a:pt x="2394" y="448"/>
                      <a:pt x="2398" y="450"/>
                      <a:pt x="2402" y="450"/>
                    </a:cubicBezTo>
                    <a:cubicBezTo>
                      <a:pt x="2420" y="450"/>
                      <a:pt x="2430" y="422"/>
                      <a:pt x="2410" y="411"/>
                    </a:cubicBezTo>
                    <a:cubicBezTo>
                      <a:pt x="1987" y="140"/>
                      <a:pt x="1489" y="1"/>
                      <a:pt x="990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31;p83">
                <a:extLst>
                  <a:ext uri="{FF2B5EF4-FFF2-40B4-BE49-F238E27FC236}">
                    <a16:creationId xmlns:a16="http://schemas.microsoft.com/office/drawing/2014/main" id="{CD29FF0A-551D-4E08-8E4F-5DF445C7DAF4}"/>
                  </a:ext>
                </a:extLst>
              </p:cNvPr>
              <p:cNvSpPr/>
              <p:nvPr/>
            </p:nvSpPr>
            <p:spPr>
              <a:xfrm flipH="1">
                <a:off x="3148153" y="3065475"/>
                <a:ext cx="128549" cy="52270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897" extrusionOk="0">
                    <a:moveTo>
                      <a:pt x="212" y="1"/>
                    </a:moveTo>
                    <a:cubicBezTo>
                      <a:pt x="151" y="1"/>
                      <a:pt x="90" y="4"/>
                      <a:pt x="28" y="10"/>
                    </a:cubicBezTo>
                    <a:cubicBezTo>
                      <a:pt x="2" y="13"/>
                      <a:pt x="1" y="51"/>
                      <a:pt x="25" y="51"/>
                    </a:cubicBezTo>
                    <a:cubicBezTo>
                      <a:pt x="26" y="51"/>
                      <a:pt x="27" y="51"/>
                      <a:pt x="28" y="51"/>
                    </a:cubicBezTo>
                    <a:cubicBezTo>
                      <a:pt x="90" y="45"/>
                      <a:pt x="150" y="42"/>
                      <a:pt x="210" y="42"/>
                    </a:cubicBezTo>
                    <a:cubicBezTo>
                      <a:pt x="943" y="42"/>
                      <a:pt x="1584" y="483"/>
                      <a:pt x="2165" y="894"/>
                    </a:cubicBezTo>
                    <a:cubicBezTo>
                      <a:pt x="2169" y="896"/>
                      <a:pt x="2172" y="897"/>
                      <a:pt x="2176" y="897"/>
                    </a:cubicBezTo>
                    <a:cubicBezTo>
                      <a:pt x="2194" y="897"/>
                      <a:pt x="2206" y="871"/>
                      <a:pt x="2185" y="856"/>
                    </a:cubicBezTo>
                    <a:cubicBezTo>
                      <a:pt x="1602" y="443"/>
                      <a:pt x="951" y="1"/>
                      <a:pt x="212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32;p83">
                <a:extLst>
                  <a:ext uri="{FF2B5EF4-FFF2-40B4-BE49-F238E27FC236}">
                    <a16:creationId xmlns:a16="http://schemas.microsoft.com/office/drawing/2014/main" id="{FA0FD65E-560A-49E1-B734-EA76E6641C51}"/>
                  </a:ext>
                </a:extLst>
              </p:cNvPr>
              <p:cNvSpPr/>
              <p:nvPr/>
            </p:nvSpPr>
            <p:spPr>
              <a:xfrm flipH="1">
                <a:off x="2398944" y="1814659"/>
                <a:ext cx="105998" cy="100170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1719" extrusionOk="0">
                    <a:moveTo>
                      <a:pt x="31" y="1"/>
                    </a:moveTo>
                    <a:cubicBezTo>
                      <a:pt x="12" y="1"/>
                      <a:pt x="1" y="28"/>
                      <a:pt x="19" y="37"/>
                    </a:cubicBezTo>
                    <a:cubicBezTo>
                      <a:pt x="742" y="406"/>
                      <a:pt x="1552" y="863"/>
                      <a:pt x="1777" y="1706"/>
                    </a:cubicBezTo>
                    <a:cubicBezTo>
                      <a:pt x="1780" y="1714"/>
                      <a:pt x="1787" y="1718"/>
                      <a:pt x="1795" y="1718"/>
                    </a:cubicBezTo>
                    <a:cubicBezTo>
                      <a:pt x="1807" y="1718"/>
                      <a:pt x="1818" y="1710"/>
                      <a:pt x="1815" y="1696"/>
                    </a:cubicBezTo>
                    <a:cubicBezTo>
                      <a:pt x="1585" y="842"/>
                      <a:pt x="770" y="379"/>
                      <a:pt x="39" y="3"/>
                    </a:cubicBezTo>
                    <a:cubicBezTo>
                      <a:pt x="36" y="1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33;p83">
                <a:extLst>
                  <a:ext uri="{FF2B5EF4-FFF2-40B4-BE49-F238E27FC236}">
                    <a16:creationId xmlns:a16="http://schemas.microsoft.com/office/drawing/2014/main" id="{210ECA3C-99A9-42A0-B4CD-56BFFFFE2B40}"/>
                  </a:ext>
                </a:extLst>
              </p:cNvPr>
              <p:cNvSpPr/>
              <p:nvPr/>
            </p:nvSpPr>
            <p:spPr>
              <a:xfrm flipH="1">
                <a:off x="2542411" y="1779812"/>
                <a:ext cx="2855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49" h="38" extrusionOk="0">
                    <a:moveTo>
                      <a:pt x="24" y="0"/>
                    </a:moveTo>
                    <a:cubicBezTo>
                      <a:pt x="0" y="0"/>
                      <a:pt x="0" y="38"/>
                      <a:pt x="24" y="38"/>
                    </a:cubicBezTo>
                    <a:cubicBezTo>
                      <a:pt x="49" y="38"/>
                      <a:pt x="49" y="0"/>
                      <a:pt x="24" y="0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934;p83">
                <a:extLst>
                  <a:ext uri="{FF2B5EF4-FFF2-40B4-BE49-F238E27FC236}">
                    <a16:creationId xmlns:a16="http://schemas.microsoft.com/office/drawing/2014/main" id="{A09AE314-5D7C-450C-A6A5-C8E4EEF3C21B}"/>
                  </a:ext>
                </a:extLst>
              </p:cNvPr>
              <p:cNvSpPr/>
              <p:nvPr/>
            </p:nvSpPr>
            <p:spPr>
              <a:xfrm flipH="1">
                <a:off x="2286536" y="2935644"/>
                <a:ext cx="81873" cy="296898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5095" extrusionOk="0">
                    <a:moveTo>
                      <a:pt x="26" y="0"/>
                    </a:moveTo>
                    <a:cubicBezTo>
                      <a:pt x="14" y="0"/>
                      <a:pt x="1" y="11"/>
                      <a:pt x="7" y="26"/>
                    </a:cubicBezTo>
                    <a:cubicBezTo>
                      <a:pt x="424" y="1319"/>
                      <a:pt x="792" y="2630"/>
                      <a:pt x="1106" y="3951"/>
                    </a:cubicBezTo>
                    <a:cubicBezTo>
                      <a:pt x="1195" y="4327"/>
                      <a:pt x="1281" y="4702"/>
                      <a:pt x="1362" y="5081"/>
                    </a:cubicBezTo>
                    <a:cubicBezTo>
                      <a:pt x="1364" y="5090"/>
                      <a:pt x="1371" y="5095"/>
                      <a:pt x="1378" y="5095"/>
                    </a:cubicBezTo>
                    <a:cubicBezTo>
                      <a:pt x="1390" y="5095"/>
                      <a:pt x="1404" y="5084"/>
                      <a:pt x="1400" y="5068"/>
                    </a:cubicBezTo>
                    <a:cubicBezTo>
                      <a:pt x="1117" y="3740"/>
                      <a:pt x="778" y="2422"/>
                      <a:pt x="389" y="1118"/>
                    </a:cubicBezTo>
                    <a:cubicBezTo>
                      <a:pt x="280" y="749"/>
                      <a:pt x="164" y="381"/>
                      <a:pt x="45" y="15"/>
                    </a:cubicBezTo>
                    <a:cubicBezTo>
                      <a:pt x="42" y="5"/>
                      <a:pt x="34" y="0"/>
                      <a:pt x="2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935;p83">
                <a:extLst>
                  <a:ext uri="{FF2B5EF4-FFF2-40B4-BE49-F238E27FC236}">
                    <a16:creationId xmlns:a16="http://schemas.microsoft.com/office/drawing/2014/main" id="{BFE5E87B-6B68-41C2-9E98-392AD8D90AFD}"/>
                  </a:ext>
                </a:extLst>
              </p:cNvPr>
              <p:cNvSpPr/>
              <p:nvPr/>
            </p:nvSpPr>
            <p:spPr>
              <a:xfrm flipH="1">
                <a:off x="2327968" y="2354028"/>
                <a:ext cx="23775" cy="25500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376" extrusionOk="0">
                    <a:moveTo>
                      <a:pt x="259" y="0"/>
                    </a:moveTo>
                    <a:cubicBezTo>
                      <a:pt x="249" y="0"/>
                      <a:pt x="240" y="6"/>
                      <a:pt x="240" y="18"/>
                    </a:cubicBezTo>
                    <a:cubicBezTo>
                      <a:pt x="322" y="1148"/>
                      <a:pt x="407" y="2295"/>
                      <a:pt x="226" y="3418"/>
                    </a:cubicBezTo>
                    <a:cubicBezTo>
                      <a:pt x="175" y="3735"/>
                      <a:pt x="103" y="4047"/>
                      <a:pt x="5" y="4354"/>
                    </a:cubicBezTo>
                    <a:cubicBezTo>
                      <a:pt x="1" y="4368"/>
                      <a:pt x="12" y="4376"/>
                      <a:pt x="23" y="4376"/>
                    </a:cubicBezTo>
                    <a:cubicBezTo>
                      <a:pt x="31" y="4376"/>
                      <a:pt x="39" y="4372"/>
                      <a:pt x="42" y="4364"/>
                    </a:cubicBezTo>
                    <a:cubicBezTo>
                      <a:pt x="387" y="3275"/>
                      <a:pt x="404" y="2117"/>
                      <a:pt x="342" y="987"/>
                    </a:cubicBezTo>
                    <a:cubicBezTo>
                      <a:pt x="325" y="663"/>
                      <a:pt x="301" y="343"/>
                      <a:pt x="278" y="18"/>
                    </a:cubicBezTo>
                    <a:cubicBezTo>
                      <a:pt x="278" y="6"/>
                      <a:pt x="268" y="0"/>
                      <a:pt x="259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936;p83">
                <a:extLst>
                  <a:ext uri="{FF2B5EF4-FFF2-40B4-BE49-F238E27FC236}">
                    <a16:creationId xmlns:a16="http://schemas.microsoft.com/office/drawing/2014/main" id="{B23C633B-10F7-4B4E-9F0F-8B04B894B072}"/>
                  </a:ext>
                </a:extLst>
              </p:cNvPr>
              <p:cNvSpPr/>
              <p:nvPr/>
            </p:nvSpPr>
            <p:spPr>
              <a:xfrm flipH="1">
                <a:off x="2290790" y="2722542"/>
                <a:ext cx="48541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822" extrusionOk="0">
                    <a:moveTo>
                      <a:pt x="622" y="0"/>
                    </a:moveTo>
                    <a:cubicBezTo>
                      <a:pt x="611" y="0"/>
                      <a:pt x="597" y="13"/>
                      <a:pt x="604" y="30"/>
                    </a:cubicBezTo>
                    <a:cubicBezTo>
                      <a:pt x="689" y="221"/>
                      <a:pt x="795" y="508"/>
                      <a:pt x="614" y="679"/>
                    </a:cubicBezTo>
                    <a:cubicBezTo>
                      <a:pt x="529" y="760"/>
                      <a:pt x="412" y="784"/>
                      <a:pt x="294" y="784"/>
                    </a:cubicBezTo>
                    <a:cubicBezTo>
                      <a:pt x="204" y="784"/>
                      <a:pt x="113" y="770"/>
                      <a:pt x="34" y="757"/>
                    </a:cubicBezTo>
                    <a:cubicBezTo>
                      <a:pt x="33" y="757"/>
                      <a:pt x="32" y="757"/>
                      <a:pt x="31" y="757"/>
                    </a:cubicBezTo>
                    <a:cubicBezTo>
                      <a:pt x="9" y="757"/>
                      <a:pt x="1" y="791"/>
                      <a:pt x="24" y="795"/>
                    </a:cubicBezTo>
                    <a:cubicBezTo>
                      <a:pt x="105" y="808"/>
                      <a:pt x="197" y="822"/>
                      <a:pt x="288" y="822"/>
                    </a:cubicBezTo>
                    <a:cubicBezTo>
                      <a:pt x="424" y="822"/>
                      <a:pt x="558" y="792"/>
                      <a:pt x="652" y="692"/>
                    </a:cubicBezTo>
                    <a:cubicBezTo>
                      <a:pt x="832" y="504"/>
                      <a:pt x="727" y="217"/>
                      <a:pt x="635" y="9"/>
                    </a:cubicBezTo>
                    <a:cubicBezTo>
                      <a:pt x="633" y="3"/>
                      <a:pt x="628" y="0"/>
                      <a:pt x="622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937;p83">
                <a:extLst>
                  <a:ext uri="{FF2B5EF4-FFF2-40B4-BE49-F238E27FC236}">
                    <a16:creationId xmlns:a16="http://schemas.microsoft.com/office/drawing/2014/main" id="{49F367CC-4D22-416C-B2D0-7C19AF7C458D}"/>
                  </a:ext>
                </a:extLst>
              </p:cNvPr>
              <p:cNvSpPr/>
              <p:nvPr/>
            </p:nvSpPr>
            <p:spPr>
              <a:xfrm flipH="1">
                <a:off x="2454653" y="2790080"/>
                <a:ext cx="184607" cy="57107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980" extrusionOk="0">
                    <a:moveTo>
                      <a:pt x="3146" y="1"/>
                    </a:moveTo>
                    <a:cubicBezTo>
                      <a:pt x="3139" y="1"/>
                      <a:pt x="3132" y="5"/>
                      <a:pt x="3129" y="14"/>
                    </a:cubicBezTo>
                    <a:cubicBezTo>
                      <a:pt x="3003" y="404"/>
                      <a:pt x="2696" y="717"/>
                      <a:pt x="2313" y="861"/>
                    </a:cubicBezTo>
                    <a:cubicBezTo>
                      <a:pt x="2160" y="918"/>
                      <a:pt x="2004" y="941"/>
                      <a:pt x="1846" y="941"/>
                    </a:cubicBezTo>
                    <a:cubicBezTo>
                      <a:pt x="1788" y="941"/>
                      <a:pt x="1730" y="938"/>
                      <a:pt x="1672" y="933"/>
                    </a:cubicBezTo>
                    <a:cubicBezTo>
                      <a:pt x="1405" y="912"/>
                      <a:pt x="1142" y="865"/>
                      <a:pt x="887" y="813"/>
                    </a:cubicBezTo>
                    <a:cubicBezTo>
                      <a:pt x="597" y="755"/>
                      <a:pt x="313" y="684"/>
                      <a:pt x="33" y="599"/>
                    </a:cubicBezTo>
                    <a:cubicBezTo>
                      <a:pt x="31" y="598"/>
                      <a:pt x="29" y="598"/>
                      <a:pt x="27" y="598"/>
                    </a:cubicBezTo>
                    <a:cubicBezTo>
                      <a:pt x="8" y="598"/>
                      <a:pt x="1" y="629"/>
                      <a:pt x="23" y="635"/>
                    </a:cubicBezTo>
                    <a:cubicBezTo>
                      <a:pt x="545" y="793"/>
                      <a:pt x="1088" y="912"/>
                      <a:pt x="1631" y="967"/>
                    </a:cubicBezTo>
                    <a:cubicBezTo>
                      <a:pt x="1703" y="975"/>
                      <a:pt x="1776" y="979"/>
                      <a:pt x="1848" y="979"/>
                    </a:cubicBezTo>
                    <a:cubicBezTo>
                      <a:pt x="2004" y="979"/>
                      <a:pt x="2157" y="959"/>
                      <a:pt x="2307" y="906"/>
                    </a:cubicBezTo>
                    <a:cubicBezTo>
                      <a:pt x="2494" y="837"/>
                      <a:pt x="2665" y="728"/>
                      <a:pt x="2809" y="591"/>
                    </a:cubicBezTo>
                    <a:cubicBezTo>
                      <a:pt x="2973" y="435"/>
                      <a:pt x="3096" y="240"/>
                      <a:pt x="3164" y="25"/>
                    </a:cubicBezTo>
                    <a:cubicBezTo>
                      <a:pt x="3167" y="10"/>
                      <a:pt x="3157" y="1"/>
                      <a:pt x="3146" y="1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938;p83">
                <a:extLst>
                  <a:ext uri="{FF2B5EF4-FFF2-40B4-BE49-F238E27FC236}">
                    <a16:creationId xmlns:a16="http://schemas.microsoft.com/office/drawing/2014/main" id="{888E0489-B2CC-4956-9616-E21ABC673AAE}"/>
                  </a:ext>
                </a:extLst>
              </p:cNvPr>
              <p:cNvSpPr/>
              <p:nvPr/>
            </p:nvSpPr>
            <p:spPr>
              <a:xfrm rot="10800000" flipH="1">
                <a:off x="1763789" y="1537450"/>
                <a:ext cx="2272500" cy="2272500"/>
              </a:xfrm>
              <a:prstGeom prst="ellipse">
                <a:avLst/>
              </a:prstGeom>
              <a:gradFill>
                <a:gsLst>
                  <a:gs pos="0">
                    <a:srgbClr val="645CA7">
                      <a:alpha val="76470"/>
                    </a:srgbClr>
                  </a:gs>
                  <a:gs pos="100000">
                    <a:srgbClr val="D77EAD">
                      <a:alpha val="7647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939;p83">
                <a:extLst>
                  <a:ext uri="{FF2B5EF4-FFF2-40B4-BE49-F238E27FC236}">
                    <a16:creationId xmlns:a16="http://schemas.microsoft.com/office/drawing/2014/main" id="{BC2B2E21-5B78-4850-A2F6-1010624D66D0}"/>
                  </a:ext>
                </a:extLst>
              </p:cNvPr>
              <p:cNvSpPr/>
              <p:nvPr/>
            </p:nvSpPr>
            <p:spPr>
              <a:xfrm flipH="1">
                <a:off x="3691588" y="2990725"/>
                <a:ext cx="62400" cy="6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940;p83">
                <a:extLst>
                  <a:ext uri="{FF2B5EF4-FFF2-40B4-BE49-F238E27FC236}">
                    <a16:creationId xmlns:a16="http://schemas.microsoft.com/office/drawing/2014/main" id="{225101ED-66B6-49FF-BED2-F76AD2129856}"/>
                  </a:ext>
                </a:extLst>
              </p:cNvPr>
              <p:cNvSpPr/>
              <p:nvPr/>
            </p:nvSpPr>
            <p:spPr>
              <a:xfrm flipH="1">
                <a:off x="2239863" y="2199450"/>
                <a:ext cx="62400" cy="6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941;p83">
                <a:extLst>
                  <a:ext uri="{FF2B5EF4-FFF2-40B4-BE49-F238E27FC236}">
                    <a16:creationId xmlns:a16="http://schemas.microsoft.com/office/drawing/2014/main" id="{25311519-21A3-4F16-85AE-01FDC7B1A5C4}"/>
                  </a:ext>
                </a:extLst>
              </p:cNvPr>
              <p:cNvSpPr/>
              <p:nvPr/>
            </p:nvSpPr>
            <p:spPr>
              <a:xfrm flipH="1">
                <a:off x="3561113" y="3020813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942;p83">
                <a:extLst>
                  <a:ext uri="{FF2B5EF4-FFF2-40B4-BE49-F238E27FC236}">
                    <a16:creationId xmlns:a16="http://schemas.microsoft.com/office/drawing/2014/main" id="{FA928016-B1F6-47A1-9CD6-A792B01B84A8}"/>
                  </a:ext>
                </a:extLst>
              </p:cNvPr>
              <p:cNvSpPr/>
              <p:nvPr/>
            </p:nvSpPr>
            <p:spPr>
              <a:xfrm flipH="1">
                <a:off x="3239338" y="2432263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943;p83">
                <a:extLst>
                  <a:ext uri="{FF2B5EF4-FFF2-40B4-BE49-F238E27FC236}">
                    <a16:creationId xmlns:a16="http://schemas.microsoft.com/office/drawing/2014/main" id="{4BE69EE2-6980-40C1-A2DB-D1A1118D428A}"/>
                  </a:ext>
                </a:extLst>
              </p:cNvPr>
              <p:cNvSpPr/>
              <p:nvPr/>
            </p:nvSpPr>
            <p:spPr>
              <a:xfrm flipH="1">
                <a:off x="3467413" y="2506200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944;p83">
                <a:extLst>
                  <a:ext uri="{FF2B5EF4-FFF2-40B4-BE49-F238E27FC236}">
                    <a16:creationId xmlns:a16="http://schemas.microsoft.com/office/drawing/2014/main" id="{67803F1D-0461-4432-868B-447FF3865FD8}"/>
                  </a:ext>
                </a:extLst>
              </p:cNvPr>
              <p:cNvSpPr/>
              <p:nvPr/>
            </p:nvSpPr>
            <p:spPr>
              <a:xfrm flipH="1">
                <a:off x="3581538" y="2288625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945;p83">
                <a:extLst>
                  <a:ext uri="{FF2B5EF4-FFF2-40B4-BE49-F238E27FC236}">
                    <a16:creationId xmlns:a16="http://schemas.microsoft.com/office/drawing/2014/main" id="{0CF15156-EEDB-4DE7-BE6A-B399FBD59F8A}"/>
                  </a:ext>
                </a:extLst>
              </p:cNvPr>
              <p:cNvSpPr/>
              <p:nvPr/>
            </p:nvSpPr>
            <p:spPr>
              <a:xfrm flipH="1">
                <a:off x="2627713" y="2877150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946;p83">
                <a:extLst>
                  <a:ext uri="{FF2B5EF4-FFF2-40B4-BE49-F238E27FC236}">
                    <a16:creationId xmlns:a16="http://schemas.microsoft.com/office/drawing/2014/main" id="{1D143797-B99F-43DD-9794-112D2D9AB703}"/>
                  </a:ext>
                </a:extLst>
              </p:cNvPr>
              <p:cNvSpPr/>
              <p:nvPr/>
            </p:nvSpPr>
            <p:spPr>
              <a:xfrm flipH="1">
                <a:off x="3953438" y="2521188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947;p83">
                <a:extLst>
                  <a:ext uri="{FF2B5EF4-FFF2-40B4-BE49-F238E27FC236}">
                    <a16:creationId xmlns:a16="http://schemas.microsoft.com/office/drawing/2014/main" id="{A86B4A57-0017-40CC-ACDC-51DC06007353}"/>
                  </a:ext>
                </a:extLst>
              </p:cNvPr>
              <p:cNvSpPr/>
              <p:nvPr/>
            </p:nvSpPr>
            <p:spPr>
              <a:xfrm flipH="1">
                <a:off x="2524388" y="2568588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948;p83">
                <a:extLst>
                  <a:ext uri="{FF2B5EF4-FFF2-40B4-BE49-F238E27FC236}">
                    <a16:creationId xmlns:a16="http://schemas.microsoft.com/office/drawing/2014/main" id="{30117A2D-B2B2-4C31-AF27-F594566F95A4}"/>
                  </a:ext>
                </a:extLst>
              </p:cNvPr>
              <p:cNvSpPr/>
              <p:nvPr/>
            </p:nvSpPr>
            <p:spPr>
              <a:xfrm flipH="1">
                <a:off x="2161391" y="1931292"/>
                <a:ext cx="1926775" cy="1422570"/>
              </a:xfrm>
              <a:custGeom>
                <a:avLst/>
                <a:gdLst/>
                <a:ahLst/>
                <a:cxnLst/>
                <a:rect l="l" t="t" r="r" b="b"/>
                <a:pathLst>
                  <a:path w="21098" h="15577" extrusionOk="0">
                    <a:moveTo>
                      <a:pt x="1074" y="0"/>
                    </a:moveTo>
                    <a:lnTo>
                      <a:pt x="295" y="468"/>
                    </a:lnTo>
                    <a:cubicBezTo>
                      <a:pt x="295" y="468"/>
                      <a:pt x="1" y="7414"/>
                      <a:pt x="7135" y="7414"/>
                    </a:cubicBezTo>
                    <a:cubicBezTo>
                      <a:pt x="7482" y="7414"/>
                      <a:pt x="7848" y="7398"/>
                      <a:pt x="8232" y="7363"/>
                    </a:cubicBezTo>
                    <a:lnTo>
                      <a:pt x="8232" y="7363"/>
                    </a:lnTo>
                    <a:cubicBezTo>
                      <a:pt x="8232" y="7363"/>
                      <a:pt x="5712" y="12159"/>
                      <a:pt x="5712" y="15576"/>
                    </a:cubicBezTo>
                    <a:lnTo>
                      <a:pt x="20920" y="15576"/>
                    </a:lnTo>
                    <a:cubicBezTo>
                      <a:pt x="20988" y="15576"/>
                      <a:pt x="21097" y="6957"/>
                      <a:pt x="14482" y="5557"/>
                    </a:cubicBezTo>
                    <a:lnTo>
                      <a:pt x="11772" y="4957"/>
                    </a:lnTo>
                    <a:cubicBezTo>
                      <a:pt x="7423" y="4909"/>
                      <a:pt x="2688" y="3618"/>
                      <a:pt x="10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949;p83">
                <a:extLst>
                  <a:ext uri="{FF2B5EF4-FFF2-40B4-BE49-F238E27FC236}">
                    <a16:creationId xmlns:a16="http://schemas.microsoft.com/office/drawing/2014/main" id="{F5CEADEE-EE3E-4782-9E5F-13573215B458}"/>
                  </a:ext>
                </a:extLst>
              </p:cNvPr>
              <p:cNvSpPr/>
              <p:nvPr/>
            </p:nvSpPr>
            <p:spPr>
              <a:xfrm flipH="1">
                <a:off x="3268067" y="1922930"/>
                <a:ext cx="848135" cy="764390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8370" extrusionOk="0">
                    <a:moveTo>
                      <a:pt x="612" y="1"/>
                    </a:moveTo>
                    <a:lnTo>
                      <a:pt x="612" y="1"/>
                    </a:lnTo>
                    <a:cubicBezTo>
                      <a:pt x="0" y="7151"/>
                      <a:pt x="3401" y="8369"/>
                      <a:pt x="5790" y="8369"/>
                    </a:cubicBezTo>
                    <a:cubicBezTo>
                      <a:pt x="7025" y="8369"/>
                      <a:pt x="7989" y="8044"/>
                      <a:pt x="7989" y="8044"/>
                    </a:cubicBezTo>
                    <a:lnTo>
                      <a:pt x="9287" y="6344"/>
                    </a:lnTo>
                    <a:lnTo>
                      <a:pt x="9287" y="6344"/>
                    </a:lnTo>
                    <a:cubicBezTo>
                      <a:pt x="9287" y="6344"/>
                      <a:pt x="8997" y="6403"/>
                      <a:pt x="8381" y="6403"/>
                    </a:cubicBezTo>
                    <a:cubicBezTo>
                      <a:pt x="7628" y="6403"/>
                      <a:pt x="6387" y="6314"/>
                      <a:pt x="4592" y="5920"/>
                    </a:cubicBezTo>
                    <a:cubicBezTo>
                      <a:pt x="1329" y="5203"/>
                      <a:pt x="612" y="1"/>
                      <a:pt x="612" y="1"/>
                    </a:cubicBezTo>
                    <a:close/>
                  </a:path>
                </a:pathLst>
              </a:custGeom>
              <a:solidFill>
                <a:srgbClr val="E06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950;p83">
                <a:extLst>
                  <a:ext uri="{FF2B5EF4-FFF2-40B4-BE49-F238E27FC236}">
                    <a16:creationId xmlns:a16="http://schemas.microsoft.com/office/drawing/2014/main" id="{577E2D30-7F9D-446D-82A3-ED7D7B2D300D}"/>
                  </a:ext>
                </a:extLst>
              </p:cNvPr>
              <p:cNvSpPr/>
              <p:nvPr/>
            </p:nvSpPr>
            <p:spPr>
              <a:xfrm flipH="1">
                <a:off x="2124589" y="2249285"/>
                <a:ext cx="646398" cy="284021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3110" extrusionOk="0">
                    <a:moveTo>
                      <a:pt x="6767" y="0"/>
                    </a:moveTo>
                    <a:cubicBezTo>
                      <a:pt x="6709" y="79"/>
                      <a:pt x="6647" y="153"/>
                      <a:pt x="6583" y="215"/>
                    </a:cubicBezTo>
                    <a:cubicBezTo>
                      <a:pt x="5094" y="1676"/>
                      <a:pt x="1267" y="1704"/>
                      <a:pt x="554" y="1830"/>
                    </a:cubicBezTo>
                    <a:cubicBezTo>
                      <a:pt x="489" y="1840"/>
                      <a:pt x="56" y="2007"/>
                      <a:pt x="1" y="2025"/>
                    </a:cubicBezTo>
                    <a:cubicBezTo>
                      <a:pt x="653" y="2151"/>
                      <a:pt x="1946" y="3014"/>
                      <a:pt x="3909" y="3096"/>
                    </a:cubicBezTo>
                    <a:cubicBezTo>
                      <a:pt x="4130" y="3105"/>
                      <a:pt x="4338" y="3109"/>
                      <a:pt x="4534" y="3109"/>
                    </a:cubicBezTo>
                    <a:cubicBezTo>
                      <a:pt x="6275" y="3109"/>
                      <a:pt x="7078" y="2792"/>
                      <a:pt x="7078" y="2792"/>
                    </a:cubicBezTo>
                    <a:lnTo>
                      <a:pt x="6767" y="0"/>
                    </a:ln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951;p83">
                <a:extLst>
                  <a:ext uri="{FF2B5EF4-FFF2-40B4-BE49-F238E27FC236}">
                    <a16:creationId xmlns:a16="http://schemas.microsoft.com/office/drawing/2014/main" id="{5C7C6337-2206-4268-A0A2-B39EEA1F5EAC}"/>
                  </a:ext>
                </a:extLst>
              </p:cNvPr>
              <p:cNvSpPr/>
              <p:nvPr/>
            </p:nvSpPr>
            <p:spPr>
              <a:xfrm flipH="1">
                <a:off x="2003034" y="1275944"/>
                <a:ext cx="1577183" cy="1192887"/>
              </a:xfrm>
              <a:custGeom>
                <a:avLst/>
                <a:gdLst/>
                <a:ahLst/>
                <a:cxnLst/>
                <a:rect l="l" t="t" r="r" b="b"/>
                <a:pathLst>
                  <a:path w="17270" h="13062" extrusionOk="0">
                    <a:moveTo>
                      <a:pt x="7914" y="0"/>
                    </a:moveTo>
                    <a:cubicBezTo>
                      <a:pt x="5704" y="0"/>
                      <a:pt x="4311" y="1144"/>
                      <a:pt x="3414" y="3015"/>
                    </a:cubicBezTo>
                    <a:cubicBezTo>
                      <a:pt x="3393" y="3063"/>
                      <a:pt x="3373" y="3110"/>
                      <a:pt x="3352" y="3159"/>
                    </a:cubicBezTo>
                    <a:cubicBezTo>
                      <a:pt x="3029" y="3957"/>
                      <a:pt x="3049" y="4930"/>
                      <a:pt x="2140" y="5281"/>
                    </a:cubicBezTo>
                    <a:cubicBezTo>
                      <a:pt x="1178" y="5657"/>
                      <a:pt x="1" y="7893"/>
                      <a:pt x="2639" y="9631"/>
                    </a:cubicBezTo>
                    <a:cubicBezTo>
                      <a:pt x="5277" y="11372"/>
                      <a:pt x="6179" y="12023"/>
                      <a:pt x="6179" y="12023"/>
                    </a:cubicBezTo>
                    <a:lnTo>
                      <a:pt x="6169" y="12139"/>
                    </a:lnTo>
                    <a:cubicBezTo>
                      <a:pt x="6155" y="12294"/>
                      <a:pt x="6220" y="12440"/>
                      <a:pt x="6347" y="12529"/>
                    </a:cubicBezTo>
                    <a:cubicBezTo>
                      <a:pt x="6561" y="12686"/>
                      <a:pt x="6954" y="12908"/>
                      <a:pt x="7514" y="12986"/>
                    </a:cubicBezTo>
                    <a:cubicBezTo>
                      <a:pt x="7910" y="13041"/>
                      <a:pt x="8231" y="13058"/>
                      <a:pt x="8466" y="13061"/>
                    </a:cubicBezTo>
                    <a:cubicBezTo>
                      <a:pt x="8469" y="13061"/>
                      <a:pt x="8472" y="13061"/>
                      <a:pt x="8475" y="13061"/>
                    </a:cubicBezTo>
                    <a:cubicBezTo>
                      <a:pt x="8666" y="13061"/>
                      <a:pt x="8836" y="12956"/>
                      <a:pt x="8937" y="12795"/>
                    </a:cubicBezTo>
                    <a:cubicBezTo>
                      <a:pt x="8985" y="12724"/>
                      <a:pt x="9080" y="12645"/>
                      <a:pt x="9265" y="12590"/>
                    </a:cubicBezTo>
                    <a:cubicBezTo>
                      <a:pt x="9316" y="12576"/>
                      <a:pt x="9374" y="12563"/>
                      <a:pt x="9439" y="12549"/>
                    </a:cubicBezTo>
                    <a:cubicBezTo>
                      <a:pt x="10156" y="12426"/>
                      <a:pt x="13955" y="12334"/>
                      <a:pt x="15444" y="10873"/>
                    </a:cubicBezTo>
                    <a:cubicBezTo>
                      <a:pt x="15508" y="10811"/>
                      <a:pt x="15570" y="10737"/>
                      <a:pt x="15628" y="10658"/>
                    </a:cubicBezTo>
                    <a:cubicBezTo>
                      <a:pt x="16972" y="8900"/>
                      <a:pt x="17270" y="3264"/>
                      <a:pt x="12453" y="1151"/>
                    </a:cubicBezTo>
                    <a:cubicBezTo>
                      <a:pt x="10646" y="359"/>
                      <a:pt x="9152" y="0"/>
                      <a:pt x="7914" y="0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952;p83">
                <a:extLst>
                  <a:ext uri="{FF2B5EF4-FFF2-40B4-BE49-F238E27FC236}">
                    <a16:creationId xmlns:a16="http://schemas.microsoft.com/office/drawing/2014/main" id="{E455B6CA-169B-4126-8255-5325265269FD}"/>
                  </a:ext>
                </a:extLst>
              </p:cNvPr>
              <p:cNvSpPr/>
              <p:nvPr/>
            </p:nvSpPr>
            <p:spPr>
              <a:xfrm flipH="1">
                <a:off x="2279567" y="2324993"/>
                <a:ext cx="745121" cy="152878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1674" extrusionOk="0">
                    <a:moveTo>
                      <a:pt x="8159" y="0"/>
                    </a:moveTo>
                    <a:lnTo>
                      <a:pt x="8159" y="0"/>
                    </a:lnTo>
                    <a:cubicBezTo>
                      <a:pt x="7571" y="424"/>
                      <a:pt x="3694" y="741"/>
                      <a:pt x="3117" y="847"/>
                    </a:cubicBezTo>
                    <a:cubicBezTo>
                      <a:pt x="2544" y="950"/>
                      <a:pt x="2816" y="1281"/>
                      <a:pt x="1864" y="1363"/>
                    </a:cubicBezTo>
                    <a:cubicBezTo>
                      <a:pt x="1816" y="1367"/>
                      <a:pt x="1768" y="1369"/>
                      <a:pt x="1720" y="1369"/>
                    </a:cubicBezTo>
                    <a:cubicBezTo>
                      <a:pt x="828" y="1369"/>
                      <a:pt x="32" y="652"/>
                      <a:pt x="1" y="643"/>
                    </a:cubicBezTo>
                    <a:lnTo>
                      <a:pt x="1" y="643"/>
                    </a:lnTo>
                    <a:lnTo>
                      <a:pt x="18" y="799"/>
                    </a:lnTo>
                    <a:cubicBezTo>
                      <a:pt x="31" y="1483"/>
                      <a:pt x="898" y="1673"/>
                      <a:pt x="1704" y="1673"/>
                    </a:cubicBezTo>
                    <a:cubicBezTo>
                      <a:pt x="2338" y="1673"/>
                      <a:pt x="2935" y="1556"/>
                      <a:pt x="3049" y="1468"/>
                    </a:cubicBezTo>
                    <a:cubicBezTo>
                      <a:pt x="3311" y="1267"/>
                      <a:pt x="4786" y="1314"/>
                      <a:pt x="6350" y="1079"/>
                    </a:cubicBezTo>
                    <a:cubicBezTo>
                      <a:pt x="7910" y="847"/>
                      <a:pt x="8159" y="0"/>
                      <a:pt x="8159" y="0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953;p83">
                <a:extLst>
                  <a:ext uri="{FF2B5EF4-FFF2-40B4-BE49-F238E27FC236}">
                    <a16:creationId xmlns:a16="http://schemas.microsoft.com/office/drawing/2014/main" id="{6881E490-DAFE-4902-8602-460F2FAF3BDA}"/>
                  </a:ext>
                </a:extLst>
              </p:cNvPr>
              <p:cNvSpPr/>
              <p:nvPr/>
            </p:nvSpPr>
            <p:spPr>
              <a:xfrm flipH="1">
                <a:off x="2606537" y="1234301"/>
                <a:ext cx="709295" cy="480332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4802" extrusionOk="0">
                    <a:moveTo>
                      <a:pt x="4926" y="0"/>
                    </a:moveTo>
                    <a:cubicBezTo>
                      <a:pt x="4504" y="0"/>
                      <a:pt x="4028" y="50"/>
                      <a:pt x="3492" y="167"/>
                    </a:cubicBezTo>
                    <a:cubicBezTo>
                      <a:pt x="631" y="792"/>
                      <a:pt x="0" y="4233"/>
                      <a:pt x="631" y="4721"/>
                    </a:cubicBezTo>
                    <a:cubicBezTo>
                      <a:pt x="703" y="4776"/>
                      <a:pt x="799" y="4801"/>
                      <a:pt x="916" y="4801"/>
                    </a:cubicBezTo>
                    <a:cubicBezTo>
                      <a:pt x="1827" y="4801"/>
                      <a:pt x="3955" y="3240"/>
                      <a:pt x="4929" y="2250"/>
                    </a:cubicBezTo>
                    <a:cubicBezTo>
                      <a:pt x="5620" y="1546"/>
                      <a:pt x="6280" y="1341"/>
                      <a:pt x="6813" y="1341"/>
                    </a:cubicBezTo>
                    <a:cubicBezTo>
                      <a:pt x="7551" y="1341"/>
                      <a:pt x="8046" y="1734"/>
                      <a:pt x="8046" y="1734"/>
                    </a:cubicBezTo>
                    <a:cubicBezTo>
                      <a:pt x="8046" y="1734"/>
                      <a:pt x="7414" y="0"/>
                      <a:pt x="4926" y="0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954;p83">
                <a:extLst>
                  <a:ext uri="{FF2B5EF4-FFF2-40B4-BE49-F238E27FC236}">
                    <a16:creationId xmlns:a16="http://schemas.microsoft.com/office/drawing/2014/main" id="{605B4501-AF2A-429C-80DD-2AB69BB267BE}"/>
                  </a:ext>
                </a:extLst>
              </p:cNvPr>
              <p:cNvSpPr/>
              <p:nvPr/>
            </p:nvSpPr>
            <p:spPr>
              <a:xfrm flipH="1">
                <a:off x="3048341" y="1713116"/>
                <a:ext cx="272605" cy="140914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543" extrusionOk="0">
                    <a:moveTo>
                      <a:pt x="1773" y="0"/>
                    </a:moveTo>
                    <a:cubicBezTo>
                      <a:pt x="1158" y="0"/>
                      <a:pt x="266" y="292"/>
                      <a:pt x="29" y="809"/>
                    </a:cubicBezTo>
                    <a:cubicBezTo>
                      <a:pt x="1" y="870"/>
                      <a:pt x="55" y="926"/>
                      <a:pt x="105" y="926"/>
                    </a:cubicBezTo>
                    <a:cubicBezTo>
                      <a:pt x="127" y="926"/>
                      <a:pt x="149" y="915"/>
                      <a:pt x="162" y="887"/>
                    </a:cubicBezTo>
                    <a:cubicBezTo>
                      <a:pt x="377" y="423"/>
                      <a:pt x="1277" y="153"/>
                      <a:pt x="1767" y="153"/>
                    </a:cubicBezTo>
                    <a:cubicBezTo>
                      <a:pt x="1782" y="153"/>
                      <a:pt x="1797" y="153"/>
                      <a:pt x="1811" y="154"/>
                    </a:cubicBezTo>
                    <a:cubicBezTo>
                      <a:pt x="2183" y="170"/>
                      <a:pt x="2589" y="313"/>
                      <a:pt x="2736" y="707"/>
                    </a:cubicBezTo>
                    <a:cubicBezTo>
                      <a:pt x="2821" y="942"/>
                      <a:pt x="2787" y="1225"/>
                      <a:pt x="2763" y="1468"/>
                    </a:cubicBezTo>
                    <a:cubicBezTo>
                      <a:pt x="2758" y="1517"/>
                      <a:pt x="2795" y="1542"/>
                      <a:pt x="2834" y="1542"/>
                    </a:cubicBezTo>
                    <a:cubicBezTo>
                      <a:pt x="2873" y="1542"/>
                      <a:pt x="2915" y="1517"/>
                      <a:pt x="2920" y="1468"/>
                    </a:cubicBezTo>
                    <a:cubicBezTo>
                      <a:pt x="2985" y="740"/>
                      <a:pt x="2811" y="143"/>
                      <a:pt x="2008" y="17"/>
                    </a:cubicBezTo>
                    <a:cubicBezTo>
                      <a:pt x="1937" y="6"/>
                      <a:pt x="1858" y="0"/>
                      <a:pt x="1773" y="0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955;p83">
                <a:extLst>
                  <a:ext uri="{FF2B5EF4-FFF2-40B4-BE49-F238E27FC236}">
                    <a16:creationId xmlns:a16="http://schemas.microsoft.com/office/drawing/2014/main" id="{BAE59820-C6B4-400C-B75B-5EB24B23B067}"/>
                  </a:ext>
                </a:extLst>
              </p:cNvPr>
              <p:cNvSpPr/>
              <p:nvPr/>
            </p:nvSpPr>
            <p:spPr>
              <a:xfrm flipH="1">
                <a:off x="2783590" y="1827546"/>
                <a:ext cx="174065" cy="83562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915" extrusionOk="0">
                    <a:moveTo>
                      <a:pt x="1669" y="0"/>
                    </a:moveTo>
                    <a:cubicBezTo>
                      <a:pt x="1616" y="0"/>
                      <a:pt x="1562" y="56"/>
                      <a:pt x="1598" y="116"/>
                    </a:cubicBezTo>
                    <a:cubicBezTo>
                      <a:pt x="1687" y="269"/>
                      <a:pt x="1584" y="406"/>
                      <a:pt x="1441" y="470"/>
                    </a:cubicBezTo>
                    <a:cubicBezTo>
                      <a:pt x="1407" y="485"/>
                      <a:pt x="1372" y="492"/>
                      <a:pt x="1336" y="492"/>
                    </a:cubicBezTo>
                    <a:cubicBezTo>
                      <a:pt x="1226" y="492"/>
                      <a:pt x="1113" y="429"/>
                      <a:pt x="1038" y="355"/>
                    </a:cubicBezTo>
                    <a:cubicBezTo>
                      <a:pt x="959" y="276"/>
                      <a:pt x="915" y="177"/>
                      <a:pt x="820" y="109"/>
                    </a:cubicBezTo>
                    <a:cubicBezTo>
                      <a:pt x="744" y="58"/>
                      <a:pt x="658" y="33"/>
                      <a:pt x="570" y="33"/>
                    </a:cubicBezTo>
                    <a:cubicBezTo>
                      <a:pt x="522" y="33"/>
                      <a:pt x="474" y="40"/>
                      <a:pt x="427" y="54"/>
                    </a:cubicBezTo>
                    <a:cubicBezTo>
                      <a:pt x="75" y="163"/>
                      <a:pt x="1" y="546"/>
                      <a:pt x="96" y="859"/>
                    </a:cubicBezTo>
                    <a:cubicBezTo>
                      <a:pt x="107" y="898"/>
                      <a:pt x="137" y="914"/>
                      <a:pt x="168" y="914"/>
                    </a:cubicBezTo>
                    <a:cubicBezTo>
                      <a:pt x="215" y="914"/>
                      <a:pt x="263" y="876"/>
                      <a:pt x="246" y="818"/>
                    </a:cubicBezTo>
                    <a:cubicBezTo>
                      <a:pt x="178" y="593"/>
                      <a:pt x="209" y="293"/>
                      <a:pt x="472" y="215"/>
                    </a:cubicBezTo>
                    <a:cubicBezTo>
                      <a:pt x="504" y="205"/>
                      <a:pt x="534" y="201"/>
                      <a:pt x="562" y="201"/>
                    </a:cubicBezTo>
                    <a:cubicBezTo>
                      <a:pt x="708" y="201"/>
                      <a:pt x="808" y="316"/>
                      <a:pt x="905" y="433"/>
                    </a:cubicBezTo>
                    <a:cubicBezTo>
                      <a:pt x="1016" y="567"/>
                      <a:pt x="1142" y="642"/>
                      <a:pt x="1309" y="642"/>
                    </a:cubicBezTo>
                    <a:cubicBezTo>
                      <a:pt x="1333" y="642"/>
                      <a:pt x="1357" y="640"/>
                      <a:pt x="1383" y="637"/>
                    </a:cubicBezTo>
                    <a:cubicBezTo>
                      <a:pt x="1693" y="601"/>
                      <a:pt x="1905" y="334"/>
                      <a:pt x="1731" y="37"/>
                    </a:cubicBezTo>
                    <a:cubicBezTo>
                      <a:pt x="1715" y="11"/>
                      <a:pt x="1692" y="0"/>
                      <a:pt x="1669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956;p83">
                <a:extLst>
                  <a:ext uri="{FF2B5EF4-FFF2-40B4-BE49-F238E27FC236}">
                    <a16:creationId xmlns:a16="http://schemas.microsoft.com/office/drawing/2014/main" id="{97FDB9F2-8145-44C2-98FB-F74CB36FFF65}"/>
                  </a:ext>
                </a:extLst>
              </p:cNvPr>
              <p:cNvSpPr/>
              <p:nvPr/>
            </p:nvSpPr>
            <p:spPr>
              <a:xfrm flipH="1">
                <a:off x="2392080" y="1861063"/>
                <a:ext cx="284386" cy="170595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1868" extrusionOk="0">
                    <a:moveTo>
                      <a:pt x="1701" y="1"/>
                    </a:moveTo>
                    <a:cubicBezTo>
                      <a:pt x="1044" y="1"/>
                      <a:pt x="259" y="415"/>
                      <a:pt x="21" y="1008"/>
                    </a:cubicBezTo>
                    <a:cubicBezTo>
                      <a:pt x="0" y="1064"/>
                      <a:pt x="47" y="1101"/>
                      <a:pt x="95" y="1101"/>
                    </a:cubicBezTo>
                    <a:cubicBezTo>
                      <a:pt x="126" y="1101"/>
                      <a:pt x="158" y="1085"/>
                      <a:pt x="171" y="1049"/>
                    </a:cubicBezTo>
                    <a:cubicBezTo>
                      <a:pt x="380" y="528"/>
                      <a:pt x="1160" y="155"/>
                      <a:pt x="1708" y="155"/>
                    </a:cubicBezTo>
                    <a:cubicBezTo>
                      <a:pt x="1716" y="155"/>
                      <a:pt x="1723" y="155"/>
                      <a:pt x="1731" y="155"/>
                    </a:cubicBezTo>
                    <a:cubicBezTo>
                      <a:pt x="2598" y="175"/>
                      <a:pt x="2956" y="1025"/>
                      <a:pt x="2738" y="1773"/>
                    </a:cubicBezTo>
                    <a:cubicBezTo>
                      <a:pt x="2720" y="1830"/>
                      <a:pt x="2767" y="1868"/>
                      <a:pt x="2814" y="1868"/>
                    </a:cubicBezTo>
                    <a:cubicBezTo>
                      <a:pt x="2845" y="1868"/>
                      <a:pt x="2876" y="1852"/>
                      <a:pt x="2888" y="1814"/>
                    </a:cubicBezTo>
                    <a:cubicBezTo>
                      <a:pt x="3114" y="1042"/>
                      <a:pt x="2796" y="158"/>
                      <a:pt x="1926" y="18"/>
                    </a:cubicBezTo>
                    <a:cubicBezTo>
                      <a:pt x="1853" y="6"/>
                      <a:pt x="1778" y="1"/>
                      <a:pt x="1701" y="1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957;p83">
                <a:extLst>
                  <a:ext uri="{FF2B5EF4-FFF2-40B4-BE49-F238E27FC236}">
                    <a16:creationId xmlns:a16="http://schemas.microsoft.com/office/drawing/2014/main" id="{C056DBEB-E189-4915-BB21-433A3F751EAE}"/>
                  </a:ext>
                </a:extLst>
              </p:cNvPr>
              <p:cNvSpPr/>
              <p:nvPr/>
            </p:nvSpPr>
            <p:spPr>
              <a:xfrm flipH="1">
                <a:off x="1850247" y="1203341"/>
                <a:ext cx="1933259" cy="1323939"/>
              </a:xfrm>
              <a:custGeom>
                <a:avLst/>
                <a:gdLst/>
                <a:ahLst/>
                <a:cxnLst/>
                <a:rect l="l" t="t" r="r" b="b"/>
                <a:pathLst>
                  <a:path w="21169" h="14497" extrusionOk="0">
                    <a:moveTo>
                      <a:pt x="10036" y="1"/>
                    </a:moveTo>
                    <a:cubicBezTo>
                      <a:pt x="9537" y="1"/>
                      <a:pt x="8998" y="79"/>
                      <a:pt x="8432" y="277"/>
                    </a:cubicBezTo>
                    <a:cubicBezTo>
                      <a:pt x="6476" y="959"/>
                      <a:pt x="5353" y="3503"/>
                      <a:pt x="4653" y="4830"/>
                    </a:cubicBezTo>
                    <a:cubicBezTo>
                      <a:pt x="3769" y="6503"/>
                      <a:pt x="1850" y="7776"/>
                      <a:pt x="322" y="7961"/>
                    </a:cubicBezTo>
                    <a:cubicBezTo>
                      <a:pt x="322" y="7961"/>
                      <a:pt x="1" y="12228"/>
                      <a:pt x="8395" y="12934"/>
                    </a:cubicBezTo>
                    <a:lnTo>
                      <a:pt x="8405" y="12818"/>
                    </a:lnTo>
                    <a:cubicBezTo>
                      <a:pt x="8405" y="12818"/>
                      <a:pt x="7503" y="12167"/>
                      <a:pt x="4865" y="10426"/>
                    </a:cubicBezTo>
                    <a:cubicBezTo>
                      <a:pt x="2227" y="8688"/>
                      <a:pt x="3404" y="6452"/>
                      <a:pt x="4366" y="6076"/>
                    </a:cubicBezTo>
                    <a:cubicBezTo>
                      <a:pt x="4919" y="5865"/>
                      <a:pt x="5128" y="5421"/>
                      <a:pt x="5278" y="4926"/>
                    </a:cubicBezTo>
                    <a:cubicBezTo>
                      <a:pt x="7023" y="4810"/>
                      <a:pt x="9515" y="1537"/>
                      <a:pt x="10712" y="1400"/>
                    </a:cubicBezTo>
                    <a:cubicBezTo>
                      <a:pt x="10842" y="1385"/>
                      <a:pt x="10963" y="1378"/>
                      <a:pt x="11075" y="1378"/>
                    </a:cubicBezTo>
                    <a:cubicBezTo>
                      <a:pt x="12210" y="1378"/>
                      <a:pt x="12433" y="2082"/>
                      <a:pt x="12433" y="2082"/>
                    </a:cubicBezTo>
                    <a:lnTo>
                      <a:pt x="12453" y="2082"/>
                    </a:lnTo>
                    <a:cubicBezTo>
                      <a:pt x="12487" y="2080"/>
                      <a:pt x="12520" y="2079"/>
                      <a:pt x="12553" y="2079"/>
                    </a:cubicBezTo>
                    <a:cubicBezTo>
                      <a:pt x="13236" y="2079"/>
                      <a:pt x="13872" y="2506"/>
                      <a:pt x="14266" y="3066"/>
                    </a:cubicBezTo>
                    <a:cubicBezTo>
                      <a:pt x="14679" y="3653"/>
                      <a:pt x="14867" y="4370"/>
                      <a:pt x="14993" y="5076"/>
                    </a:cubicBezTo>
                    <a:cubicBezTo>
                      <a:pt x="15119" y="5783"/>
                      <a:pt x="15195" y="6507"/>
                      <a:pt x="15427" y="7186"/>
                    </a:cubicBezTo>
                    <a:cubicBezTo>
                      <a:pt x="15737" y="8101"/>
                      <a:pt x="16359" y="8923"/>
                      <a:pt x="17161" y="9453"/>
                    </a:cubicBezTo>
                    <a:cubicBezTo>
                      <a:pt x="16950" y="10101"/>
                      <a:pt x="16642" y="10781"/>
                      <a:pt x="16263" y="11484"/>
                    </a:cubicBezTo>
                    <a:cubicBezTo>
                      <a:pt x="14914" y="13988"/>
                      <a:pt x="18455" y="14496"/>
                      <a:pt x="19010" y="14496"/>
                    </a:cubicBezTo>
                    <a:cubicBezTo>
                      <a:pt x="19099" y="14496"/>
                      <a:pt x="19112" y="14484"/>
                      <a:pt x="19018" y="14464"/>
                    </a:cubicBezTo>
                    <a:cubicBezTo>
                      <a:pt x="18981" y="14457"/>
                      <a:pt x="18946" y="14447"/>
                      <a:pt x="18916" y="14436"/>
                    </a:cubicBezTo>
                    <a:cubicBezTo>
                      <a:pt x="18335" y="14263"/>
                      <a:pt x="18355" y="13781"/>
                      <a:pt x="18355" y="13781"/>
                    </a:cubicBezTo>
                    <a:lnTo>
                      <a:pt x="18355" y="13781"/>
                    </a:lnTo>
                    <a:cubicBezTo>
                      <a:pt x="18754" y="13975"/>
                      <a:pt x="19097" y="14048"/>
                      <a:pt x="19388" y="14048"/>
                    </a:cubicBezTo>
                    <a:cubicBezTo>
                      <a:pt x="20274" y="14048"/>
                      <a:pt x="20673" y="13368"/>
                      <a:pt x="20673" y="13368"/>
                    </a:cubicBezTo>
                    <a:lnTo>
                      <a:pt x="20673" y="13368"/>
                    </a:lnTo>
                    <a:cubicBezTo>
                      <a:pt x="20673" y="13368"/>
                      <a:pt x="20435" y="13513"/>
                      <a:pt x="20173" y="13513"/>
                    </a:cubicBezTo>
                    <a:cubicBezTo>
                      <a:pt x="19841" y="13513"/>
                      <a:pt x="19470" y="13281"/>
                      <a:pt x="19493" y="12228"/>
                    </a:cubicBezTo>
                    <a:cubicBezTo>
                      <a:pt x="19534" y="10344"/>
                      <a:pt x="21169" y="7838"/>
                      <a:pt x="19059" y="3656"/>
                    </a:cubicBezTo>
                    <a:cubicBezTo>
                      <a:pt x="17874" y="1311"/>
                      <a:pt x="16160" y="815"/>
                      <a:pt x="14867" y="815"/>
                    </a:cubicBezTo>
                    <a:cubicBezTo>
                      <a:pt x="13919" y="815"/>
                      <a:pt x="13197" y="1083"/>
                      <a:pt x="13080" y="1083"/>
                    </a:cubicBezTo>
                    <a:cubicBezTo>
                      <a:pt x="13072" y="1083"/>
                      <a:pt x="13067" y="1081"/>
                      <a:pt x="13065" y="1079"/>
                    </a:cubicBezTo>
                    <a:cubicBezTo>
                      <a:pt x="12812" y="811"/>
                      <a:pt x="11636" y="1"/>
                      <a:pt x="10036" y="1"/>
                    </a:cubicBezTo>
                    <a:close/>
                  </a:path>
                </a:pathLst>
              </a:custGeom>
              <a:solidFill>
                <a:srgbClr val="632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958;p83">
                <a:extLst>
                  <a:ext uri="{FF2B5EF4-FFF2-40B4-BE49-F238E27FC236}">
                    <a16:creationId xmlns:a16="http://schemas.microsoft.com/office/drawing/2014/main" id="{C6252C91-B6C2-4A68-9D46-7B3F65E01618}"/>
                  </a:ext>
                </a:extLst>
              </p:cNvPr>
              <p:cNvSpPr/>
              <p:nvPr/>
            </p:nvSpPr>
            <p:spPr>
              <a:xfrm flipH="1">
                <a:off x="1931894" y="2052845"/>
                <a:ext cx="254523" cy="235162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575" extrusionOk="0">
                    <a:moveTo>
                      <a:pt x="1486" y="1"/>
                    </a:moveTo>
                    <a:cubicBezTo>
                      <a:pt x="1154" y="1"/>
                      <a:pt x="813" y="108"/>
                      <a:pt x="499" y="318"/>
                    </a:cubicBezTo>
                    <a:cubicBezTo>
                      <a:pt x="445" y="352"/>
                      <a:pt x="387" y="403"/>
                      <a:pt x="373" y="482"/>
                    </a:cubicBezTo>
                    <a:lnTo>
                      <a:pt x="355" y="546"/>
                    </a:lnTo>
                    <a:lnTo>
                      <a:pt x="89" y="1602"/>
                    </a:lnTo>
                    <a:cubicBezTo>
                      <a:pt x="1" y="1847"/>
                      <a:pt x="72" y="2141"/>
                      <a:pt x="212" y="2301"/>
                    </a:cubicBezTo>
                    <a:cubicBezTo>
                      <a:pt x="349" y="2465"/>
                      <a:pt x="540" y="2523"/>
                      <a:pt x="727" y="2550"/>
                    </a:cubicBezTo>
                    <a:cubicBezTo>
                      <a:pt x="830" y="2566"/>
                      <a:pt x="934" y="2574"/>
                      <a:pt x="1038" y="2574"/>
                    </a:cubicBezTo>
                    <a:cubicBezTo>
                      <a:pt x="1291" y="2574"/>
                      <a:pt x="1545" y="2528"/>
                      <a:pt x="1796" y="2441"/>
                    </a:cubicBezTo>
                    <a:cubicBezTo>
                      <a:pt x="1987" y="2373"/>
                      <a:pt x="2182" y="2274"/>
                      <a:pt x="2353" y="2114"/>
                    </a:cubicBezTo>
                    <a:cubicBezTo>
                      <a:pt x="2520" y="1950"/>
                      <a:pt x="2663" y="1718"/>
                      <a:pt x="2718" y="1452"/>
                    </a:cubicBezTo>
                    <a:cubicBezTo>
                      <a:pt x="2786" y="1117"/>
                      <a:pt x="2707" y="765"/>
                      <a:pt x="2554" y="526"/>
                    </a:cubicBezTo>
                    <a:cubicBezTo>
                      <a:pt x="2400" y="287"/>
                      <a:pt x="2175" y="151"/>
                      <a:pt x="1943" y="72"/>
                    </a:cubicBezTo>
                    <a:cubicBezTo>
                      <a:pt x="1795" y="24"/>
                      <a:pt x="1642" y="1"/>
                      <a:pt x="1486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959;p83">
                <a:extLst>
                  <a:ext uri="{FF2B5EF4-FFF2-40B4-BE49-F238E27FC236}">
                    <a16:creationId xmlns:a16="http://schemas.microsoft.com/office/drawing/2014/main" id="{7A94109C-C362-4ADF-A27C-EDEEA9C055E4}"/>
                  </a:ext>
                </a:extLst>
              </p:cNvPr>
              <p:cNvSpPr/>
              <p:nvPr/>
            </p:nvSpPr>
            <p:spPr>
              <a:xfrm flipH="1">
                <a:off x="2531898" y="1908186"/>
                <a:ext cx="717358" cy="199362"/>
              </a:xfrm>
              <a:custGeom>
                <a:avLst/>
                <a:gdLst/>
                <a:ahLst/>
                <a:cxnLst/>
                <a:rect l="l" t="t" r="r" b="b"/>
                <a:pathLst>
                  <a:path w="7855" h="2183" extrusionOk="0">
                    <a:moveTo>
                      <a:pt x="105" y="0"/>
                    </a:moveTo>
                    <a:cubicBezTo>
                      <a:pt x="41" y="0"/>
                      <a:pt x="0" y="97"/>
                      <a:pt x="70" y="137"/>
                    </a:cubicBezTo>
                    <a:cubicBezTo>
                      <a:pt x="1377" y="881"/>
                      <a:pt x="2641" y="1612"/>
                      <a:pt x="4132" y="1902"/>
                    </a:cubicBezTo>
                    <a:cubicBezTo>
                      <a:pt x="5004" y="2074"/>
                      <a:pt x="5613" y="2182"/>
                      <a:pt x="6276" y="2182"/>
                    </a:cubicBezTo>
                    <a:cubicBezTo>
                      <a:pt x="6718" y="2182"/>
                      <a:pt x="7183" y="2134"/>
                      <a:pt x="7768" y="2025"/>
                    </a:cubicBezTo>
                    <a:cubicBezTo>
                      <a:pt x="7854" y="2008"/>
                      <a:pt x="7823" y="1883"/>
                      <a:pt x="7741" y="1883"/>
                    </a:cubicBezTo>
                    <a:cubicBezTo>
                      <a:pt x="7737" y="1883"/>
                      <a:pt x="7732" y="1884"/>
                      <a:pt x="7727" y="1885"/>
                    </a:cubicBezTo>
                    <a:cubicBezTo>
                      <a:pt x="7149" y="1992"/>
                      <a:pt x="6676" y="2040"/>
                      <a:pt x="6229" y="2040"/>
                    </a:cubicBezTo>
                    <a:cubicBezTo>
                      <a:pt x="5487" y="2040"/>
                      <a:pt x="4817" y="1908"/>
                      <a:pt x="3862" y="1697"/>
                    </a:cubicBezTo>
                    <a:cubicBezTo>
                      <a:pt x="2518" y="1400"/>
                      <a:pt x="1330" y="687"/>
                      <a:pt x="142" y="11"/>
                    </a:cubicBezTo>
                    <a:cubicBezTo>
                      <a:pt x="129" y="4"/>
                      <a:pt x="117" y="0"/>
                      <a:pt x="105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960;p83">
                <a:extLst>
                  <a:ext uri="{FF2B5EF4-FFF2-40B4-BE49-F238E27FC236}">
                    <a16:creationId xmlns:a16="http://schemas.microsoft.com/office/drawing/2014/main" id="{B72B8238-AC86-4107-8F68-C1D9123E403E}"/>
                  </a:ext>
                </a:extLst>
              </p:cNvPr>
              <p:cNvSpPr/>
              <p:nvPr/>
            </p:nvSpPr>
            <p:spPr>
              <a:xfrm flipH="1">
                <a:off x="2845691" y="2110928"/>
                <a:ext cx="114978" cy="32877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360" extrusionOk="0">
                    <a:moveTo>
                      <a:pt x="106" y="1"/>
                    </a:moveTo>
                    <a:cubicBezTo>
                      <a:pt x="49" y="1"/>
                      <a:pt x="0" y="74"/>
                      <a:pt x="50" y="126"/>
                    </a:cubicBezTo>
                    <a:cubicBezTo>
                      <a:pt x="253" y="336"/>
                      <a:pt x="612" y="359"/>
                      <a:pt x="922" y="359"/>
                    </a:cubicBezTo>
                    <a:cubicBezTo>
                      <a:pt x="1009" y="359"/>
                      <a:pt x="1092" y="358"/>
                      <a:pt x="1167" y="358"/>
                    </a:cubicBezTo>
                    <a:cubicBezTo>
                      <a:pt x="1258" y="358"/>
                      <a:pt x="1258" y="211"/>
                      <a:pt x="1167" y="211"/>
                    </a:cubicBezTo>
                    <a:cubicBezTo>
                      <a:pt x="1088" y="211"/>
                      <a:pt x="996" y="214"/>
                      <a:pt x="899" y="214"/>
                    </a:cubicBezTo>
                    <a:cubicBezTo>
                      <a:pt x="629" y="214"/>
                      <a:pt x="319" y="192"/>
                      <a:pt x="157" y="23"/>
                    </a:cubicBezTo>
                    <a:cubicBezTo>
                      <a:pt x="141" y="8"/>
                      <a:pt x="123" y="1"/>
                      <a:pt x="106" y="1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961;p83">
                <a:extLst>
                  <a:ext uri="{FF2B5EF4-FFF2-40B4-BE49-F238E27FC236}">
                    <a16:creationId xmlns:a16="http://schemas.microsoft.com/office/drawing/2014/main" id="{D5D63A03-E0A8-488B-B1B7-B8AC76DECA94}"/>
                  </a:ext>
                </a:extLst>
              </p:cNvPr>
              <p:cNvSpPr/>
              <p:nvPr/>
            </p:nvSpPr>
            <p:spPr>
              <a:xfrm flipH="1">
                <a:off x="2377103" y="1750742"/>
                <a:ext cx="191143" cy="146942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1609" extrusionOk="0">
                    <a:moveTo>
                      <a:pt x="714" y="0"/>
                    </a:moveTo>
                    <a:cubicBezTo>
                      <a:pt x="454" y="4"/>
                      <a:pt x="208" y="79"/>
                      <a:pt x="0" y="233"/>
                    </a:cubicBezTo>
                    <a:lnTo>
                      <a:pt x="3" y="267"/>
                    </a:lnTo>
                    <a:cubicBezTo>
                      <a:pt x="102" y="256"/>
                      <a:pt x="201" y="250"/>
                      <a:pt x="299" y="250"/>
                    </a:cubicBezTo>
                    <a:cubicBezTo>
                      <a:pt x="423" y="250"/>
                      <a:pt x="547" y="260"/>
                      <a:pt x="669" y="281"/>
                    </a:cubicBezTo>
                    <a:cubicBezTo>
                      <a:pt x="887" y="318"/>
                      <a:pt x="1095" y="397"/>
                      <a:pt x="1277" y="520"/>
                    </a:cubicBezTo>
                    <a:cubicBezTo>
                      <a:pt x="1458" y="643"/>
                      <a:pt x="1611" y="807"/>
                      <a:pt x="1734" y="991"/>
                    </a:cubicBezTo>
                    <a:cubicBezTo>
                      <a:pt x="1853" y="1175"/>
                      <a:pt x="1938" y="1387"/>
                      <a:pt x="1946" y="1609"/>
                    </a:cubicBezTo>
                    <a:lnTo>
                      <a:pt x="1979" y="1609"/>
                    </a:lnTo>
                    <a:cubicBezTo>
                      <a:pt x="2093" y="1373"/>
                      <a:pt x="2052" y="1086"/>
                      <a:pt x="1952" y="851"/>
                    </a:cubicBezTo>
                    <a:cubicBezTo>
                      <a:pt x="1853" y="612"/>
                      <a:pt x="1689" y="404"/>
                      <a:pt x="1472" y="243"/>
                    </a:cubicBezTo>
                    <a:cubicBezTo>
                      <a:pt x="1246" y="76"/>
                      <a:pt x="969" y="0"/>
                      <a:pt x="714" y="0"/>
                    </a:cubicBez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962;p83">
                <a:extLst>
                  <a:ext uri="{FF2B5EF4-FFF2-40B4-BE49-F238E27FC236}">
                    <a16:creationId xmlns:a16="http://schemas.microsoft.com/office/drawing/2014/main" id="{1A00C6AD-49E6-4195-84B9-C3572C8DD492}"/>
                  </a:ext>
                </a:extLst>
              </p:cNvPr>
              <p:cNvSpPr/>
              <p:nvPr/>
            </p:nvSpPr>
            <p:spPr>
              <a:xfrm flipH="1">
                <a:off x="3036468" y="1609189"/>
                <a:ext cx="178997" cy="6712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735" extrusionOk="0">
                    <a:moveTo>
                      <a:pt x="980" y="0"/>
                    </a:moveTo>
                    <a:cubicBezTo>
                      <a:pt x="795" y="0"/>
                      <a:pt x="620" y="35"/>
                      <a:pt x="458" y="104"/>
                    </a:cubicBezTo>
                    <a:cubicBezTo>
                      <a:pt x="290" y="172"/>
                      <a:pt x="79" y="291"/>
                      <a:pt x="0" y="503"/>
                    </a:cubicBezTo>
                    <a:lnTo>
                      <a:pt x="21" y="530"/>
                    </a:lnTo>
                    <a:cubicBezTo>
                      <a:pt x="161" y="438"/>
                      <a:pt x="335" y="403"/>
                      <a:pt x="502" y="376"/>
                    </a:cubicBezTo>
                    <a:cubicBezTo>
                      <a:pt x="636" y="355"/>
                      <a:pt x="771" y="342"/>
                      <a:pt x="906" y="342"/>
                    </a:cubicBezTo>
                    <a:cubicBezTo>
                      <a:pt x="943" y="342"/>
                      <a:pt x="980" y="343"/>
                      <a:pt x="1017" y="345"/>
                    </a:cubicBezTo>
                    <a:cubicBezTo>
                      <a:pt x="1359" y="353"/>
                      <a:pt x="1704" y="479"/>
                      <a:pt x="1932" y="734"/>
                    </a:cubicBezTo>
                    <a:lnTo>
                      <a:pt x="1959" y="714"/>
                    </a:lnTo>
                    <a:cubicBezTo>
                      <a:pt x="1939" y="496"/>
                      <a:pt x="1795" y="312"/>
                      <a:pt x="1622" y="195"/>
                    </a:cubicBezTo>
                    <a:cubicBezTo>
                      <a:pt x="1447" y="69"/>
                      <a:pt x="1236" y="11"/>
                      <a:pt x="1034" y="1"/>
                    </a:cubicBezTo>
                    <a:cubicBezTo>
                      <a:pt x="1016" y="1"/>
                      <a:pt x="998" y="0"/>
                      <a:pt x="980" y="0"/>
                    </a:cubicBez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963;p83">
                <a:extLst>
                  <a:ext uri="{FF2B5EF4-FFF2-40B4-BE49-F238E27FC236}">
                    <a16:creationId xmlns:a16="http://schemas.microsoft.com/office/drawing/2014/main" id="{695E754E-9293-46DE-9115-FDC0B586A148}"/>
                  </a:ext>
                </a:extLst>
              </p:cNvPr>
              <p:cNvSpPr/>
              <p:nvPr/>
            </p:nvSpPr>
            <p:spPr>
              <a:xfrm flipH="1">
                <a:off x="2291988" y="2822896"/>
                <a:ext cx="93243" cy="2557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28" extrusionOk="0">
                    <a:moveTo>
                      <a:pt x="510" y="1"/>
                    </a:moveTo>
                    <a:cubicBezTo>
                      <a:pt x="342" y="1"/>
                      <a:pt x="174" y="5"/>
                      <a:pt x="7" y="14"/>
                    </a:cubicBezTo>
                    <a:cubicBezTo>
                      <a:pt x="0" y="17"/>
                      <a:pt x="0" y="28"/>
                      <a:pt x="7" y="28"/>
                    </a:cubicBezTo>
                    <a:cubicBezTo>
                      <a:pt x="181" y="17"/>
                      <a:pt x="357" y="12"/>
                      <a:pt x="532" y="12"/>
                    </a:cubicBezTo>
                    <a:cubicBezTo>
                      <a:pt x="693" y="12"/>
                      <a:pt x="854" y="16"/>
                      <a:pt x="1013" y="24"/>
                    </a:cubicBezTo>
                    <a:cubicBezTo>
                      <a:pt x="1020" y="24"/>
                      <a:pt x="1020" y="14"/>
                      <a:pt x="1013" y="14"/>
                    </a:cubicBezTo>
                    <a:cubicBezTo>
                      <a:pt x="846" y="5"/>
                      <a:pt x="678" y="1"/>
                      <a:pt x="510" y="1"/>
                    </a:cubicBezTo>
                    <a:close/>
                  </a:path>
                </a:pathLst>
              </a:custGeom>
              <a:solidFill>
                <a:srgbClr val="7C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964;p83">
                <a:extLst>
                  <a:ext uri="{FF2B5EF4-FFF2-40B4-BE49-F238E27FC236}">
                    <a16:creationId xmlns:a16="http://schemas.microsoft.com/office/drawing/2014/main" id="{59F043DC-9370-4480-99ED-586105921706}"/>
                  </a:ext>
                </a:extLst>
              </p:cNvPr>
              <p:cNvSpPr/>
              <p:nvPr/>
            </p:nvSpPr>
            <p:spPr>
              <a:xfrm flipH="1">
                <a:off x="3967343" y="1739783"/>
                <a:ext cx="142193" cy="243016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2661" extrusionOk="0">
                    <a:moveTo>
                      <a:pt x="573" y="0"/>
                    </a:moveTo>
                    <a:cubicBezTo>
                      <a:pt x="545" y="0"/>
                      <a:pt x="517" y="5"/>
                      <a:pt x="489" y="15"/>
                    </a:cubicBezTo>
                    <a:cubicBezTo>
                      <a:pt x="341" y="62"/>
                      <a:pt x="270" y="226"/>
                      <a:pt x="328" y="366"/>
                    </a:cubicBezTo>
                    <a:lnTo>
                      <a:pt x="669" y="1193"/>
                    </a:lnTo>
                    <a:cubicBezTo>
                      <a:pt x="673" y="1203"/>
                      <a:pt x="679" y="1213"/>
                      <a:pt x="683" y="1223"/>
                    </a:cubicBezTo>
                    <a:lnTo>
                      <a:pt x="0" y="1746"/>
                    </a:lnTo>
                    <a:lnTo>
                      <a:pt x="697" y="2660"/>
                    </a:lnTo>
                    <a:lnTo>
                      <a:pt x="1045" y="2394"/>
                    </a:lnTo>
                    <a:cubicBezTo>
                      <a:pt x="1475" y="2066"/>
                      <a:pt x="1557" y="1455"/>
                      <a:pt x="1229" y="1025"/>
                    </a:cubicBezTo>
                    <a:cubicBezTo>
                      <a:pt x="1160" y="943"/>
                      <a:pt x="1103" y="848"/>
                      <a:pt x="1062" y="749"/>
                    </a:cubicBezTo>
                    <a:lnTo>
                      <a:pt x="823" y="172"/>
                    </a:lnTo>
                    <a:cubicBezTo>
                      <a:pt x="782" y="69"/>
                      <a:pt x="681" y="0"/>
                      <a:pt x="573" y="0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965;p83">
                <a:extLst>
                  <a:ext uri="{FF2B5EF4-FFF2-40B4-BE49-F238E27FC236}">
                    <a16:creationId xmlns:a16="http://schemas.microsoft.com/office/drawing/2014/main" id="{AA5E9D2B-5C84-4714-9C93-FF81921E4429}"/>
                  </a:ext>
                </a:extLst>
              </p:cNvPr>
              <p:cNvSpPr/>
              <p:nvPr/>
            </p:nvSpPr>
            <p:spPr>
              <a:xfrm flipH="1">
                <a:off x="2407605" y="2712342"/>
                <a:ext cx="202833" cy="629869"/>
              </a:xfrm>
              <a:custGeom>
                <a:avLst/>
                <a:gdLst/>
                <a:ahLst/>
                <a:cxnLst/>
                <a:rect l="l" t="t" r="r" b="b"/>
                <a:pathLst>
                  <a:path w="2221" h="6897" extrusionOk="0">
                    <a:moveTo>
                      <a:pt x="53" y="1"/>
                    </a:moveTo>
                    <a:cubicBezTo>
                      <a:pt x="34" y="1"/>
                      <a:pt x="17" y="4"/>
                      <a:pt x="1" y="11"/>
                    </a:cubicBezTo>
                    <a:cubicBezTo>
                      <a:pt x="1" y="11"/>
                      <a:pt x="1957" y="2899"/>
                      <a:pt x="971" y="6896"/>
                    </a:cubicBezTo>
                    <a:lnTo>
                      <a:pt x="1847" y="6896"/>
                    </a:lnTo>
                    <a:cubicBezTo>
                      <a:pt x="2042" y="5739"/>
                      <a:pt x="2220" y="4971"/>
                      <a:pt x="1762" y="2919"/>
                    </a:cubicBezTo>
                    <a:cubicBezTo>
                      <a:pt x="1433" y="1441"/>
                      <a:pt x="440" y="1"/>
                      <a:pt x="53" y="1"/>
                    </a:cubicBezTo>
                    <a:close/>
                  </a:path>
                </a:pathLst>
              </a:custGeom>
              <a:solidFill>
                <a:srgbClr val="E06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966;p83">
                <a:extLst>
                  <a:ext uri="{FF2B5EF4-FFF2-40B4-BE49-F238E27FC236}">
                    <a16:creationId xmlns:a16="http://schemas.microsoft.com/office/drawing/2014/main" id="{6FBEF030-92E2-4BD7-A407-FDCB9D0F4334}"/>
                  </a:ext>
                </a:extLst>
              </p:cNvPr>
              <p:cNvSpPr/>
              <p:nvPr/>
            </p:nvSpPr>
            <p:spPr>
              <a:xfrm flipH="1">
                <a:off x="3027701" y="2373578"/>
                <a:ext cx="1735" cy="1370"/>
              </a:xfrm>
              <a:custGeom>
                <a:avLst/>
                <a:gdLst/>
                <a:ahLst/>
                <a:cxnLst/>
                <a:rect l="l" t="t" r="r" b="b"/>
                <a:pathLst>
                  <a:path w="19" h="15" extrusionOk="0">
                    <a:moveTo>
                      <a:pt x="8" y="1"/>
                    </a:moveTo>
                    <a:cubicBezTo>
                      <a:pt x="1" y="1"/>
                      <a:pt x="1" y="15"/>
                      <a:pt x="8" y="15"/>
                    </a:cubicBezTo>
                    <a:cubicBezTo>
                      <a:pt x="18" y="15"/>
                      <a:pt x="18" y="1"/>
                      <a:pt x="8" y="1"/>
                    </a:cubicBezTo>
                    <a:close/>
                  </a:path>
                </a:pathLst>
              </a:custGeom>
              <a:solidFill>
                <a:srgbClr val="7C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967;p83">
                <a:extLst>
                  <a:ext uri="{FF2B5EF4-FFF2-40B4-BE49-F238E27FC236}">
                    <a16:creationId xmlns:a16="http://schemas.microsoft.com/office/drawing/2014/main" id="{7E5B8C5A-4413-44E1-A270-B501A81E2FC9}"/>
                  </a:ext>
                </a:extLst>
              </p:cNvPr>
              <p:cNvSpPr/>
              <p:nvPr/>
            </p:nvSpPr>
            <p:spPr>
              <a:xfrm flipH="1">
                <a:off x="4038394" y="1928917"/>
                <a:ext cx="75891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513" extrusionOk="0">
                    <a:moveTo>
                      <a:pt x="611" y="1"/>
                    </a:moveTo>
                    <a:cubicBezTo>
                      <a:pt x="592" y="1"/>
                      <a:pt x="573" y="4"/>
                      <a:pt x="554" y="9"/>
                    </a:cubicBezTo>
                    <a:lnTo>
                      <a:pt x="168" y="118"/>
                    </a:lnTo>
                    <a:cubicBezTo>
                      <a:pt x="62" y="149"/>
                      <a:pt x="1" y="261"/>
                      <a:pt x="32" y="367"/>
                    </a:cubicBezTo>
                    <a:cubicBezTo>
                      <a:pt x="57" y="455"/>
                      <a:pt x="138" y="512"/>
                      <a:pt x="225" y="512"/>
                    </a:cubicBezTo>
                    <a:cubicBezTo>
                      <a:pt x="243" y="512"/>
                      <a:pt x="262" y="509"/>
                      <a:pt x="281" y="504"/>
                    </a:cubicBezTo>
                    <a:lnTo>
                      <a:pt x="663" y="395"/>
                    </a:lnTo>
                    <a:cubicBezTo>
                      <a:pt x="769" y="361"/>
                      <a:pt x="831" y="252"/>
                      <a:pt x="799" y="146"/>
                    </a:cubicBezTo>
                    <a:cubicBezTo>
                      <a:pt x="775" y="56"/>
                      <a:pt x="696" y="1"/>
                      <a:pt x="611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968;p83">
                <a:extLst>
                  <a:ext uri="{FF2B5EF4-FFF2-40B4-BE49-F238E27FC236}">
                    <a16:creationId xmlns:a16="http://schemas.microsoft.com/office/drawing/2014/main" id="{7DFB1734-2FCB-48C1-BA5D-84AB06103176}"/>
                  </a:ext>
                </a:extLst>
              </p:cNvPr>
              <p:cNvSpPr/>
              <p:nvPr/>
            </p:nvSpPr>
            <p:spPr>
              <a:xfrm flipH="1">
                <a:off x="4043417" y="1891657"/>
                <a:ext cx="88585" cy="5963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653" extrusionOk="0">
                    <a:moveTo>
                      <a:pt x="696" y="1"/>
                    </a:moveTo>
                    <a:cubicBezTo>
                      <a:pt x="666" y="1"/>
                      <a:pt x="636" y="6"/>
                      <a:pt x="608" y="17"/>
                    </a:cubicBezTo>
                    <a:lnTo>
                      <a:pt x="185" y="185"/>
                    </a:lnTo>
                    <a:cubicBezTo>
                      <a:pt x="62" y="236"/>
                      <a:pt x="0" y="376"/>
                      <a:pt x="51" y="499"/>
                    </a:cubicBezTo>
                    <a:cubicBezTo>
                      <a:pt x="88" y="596"/>
                      <a:pt x="179" y="652"/>
                      <a:pt x="276" y="652"/>
                    </a:cubicBezTo>
                    <a:cubicBezTo>
                      <a:pt x="306" y="652"/>
                      <a:pt x="336" y="647"/>
                      <a:pt x="366" y="636"/>
                    </a:cubicBezTo>
                    <a:lnTo>
                      <a:pt x="785" y="468"/>
                    </a:lnTo>
                    <a:cubicBezTo>
                      <a:pt x="908" y="417"/>
                      <a:pt x="970" y="277"/>
                      <a:pt x="922" y="154"/>
                    </a:cubicBezTo>
                    <a:cubicBezTo>
                      <a:pt x="883" y="58"/>
                      <a:pt x="791" y="1"/>
                      <a:pt x="696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969;p83">
                <a:extLst>
                  <a:ext uri="{FF2B5EF4-FFF2-40B4-BE49-F238E27FC236}">
                    <a16:creationId xmlns:a16="http://schemas.microsoft.com/office/drawing/2014/main" id="{2BFE367F-A355-43E8-9B65-9A855201454A}"/>
                  </a:ext>
                </a:extLst>
              </p:cNvPr>
              <p:cNvSpPr/>
              <p:nvPr/>
            </p:nvSpPr>
            <p:spPr>
              <a:xfrm flipH="1">
                <a:off x="1976095" y="2123804"/>
                <a:ext cx="152056" cy="92786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016" extrusionOk="0">
                    <a:moveTo>
                      <a:pt x="703" y="1"/>
                    </a:moveTo>
                    <a:cubicBezTo>
                      <a:pt x="278" y="1"/>
                      <a:pt x="1" y="384"/>
                      <a:pt x="1" y="384"/>
                    </a:cubicBezTo>
                    <a:lnTo>
                      <a:pt x="59" y="784"/>
                    </a:lnTo>
                    <a:cubicBezTo>
                      <a:pt x="273" y="949"/>
                      <a:pt x="497" y="1016"/>
                      <a:pt x="698" y="1016"/>
                    </a:cubicBezTo>
                    <a:cubicBezTo>
                      <a:pt x="1269" y="1016"/>
                      <a:pt x="1664" y="482"/>
                      <a:pt x="1165" y="152"/>
                    </a:cubicBezTo>
                    <a:cubicBezTo>
                      <a:pt x="998" y="42"/>
                      <a:pt x="842" y="1"/>
                      <a:pt x="703" y="1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970;p83">
                <a:extLst>
                  <a:ext uri="{FF2B5EF4-FFF2-40B4-BE49-F238E27FC236}">
                    <a16:creationId xmlns:a16="http://schemas.microsoft.com/office/drawing/2014/main" id="{9D297EB2-7628-4F4C-9FBF-34B9E2D8938E}"/>
                  </a:ext>
                </a:extLst>
              </p:cNvPr>
              <p:cNvSpPr/>
              <p:nvPr/>
            </p:nvSpPr>
            <p:spPr>
              <a:xfrm flipH="1">
                <a:off x="3260580" y="1799418"/>
                <a:ext cx="188129" cy="115252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262" extrusionOk="0">
                    <a:moveTo>
                      <a:pt x="632" y="1"/>
                    </a:moveTo>
                    <a:cubicBezTo>
                      <a:pt x="382" y="1"/>
                      <a:pt x="187" y="83"/>
                      <a:pt x="120" y="242"/>
                    </a:cubicBezTo>
                    <a:cubicBezTo>
                      <a:pt x="1" y="515"/>
                      <a:pt x="315" y="912"/>
                      <a:pt x="820" y="1126"/>
                    </a:cubicBezTo>
                    <a:cubicBezTo>
                      <a:pt x="1032" y="1217"/>
                      <a:pt x="1243" y="1261"/>
                      <a:pt x="1426" y="1261"/>
                    </a:cubicBezTo>
                    <a:cubicBezTo>
                      <a:pt x="1677" y="1261"/>
                      <a:pt x="1874" y="1179"/>
                      <a:pt x="1943" y="1021"/>
                    </a:cubicBezTo>
                    <a:cubicBezTo>
                      <a:pt x="2060" y="748"/>
                      <a:pt x="1745" y="351"/>
                      <a:pt x="1244" y="137"/>
                    </a:cubicBezTo>
                    <a:cubicBezTo>
                      <a:pt x="1029" y="46"/>
                      <a:pt x="816" y="1"/>
                      <a:pt x="632" y="1"/>
                    </a:cubicBezTo>
                    <a:close/>
                  </a:path>
                </a:pathLst>
              </a:custGeom>
              <a:solidFill>
                <a:srgbClr val="EA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971;p83">
                <a:extLst>
                  <a:ext uri="{FF2B5EF4-FFF2-40B4-BE49-F238E27FC236}">
                    <a16:creationId xmlns:a16="http://schemas.microsoft.com/office/drawing/2014/main" id="{E7A5A9B4-D039-4E53-8964-7CF396C37DEB}"/>
                  </a:ext>
                </a:extLst>
              </p:cNvPr>
              <p:cNvSpPr/>
              <p:nvPr/>
            </p:nvSpPr>
            <p:spPr>
              <a:xfrm flipH="1">
                <a:off x="2290801" y="2044443"/>
                <a:ext cx="183015" cy="120640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1321" extrusionOk="0">
                    <a:moveTo>
                      <a:pt x="1081" y="1"/>
                    </a:moveTo>
                    <a:cubicBezTo>
                      <a:pt x="1036" y="1"/>
                      <a:pt x="989" y="3"/>
                      <a:pt x="942" y="7"/>
                    </a:cubicBezTo>
                    <a:cubicBezTo>
                      <a:pt x="406" y="58"/>
                      <a:pt x="0" y="393"/>
                      <a:pt x="38" y="755"/>
                    </a:cubicBezTo>
                    <a:cubicBezTo>
                      <a:pt x="69" y="1082"/>
                      <a:pt x="455" y="1321"/>
                      <a:pt x="927" y="1321"/>
                    </a:cubicBezTo>
                    <a:cubicBezTo>
                      <a:pt x="973" y="1321"/>
                      <a:pt x="1019" y="1319"/>
                      <a:pt x="1065" y="1314"/>
                    </a:cubicBezTo>
                    <a:cubicBezTo>
                      <a:pt x="1601" y="1263"/>
                      <a:pt x="2004" y="929"/>
                      <a:pt x="1970" y="567"/>
                    </a:cubicBezTo>
                    <a:cubicBezTo>
                      <a:pt x="1939" y="237"/>
                      <a:pt x="1553" y="1"/>
                      <a:pt x="1081" y="1"/>
                    </a:cubicBezTo>
                    <a:close/>
                  </a:path>
                </a:pathLst>
              </a:custGeom>
              <a:solidFill>
                <a:srgbClr val="EA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972;p83">
                <a:extLst>
                  <a:ext uri="{FF2B5EF4-FFF2-40B4-BE49-F238E27FC236}">
                    <a16:creationId xmlns:a16="http://schemas.microsoft.com/office/drawing/2014/main" id="{D5A1AF48-89D9-4E90-AB56-5477DABECA2E}"/>
                  </a:ext>
                </a:extLst>
              </p:cNvPr>
              <p:cNvSpPr/>
              <p:nvPr/>
            </p:nvSpPr>
            <p:spPr>
              <a:xfrm flipH="1">
                <a:off x="2488885" y="2067822"/>
                <a:ext cx="30320" cy="48676"/>
              </a:xfrm>
              <a:custGeom>
                <a:avLst/>
                <a:gdLst/>
                <a:ahLst/>
                <a:cxnLst/>
                <a:rect l="l" t="t" r="r" b="b"/>
                <a:pathLst>
                  <a:path w="332" h="533" extrusionOk="0">
                    <a:moveTo>
                      <a:pt x="252" y="1"/>
                    </a:moveTo>
                    <a:cubicBezTo>
                      <a:pt x="219" y="1"/>
                      <a:pt x="186" y="20"/>
                      <a:pt x="180" y="62"/>
                    </a:cubicBezTo>
                    <a:cubicBezTo>
                      <a:pt x="163" y="191"/>
                      <a:pt x="115" y="308"/>
                      <a:pt x="40" y="413"/>
                    </a:cubicBezTo>
                    <a:cubicBezTo>
                      <a:pt x="0" y="470"/>
                      <a:pt x="52" y="533"/>
                      <a:pt x="104" y="533"/>
                    </a:cubicBezTo>
                    <a:cubicBezTo>
                      <a:pt x="124" y="533"/>
                      <a:pt x="144" y="524"/>
                      <a:pt x="159" y="502"/>
                    </a:cubicBezTo>
                    <a:cubicBezTo>
                      <a:pt x="248" y="376"/>
                      <a:pt x="303" y="232"/>
                      <a:pt x="327" y="79"/>
                    </a:cubicBezTo>
                    <a:cubicBezTo>
                      <a:pt x="332" y="29"/>
                      <a:pt x="292" y="1"/>
                      <a:pt x="252" y="1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" name="Google Shape;973;p83">
              <a:extLst>
                <a:ext uri="{FF2B5EF4-FFF2-40B4-BE49-F238E27FC236}">
                  <a16:creationId xmlns:a16="http://schemas.microsoft.com/office/drawing/2014/main" id="{82A32089-5A8F-4A15-AF50-7A82D5C02CFC}"/>
                </a:ext>
              </a:extLst>
            </p:cNvPr>
            <p:cNvSpPr/>
            <p:nvPr/>
          </p:nvSpPr>
          <p:spPr>
            <a:xfrm flipH="1">
              <a:off x="3944381" y="1569605"/>
              <a:ext cx="85206" cy="66941"/>
            </a:xfrm>
            <a:custGeom>
              <a:avLst/>
              <a:gdLst/>
              <a:ahLst/>
              <a:cxnLst/>
              <a:rect l="l" t="t" r="r" b="b"/>
              <a:pathLst>
                <a:path w="933" h="733" extrusionOk="0">
                  <a:moveTo>
                    <a:pt x="655" y="1"/>
                  </a:moveTo>
                  <a:cubicBezTo>
                    <a:pt x="610" y="1"/>
                    <a:pt x="564" y="14"/>
                    <a:pt x="523" y="40"/>
                  </a:cubicBezTo>
                  <a:lnTo>
                    <a:pt x="144" y="289"/>
                  </a:lnTo>
                  <a:cubicBezTo>
                    <a:pt x="32" y="360"/>
                    <a:pt x="0" y="511"/>
                    <a:pt x="73" y="623"/>
                  </a:cubicBezTo>
                  <a:cubicBezTo>
                    <a:pt x="119" y="694"/>
                    <a:pt x="196" y="732"/>
                    <a:pt x="274" y="732"/>
                  </a:cubicBezTo>
                  <a:cubicBezTo>
                    <a:pt x="320" y="732"/>
                    <a:pt x="366" y="719"/>
                    <a:pt x="407" y="691"/>
                  </a:cubicBezTo>
                  <a:lnTo>
                    <a:pt x="789" y="445"/>
                  </a:lnTo>
                  <a:cubicBezTo>
                    <a:pt x="898" y="371"/>
                    <a:pt x="933" y="220"/>
                    <a:pt x="857" y="111"/>
                  </a:cubicBezTo>
                  <a:cubicBezTo>
                    <a:pt x="811" y="40"/>
                    <a:pt x="734" y="1"/>
                    <a:pt x="655" y="1"/>
                  </a:cubicBezTo>
                  <a:close/>
                </a:path>
              </a:pathLst>
            </a:custGeom>
            <a:solidFill>
              <a:srgbClr val="F9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74;p83">
              <a:extLst>
                <a:ext uri="{FF2B5EF4-FFF2-40B4-BE49-F238E27FC236}">
                  <a16:creationId xmlns:a16="http://schemas.microsoft.com/office/drawing/2014/main" id="{1905A5F2-D1B9-4568-9404-99FABDD636D2}"/>
                </a:ext>
              </a:extLst>
            </p:cNvPr>
            <p:cNvSpPr/>
            <p:nvPr/>
          </p:nvSpPr>
          <p:spPr>
            <a:xfrm flipH="1">
              <a:off x="3921915" y="1616546"/>
              <a:ext cx="88677" cy="59635"/>
            </a:xfrm>
            <a:custGeom>
              <a:avLst/>
              <a:gdLst/>
              <a:ahLst/>
              <a:cxnLst/>
              <a:rect l="l" t="t" r="r" b="b"/>
              <a:pathLst>
                <a:path w="971" h="653" extrusionOk="0">
                  <a:moveTo>
                    <a:pt x="694" y="1"/>
                  </a:moveTo>
                  <a:cubicBezTo>
                    <a:pt x="664" y="1"/>
                    <a:pt x="634" y="6"/>
                    <a:pt x="605" y="17"/>
                  </a:cubicBezTo>
                  <a:lnTo>
                    <a:pt x="185" y="188"/>
                  </a:lnTo>
                  <a:cubicBezTo>
                    <a:pt x="62" y="235"/>
                    <a:pt x="1" y="375"/>
                    <a:pt x="49" y="501"/>
                  </a:cubicBezTo>
                  <a:cubicBezTo>
                    <a:pt x="87" y="595"/>
                    <a:pt x="178" y="653"/>
                    <a:pt x="273" y="653"/>
                  </a:cubicBezTo>
                  <a:cubicBezTo>
                    <a:pt x="303" y="653"/>
                    <a:pt x="333" y="647"/>
                    <a:pt x="363" y="635"/>
                  </a:cubicBezTo>
                  <a:lnTo>
                    <a:pt x="786" y="468"/>
                  </a:lnTo>
                  <a:cubicBezTo>
                    <a:pt x="909" y="416"/>
                    <a:pt x="971" y="276"/>
                    <a:pt x="919" y="153"/>
                  </a:cubicBezTo>
                  <a:cubicBezTo>
                    <a:pt x="882" y="59"/>
                    <a:pt x="791" y="1"/>
                    <a:pt x="694" y="1"/>
                  </a:cubicBezTo>
                  <a:close/>
                </a:path>
              </a:pathLst>
            </a:custGeom>
            <a:solidFill>
              <a:srgbClr val="F9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Text Box 11">
            <a:extLst>
              <a:ext uri="{FF2B5EF4-FFF2-40B4-BE49-F238E27FC236}">
                <a16:creationId xmlns:a16="http://schemas.microsoft.com/office/drawing/2014/main" id="{BCB94B3E-40CD-4FCE-B0DA-3D5B8D61B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0" y="777327"/>
            <a:ext cx="301912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35462 + 27519</a:t>
            </a:r>
          </a:p>
        </p:txBody>
      </p:sp>
      <p:sp>
        <p:nvSpPr>
          <p:cNvPr id="141" name="Text Box 18">
            <a:extLst>
              <a:ext uri="{FF2B5EF4-FFF2-40B4-BE49-F238E27FC236}">
                <a16:creationId xmlns:a16="http://schemas.microsoft.com/office/drawing/2014/main" id="{FA4D5E1C-2E32-40CA-8A2D-50F4BDF89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96753"/>
            <a:ext cx="6527800" cy="584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UVF TypoSlabserif" panose="02000403050000020004" pitchFamily="2" charset="0"/>
              </a:rPr>
              <a:t>b) Tính rồi thử lại: (Theo mẫu)</a:t>
            </a:r>
          </a:p>
        </p:txBody>
      </p:sp>
      <p:sp>
        <p:nvSpPr>
          <p:cNvPr id="142" name="Text Box 17">
            <a:extLst>
              <a:ext uri="{FF2B5EF4-FFF2-40B4-BE49-F238E27FC236}">
                <a16:creationId xmlns:a16="http://schemas.microsoft.com/office/drawing/2014/main" id="{1A5D0443-3A46-4D68-8BAD-9ADD959DE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730" y="978307"/>
            <a:ext cx="268731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 69108 + 2074</a:t>
            </a:r>
            <a:endParaRPr lang="en-US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F TypoSlabserif" panose="02000403050000020004" pitchFamily="2" charset="0"/>
            </a:endParaRPr>
          </a:p>
        </p:txBody>
      </p:sp>
      <p:sp>
        <p:nvSpPr>
          <p:cNvPr id="143" name="Text Box 6">
            <a:extLst>
              <a:ext uri="{FF2B5EF4-FFF2-40B4-BE49-F238E27FC236}">
                <a16:creationId xmlns:a16="http://schemas.microsoft.com/office/drawing/2014/main" id="{B2F62776-356C-428A-9314-CD0586008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147" y="2160151"/>
            <a:ext cx="304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UVF TypoSlabserif" panose="02000403050000020004" pitchFamily="2" charset="0"/>
              </a:rPr>
              <a:t>+</a:t>
            </a:r>
          </a:p>
        </p:txBody>
      </p:sp>
      <p:sp>
        <p:nvSpPr>
          <p:cNvPr id="144" name="Line 7">
            <a:extLst>
              <a:ext uri="{FF2B5EF4-FFF2-40B4-BE49-F238E27FC236}">
                <a16:creationId xmlns:a16="http://schemas.microsoft.com/office/drawing/2014/main" id="{0090F931-8A50-4A9A-B505-790758E55F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8297" y="3004701"/>
            <a:ext cx="1699462" cy="910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UVF TypoSlabserif" panose="02000403050000020004" pitchFamily="2" charset="0"/>
            </a:endParaRPr>
          </a:p>
        </p:txBody>
      </p:sp>
      <p:sp>
        <p:nvSpPr>
          <p:cNvPr id="145" name="Text Box 10">
            <a:extLst>
              <a:ext uri="{FF2B5EF4-FFF2-40B4-BE49-F238E27FC236}">
                <a16:creationId xmlns:a16="http://schemas.microsoft.com/office/drawing/2014/main" id="{C7B8B83F-F33A-4703-B42E-E44CEB2DA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860" y="1877576"/>
            <a:ext cx="1905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UVF TypoSlabserif" panose="02000403050000020004" pitchFamily="2" charset="0"/>
              </a:rPr>
              <a:t>3 5 4 6 2</a:t>
            </a:r>
          </a:p>
        </p:txBody>
      </p:sp>
      <p:sp>
        <p:nvSpPr>
          <p:cNvPr id="146" name="Text Box 11">
            <a:extLst>
              <a:ext uri="{FF2B5EF4-FFF2-40B4-BE49-F238E27FC236}">
                <a16:creationId xmlns:a16="http://schemas.microsoft.com/office/drawing/2014/main" id="{F6E4B219-76C8-4DAA-BC4D-DC65EEA6A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196" y="2417326"/>
            <a:ext cx="21831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UVF TypoSlabserif" panose="02000403050000020004" pitchFamily="2" charset="0"/>
              </a:rPr>
              <a:t>  2 7 5 1 9</a:t>
            </a:r>
          </a:p>
        </p:txBody>
      </p:sp>
      <p:sp>
        <p:nvSpPr>
          <p:cNvPr id="147" name="Text Box 12">
            <a:extLst>
              <a:ext uri="{FF2B5EF4-FFF2-40B4-BE49-F238E27FC236}">
                <a16:creationId xmlns:a16="http://schemas.microsoft.com/office/drawing/2014/main" id="{018861C7-0C54-4526-B11F-CB712742D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916" y="3049525"/>
            <a:ext cx="22435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6">
                    <a:lumMod val="75000"/>
                  </a:schemeClr>
                </a:solidFill>
                <a:latin typeface="UVF TypoSlabserif" panose="02000403050000020004" pitchFamily="2" charset="0"/>
              </a:rPr>
              <a:t>   6 2 9 8 1</a:t>
            </a:r>
          </a:p>
        </p:txBody>
      </p:sp>
      <p:sp>
        <p:nvSpPr>
          <p:cNvPr id="148" name="Text Box 6">
            <a:extLst>
              <a:ext uri="{FF2B5EF4-FFF2-40B4-BE49-F238E27FC236}">
                <a16:creationId xmlns:a16="http://schemas.microsoft.com/office/drawing/2014/main" id="{5D26B114-65B3-4C20-8108-23C2BC246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510" y="2174438"/>
            <a:ext cx="30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UVF TypoSlabserif" panose="02000403050000020004" pitchFamily="2" charset="0"/>
              </a:rPr>
              <a:t>-</a:t>
            </a:r>
          </a:p>
        </p:txBody>
      </p:sp>
      <p:sp>
        <p:nvSpPr>
          <p:cNvPr id="149" name="Line 7">
            <a:extLst>
              <a:ext uri="{FF2B5EF4-FFF2-40B4-BE49-F238E27FC236}">
                <a16:creationId xmlns:a16="http://schemas.microsoft.com/office/drawing/2014/main" id="{FC4EE3F7-E777-46E2-9402-CCBF234BD30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0561" y="2993200"/>
            <a:ext cx="1630482" cy="73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UVF TypoSlabserif" panose="02000403050000020004" pitchFamily="2" charset="0"/>
            </a:endParaRPr>
          </a:p>
        </p:txBody>
      </p:sp>
      <p:sp>
        <p:nvSpPr>
          <p:cNvPr id="150" name="Text Box 10">
            <a:extLst>
              <a:ext uri="{FF2B5EF4-FFF2-40B4-BE49-F238E27FC236}">
                <a16:creationId xmlns:a16="http://schemas.microsoft.com/office/drawing/2014/main" id="{0337E417-35DF-4C7C-829C-7C3C613C6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309" y="1852176"/>
            <a:ext cx="254754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UVF TypoSlabserif" panose="02000403050000020004" pitchFamily="2" charset="0"/>
              </a:rPr>
              <a:t>6 2 9 8 1</a:t>
            </a:r>
          </a:p>
        </p:txBody>
      </p:sp>
      <p:sp>
        <p:nvSpPr>
          <p:cNvPr id="151" name="Text Box 11">
            <a:extLst>
              <a:ext uri="{FF2B5EF4-FFF2-40B4-BE49-F238E27FC236}">
                <a16:creationId xmlns:a16="http://schemas.microsoft.com/office/drawing/2014/main" id="{0CA106AC-A616-4896-A755-A808A107F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615" y="2393966"/>
            <a:ext cx="20510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UVF TypoSlabserif" panose="02000403050000020004" pitchFamily="2" charset="0"/>
              </a:rPr>
              <a:t>  2 7 5 1 9</a:t>
            </a:r>
          </a:p>
        </p:txBody>
      </p:sp>
      <p:sp>
        <p:nvSpPr>
          <p:cNvPr id="152" name="Text Box 12">
            <a:extLst>
              <a:ext uri="{FF2B5EF4-FFF2-40B4-BE49-F238E27FC236}">
                <a16:creationId xmlns:a16="http://schemas.microsoft.com/office/drawing/2014/main" id="{322A76D4-3219-4C77-912E-912A5F3F1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4288" y="3020737"/>
            <a:ext cx="22752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6">
                    <a:lumMod val="75000"/>
                  </a:schemeClr>
                </a:solidFill>
                <a:latin typeface="UVF TypoSlabserif" panose="02000403050000020004" pitchFamily="2" charset="0"/>
              </a:rPr>
              <a:t>   3 5 4 6 2</a:t>
            </a:r>
          </a:p>
        </p:txBody>
      </p:sp>
      <p:sp>
        <p:nvSpPr>
          <p:cNvPr id="153" name="Text Box 18">
            <a:extLst>
              <a:ext uri="{FF2B5EF4-FFF2-40B4-BE49-F238E27FC236}">
                <a16:creationId xmlns:a16="http://schemas.microsoft.com/office/drawing/2014/main" id="{58B796E0-FF8C-46F4-AE61-541DFEFC3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688" y="1761155"/>
            <a:ext cx="1863725" cy="585787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UVF TypoSlabserif" panose="02000403050000020004" pitchFamily="2" charset="0"/>
              </a:rPr>
              <a:t>Thử lại:</a:t>
            </a:r>
          </a:p>
        </p:txBody>
      </p:sp>
      <p:sp>
        <p:nvSpPr>
          <p:cNvPr id="154" name="Text Box 17">
            <a:extLst>
              <a:ext uri="{FF2B5EF4-FFF2-40B4-BE49-F238E27FC236}">
                <a16:creationId xmlns:a16="http://schemas.microsoft.com/office/drawing/2014/main" id="{8BA9CC45-CE88-48A6-911C-8720C3CAB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062" y="746869"/>
            <a:ext cx="2901203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sz="28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267345 + 31925</a:t>
            </a:r>
            <a:endParaRPr lang="en-US" altLang="en-US" sz="28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F TypoSlabserif" panose="0200040305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1" grpId="0" animBg="1"/>
      <p:bldP spid="142" grpId="0" animBg="1"/>
      <p:bldP spid="142" grpId="1" animBg="1"/>
      <p:bldP spid="143" grpId="0"/>
      <p:bldP spid="145" grpId="0"/>
      <p:bldP spid="146" grpId="0"/>
      <p:bldP spid="147" grpId="0"/>
      <p:bldP spid="148" grpId="0"/>
      <p:bldP spid="150" grpId="0"/>
      <p:bldP spid="151" grpId="0"/>
      <p:bldP spid="152" grpId="0"/>
      <p:bldP spid="153" grpId="0" animBg="1"/>
      <p:bldP spid="154" grpId="0" animBg="1"/>
      <p:bldP spid="15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A8850F20-6D87-4D8C-9694-67C3BC5C3595}"/>
              </a:ext>
            </a:extLst>
          </p:cNvPr>
          <p:cNvSpPr/>
          <p:nvPr/>
        </p:nvSpPr>
        <p:spPr>
          <a:xfrm>
            <a:off x="-672338" y="1406633"/>
            <a:ext cx="11196918" cy="3059257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oogle Shape;878;p83">
            <a:extLst>
              <a:ext uri="{FF2B5EF4-FFF2-40B4-BE49-F238E27FC236}">
                <a16:creationId xmlns:a16="http://schemas.microsoft.com/office/drawing/2014/main" id="{7D1ADB5E-72AA-44C3-AB69-E75A9721D410}"/>
              </a:ext>
            </a:extLst>
          </p:cNvPr>
          <p:cNvGrpSpPr/>
          <p:nvPr/>
        </p:nvGrpSpPr>
        <p:grpSpPr>
          <a:xfrm>
            <a:off x="3249841" y="2973404"/>
            <a:ext cx="2408761" cy="2606609"/>
            <a:chOff x="1620827" y="963391"/>
            <a:chExt cx="2408761" cy="2606609"/>
          </a:xfrm>
        </p:grpSpPr>
        <p:grpSp>
          <p:nvGrpSpPr>
            <p:cNvPr id="43" name="Google Shape;879;p83">
              <a:extLst>
                <a:ext uri="{FF2B5EF4-FFF2-40B4-BE49-F238E27FC236}">
                  <a16:creationId xmlns:a16="http://schemas.microsoft.com/office/drawing/2014/main" id="{60DDB382-4E0E-4A5E-932E-C4A4ECEF0ACD}"/>
                </a:ext>
              </a:extLst>
            </p:cNvPr>
            <p:cNvGrpSpPr/>
            <p:nvPr/>
          </p:nvGrpSpPr>
          <p:grpSpPr>
            <a:xfrm>
              <a:off x="1620827" y="963391"/>
              <a:ext cx="2368213" cy="2606609"/>
              <a:chOff x="1763789" y="1203341"/>
              <a:chExt cx="2368213" cy="2606609"/>
            </a:xfrm>
          </p:grpSpPr>
          <p:sp>
            <p:nvSpPr>
              <p:cNvPr id="46" name="Google Shape;880;p83">
                <a:extLst>
                  <a:ext uri="{FF2B5EF4-FFF2-40B4-BE49-F238E27FC236}">
                    <a16:creationId xmlns:a16="http://schemas.microsoft.com/office/drawing/2014/main" id="{975E72E9-2CEC-4946-A135-BDD7BE4D1618}"/>
                  </a:ext>
                </a:extLst>
              </p:cNvPr>
              <p:cNvSpPr/>
              <p:nvPr/>
            </p:nvSpPr>
            <p:spPr>
              <a:xfrm flipH="1">
                <a:off x="3061211" y="2436250"/>
                <a:ext cx="585697" cy="522996"/>
              </a:xfrm>
              <a:custGeom>
                <a:avLst/>
                <a:gdLst/>
                <a:ahLst/>
                <a:cxnLst/>
                <a:rect l="l" t="t" r="r" b="b"/>
                <a:pathLst>
                  <a:path w="10051" h="8975" extrusionOk="0">
                    <a:moveTo>
                      <a:pt x="7828" y="0"/>
                    </a:moveTo>
                    <a:cubicBezTo>
                      <a:pt x="7828" y="0"/>
                      <a:pt x="1066" y="3591"/>
                      <a:pt x="533" y="4635"/>
                    </a:cubicBezTo>
                    <a:cubicBezTo>
                      <a:pt x="1" y="5677"/>
                      <a:pt x="325" y="8254"/>
                      <a:pt x="1162" y="8940"/>
                    </a:cubicBezTo>
                    <a:cubicBezTo>
                      <a:pt x="1190" y="8963"/>
                      <a:pt x="1228" y="8975"/>
                      <a:pt x="1273" y="8975"/>
                    </a:cubicBezTo>
                    <a:cubicBezTo>
                      <a:pt x="2541" y="8975"/>
                      <a:pt x="10051" y="0"/>
                      <a:pt x="10051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881;p83">
                <a:extLst>
                  <a:ext uri="{FF2B5EF4-FFF2-40B4-BE49-F238E27FC236}">
                    <a16:creationId xmlns:a16="http://schemas.microsoft.com/office/drawing/2014/main" id="{8ABF614E-5270-44A1-9F54-654C8169004D}"/>
                  </a:ext>
                </a:extLst>
              </p:cNvPr>
              <p:cNvSpPr/>
              <p:nvPr/>
            </p:nvSpPr>
            <p:spPr>
              <a:xfrm flipH="1">
                <a:off x="2173837" y="2428675"/>
                <a:ext cx="1500692" cy="1078158"/>
              </a:xfrm>
              <a:custGeom>
                <a:avLst/>
                <a:gdLst/>
                <a:ahLst/>
                <a:cxnLst/>
                <a:rect l="l" t="t" r="r" b="b"/>
                <a:pathLst>
                  <a:path w="25753" h="18502" extrusionOk="0">
                    <a:moveTo>
                      <a:pt x="10508" y="1"/>
                    </a:moveTo>
                    <a:cubicBezTo>
                      <a:pt x="6343" y="1523"/>
                      <a:pt x="1773" y="6026"/>
                      <a:pt x="888" y="10459"/>
                    </a:cubicBezTo>
                    <a:cubicBezTo>
                      <a:pt x="1" y="14894"/>
                      <a:pt x="308" y="17382"/>
                      <a:pt x="1469" y="17621"/>
                    </a:cubicBezTo>
                    <a:cubicBezTo>
                      <a:pt x="1537" y="17636"/>
                      <a:pt x="1639" y="17642"/>
                      <a:pt x="1770" y="17642"/>
                    </a:cubicBezTo>
                    <a:cubicBezTo>
                      <a:pt x="3651" y="17642"/>
                      <a:pt x="11584" y="16279"/>
                      <a:pt x="14763" y="16279"/>
                    </a:cubicBezTo>
                    <a:cubicBezTo>
                      <a:pt x="15100" y="16279"/>
                      <a:pt x="15384" y="16294"/>
                      <a:pt x="15601" y="16328"/>
                    </a:cubicBezTo>
                    <a:cubicBezTo>
                      <a:pt x="17530" y="16628"/>
                      <a:pt x="21522" y="18501"/>
                      <a:pt x="23579" y="18501"/>
                    </a:cubicBezTo>
                    <a:cubicBezTo>
                      <a:pt x="24092" y="18501"/>
                      <a:pt x="24484" y="18385"/>
                      <a:pt x="24695" y="18099"/>
                    </a:cubicBezTo>
                    <a:cubicBezTo>
                      <a:pt x="25753" y="16669"/>
                      <a:pt x="23627" y="8039"/>
                      <a:pt x="21790" y="4455"/>
                    </a:cubicBezTo>
                    <a:cubicBezTo>
                      <a:pt x="19953" y="874"/>
                      <a:pt x="10508" y="1"/>
                      <a:pt x="10508" y="1"/>
                    </a:cubicBezTo>
                    <a:close/>
                  </a:path>
                </a:pathLst>
              </a:custGeom>
              <a:solidFill>
                <a:srgbClr val="FF9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882;p83">
                <a:extLst>
                  <a:ext uri="{FF2B5EF4-FFF2-40B4-BE49-F238E27FC236}">
                    <a16:creationId xmlns:a16="http://schemas.microsoft.com/office/drawing/2014/main" id="{79CABF93-B472-4162-8E57-49B949BDA38E}"/>
                  </a:ext>
                </a:extLst>
              </p:cNvPr>
              <p:cNvSpPr/>
              <p:nvPr/>
            </p:nvSpPr>
            <p:spPr>
              <a:xfrm flipH="1">
                <a:off x="3011271" y="2793168"/>
                <a:ext cx="176099" cy="721122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12375" extrusionOk="0">
                    <a:moveTo>
                      <a:pt x="1146" y="0"/>
                    </a:moveTo>
                    <a:cubicBezTo>
                      <a:pt x="932" y="0"/>
                      <a:pt x="717" y="633"/>
                      <a:pt x="823" y="1272"/>
                    </a:cubicBezTo>
                    <a:cubicBezTo>
                      <a:pt x="963" y="2102"/>
                      <a:pt x="0" y="4014"/>
                      <a:pt x="331" y="4453"/>
                    </a:cubicBezTo>
                    <a:cubicBezTo>
                      <a:pt x="796" y="5068"/>
                      <a:pt x="441" y="5529"/>
                      <a:pt x="847" y="6174"/>
                    </a:cubicBezTo>
                    <a:cubicBezTo>
                      <a:pt x="1250" y="6820"/>
                      <a:pt x="1916" y="9427"/>
                      <a:pt x="577" y="9588"/>
                    </a:cubicBezTo>
                    <a:cubicBezTo>
                      <a:pt x="577" y="9588"/>
                      <a:pt x="451" y="11875"/>
                      <a:pt x="1417" y="12309"/>
                    </a:cubicBezTo>
                    <a:cubicBezTo>
                      <a:pt x="1519" y="12354"/>
                      <a:pt x="1618" y="12375"/>
                      <a:pt x="1713" y="12375"/>
                    </a:cubicBezTo>
                    <a:cubicBezTo>
                      <a:pt x="2512" y="12375"/>
                      <a:pt x="3022" y="10926"/>
                      <a:pt x="3022" y="10926"/>
                    </a:cubicBezTo>
                    <a:cubicBezTo>
                      <a:pt x="3022" y="10926"/>
                      <a:pt x="2356" y="8243"/>
                      <a:pt x="1913" y="6711"/>
                    </a:cubicBezTo>
                    <a:cubicBezTo>
                      <a:pt x="1059" y="3764"/>
                      <a:pt x="1513" y="398"/>
                      <a:pt x="1270" y="78"/>
                    </a:cubicBezTo>
                    <a:cubicBezTo>
                      <a:pt x="1231" y="25"/>
                      <a:pt x="1188" y="0"/>
                      <a:pt x="114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883;p83">
                <a:extLst>
                  <a:ext uri="{FF2B5EF4-FFF2-40B4-BE49-F238E27FC236}">
                    <a16:creationId xmlns:a16="http://schemas.microsoft.com/office/drawing/2014/main" id="{A12742E7-C047-4613-8226-101512E1CAFE}"/>
                  </a:ext>
                </a:extLst>
              </p:cNvPr>
              <p:cNvSpPr/>
              <p:nvPr/>
            </p:nvSpPr>
            <p:spPr>
              <a:xfrm flipH="1">
                <a:off x="3062201" y="2428675"/>
                <a:ext cx="755736" cy="1073263"/>
              </a:xfrm>
              <a:custGeom>
                <a:avLst/>
                <a:gdLst/>
                <a:ahLst/>
                <a:cxnLst/>
                <a:rect l="l" t="t" r="r" b="b"/>
                <a:pathLst>
                  <a:path w="12969" h="18418" extrusionOk="0">
                    <a:moveTo>
                      <a:pt x="12969" y="1"/>
                    </a:moveTo>
                    <a:cubicBezTo>
                      <a:pt x="12968" y="1"/>
                      <a:pt x="9118" y="1451"/>
                      <a:pt x="4561" y="5162"/>
                    </a:cubicBezTo>
                    <a:cubicBezTo>
                      <a:pt x="0" y="8869"/>
                      <a:pt x="1656" y="17007"/>
                      <a:pt x="3210" y="18256"/>
                    </a:cubicBezTo>
                    <a:cubicBezTo>
                      <a:pt x="3347" y="18367"/>
                      <a:pt x="3485" y="18418"/>
                      <a:pt x="3623" y="18418"/>
                    </a:cubicBezTo>
                    <a:cubicBezTo>
                      <a:pt x="5037" y="18418"/>
                      <a:pt x="6367" y="13057"/>
                      <a:pt x="6367" y="13057"/>
                    </a:cubicBezTo>
                    <a:lnTo>
                      <a:pt x="6367" y="13057"/>
                    </a:lnTo>
                    <a:cubicBezTo>
                      <a:pt x="6367" y="13057"/>
                      <a:pt x="6218" y="13089"/>
                      <a:pt x="6004" y="13089"/>
                    </a:cubicBezTo>
                    <a:cubicBezTo>
                      <a:pt x="5261" y="13089"/>
                      <a:pt x="3731" y="12703"/>
                      <a:pt x="4875" y="9251"/>
                    </a:cubicBezTo>
                    <a:cubicBezTo>
                      <a:pt x="6350" y="4803"/>
                      <a:pt x="12968" y="1"/>
                      <a:pt x="12969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884;p83">
                <a:extLst>
                  <a:ext uri="{FF2B5EF4-FFF2-40B4-BE49-F238E27FC236}">
                    <a16:creationId xmlns:a16="http://schemas.microsoft.com/office/drawing/2014/main" id="{DBADBAA1-F11C-4FB7-AF32-5F84C0167890}"/>
                  </a:ext>
                </a:extLst>
              </p:cNvPr>
              <p:cNvSpPr/>
              <p:nvPr/>
            </p:nvSpPr>
            <p:spPr>
              <a:xfrm flipH="1">
                <a:off x="2526677" y="2483975"/>
                <a:ext cx="697522" cy="400449"/>
              </a:xfrm>
              <a:custGeom>
                <a:avLst/>
                <a:gdLst/>
                <a:ahLst/>
                <a:cxnLst/>
                <a:rect l="l" t="t" r="r" b="b"/>
                <a:pathLst>
                  <a:path w="11970" h="6872" extrusionOk="0">
                    <a:moveTo>
                      <a:pt x="1244" y="0"/>
                    </a:moveTo>
                    <a:lnTo>
                      <a:pt x="97" y="854"/>
                    </a:lnTo>
                    <a:cubicBezTo>
                      <a:pt x="1" y="1000"/>
                      <a:pt x="1371" y="3044"/>
                      <a:pt x="2557" y="3044"/>
                    </a:cubicBezTo>
                    <a:cubicBezTo>
                      <a:pt x="2638" y="3044"/>
                      <a:pt x="2718" y="3035"/>
                      <a:pt x="2797" y="3014"/>
                    </a:cubicBezTo>
                    <a:cubicBezTo>
                      <a:pt x="3013" y="2959"/>
                      <a:pt x="3156" y="2933"/>
                      <a:pt x="3246" y="2933"/>
                    </a:cubicBezTo>
                    <a:cubicBezTo>
                      <a:pt x="3670" y="2933"/>
                      <a:pt x="2934" y="3506"/>
                      <a:pt x="3196" y="4322"/>
                    </a:cubicBezTo>
                    <a:cubicBezTo>
                      <a:pt x="3402" y="4964"/>
                      <a:pt x="4201" y="5251"/>
                      <a:pt x="4945" y="5251"/>
                    </a:cubicBezTo>
                    <a:cubicBezTo>
                      <a:pt x="5348" y="5251"/>
                      <a:pt x="5735" y="5166"/>
                      <a:pt x="6002" y="5008"/>
                    </a:cubicBezTo>
                    <a:cubicBezTo>
                      <a:pt x="6105" y="4946"/>
                      <a:pt x="6194" y="4919"/>
                      <a:pt x="6274" y="4919"/>
                    </a:cubicBezTo>
                    <a:cubicBezTo>
                      <a:pt x="6778" y="4919"/>
                      <a:pt x="6921" y="6009"/>
                      <a:pt x="8111" y="6421"/>
                    </a:cubicBezTo>
                    <a:cubicBezTo>
                      <a:pt x="9362" y="6852"/>
                      <a:pt x="11514" y="6872"/>
                      <a:pt x="11907" y="6872"/>
                    </a:cubicBezTo>
                    <a:cubicBezTo>
                      <a:pt x="11948" y="6872"/>
                      <a:pt x="11969" y="6872"/>
                      <a:pt x="11969" y="6872"/>
                    </a:cubicBezTo>
                    <a:lnTo>
                      <a:pt x="1244" y="0"/>
                    </a:ln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885;p83">
                <a:extLst>
                  <a:ext uri="{FF2B5EF4-FFF2-40B4-BE49-F238E27FC236}">
                    <a16:creationId xmlns:a16="http://schemas.microsoft.com/office/drawing/2014/main" id="{0D561397-4594-424E-BB73-94DFCDD0C330}"/>
                  </a:ext>
                </a:extLst>
              </p:cNvPr>
              <p:cNvSpPr/>
              <p:nvPr/>
            </p:nvSpPr>
            <p:spPr>
              <a:xfrm flipH="1">
                <a:off x="2352035" y="2749756"/>
                <a:ext cx="95742" cy="73249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257" extrusionOk="0">
                    <a:moveTo>
                      <a:pt x="823" y="0"/>
                    </a:moveTo>
                    <a:lnTo>
                      <a:pt x="0" y="874"/>
                    </a:lnTo>
                    <a:cubicBezTo>
                      <a:pt x="0" y="874"/>
                      <a:pt x="361" y="1257"/>
                      <a:pt x="910" y="1257"/>
                    </a:cubicBezTo>
                    <a:cubicBezTo>
                      <a:pt x="1128" y="1257"/>
                      <a:pt x="1375" y="1196"/>
                      <a:pt x="1642" y="1028"/>
                    </a:cubicBez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E5A6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86;p83">
                <a:extLst>
                  <a:ext uri="{FF2B5EF4-FFF2-40B4-BE49-F238E27FC236}">
                    <a16:creationId xmlns:a16="http://schemas.microsoft.com/office/drawing/2014/main" id="{AC760B53-C796-4E18-A262-1A42511ADBCA}"/>
                  </a:ext>
                </a:extLst>
              </p:cNvPr>
              <p:cNvSpPr/>
              <p:nvPr/>
            </p:nvSpPr>
            <p:spPr>
              <a:xfrm flipH="1">
                <a:off x="2232343" y="1721074"/>
                <a:ext cx="1100010" cy="726308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12464" extrusionOk="0">
                    <a:moveTo>
                      <a:pt x="10211" y="0"/>
                    </a:moveTo>
                    <a:cubicBezTo>
                      <a:pt x="5546" y="0"/>
                      <a:pt x="327" y="2374"/>
                      <a:pt x="1792" y="7743"/>
                    </a:cubicBezTo>
                    <a:cubicBezTo>
                      <a:pt x="1792" y="7743"/>
                      <a:pt x="0" y="8289"/>
                      <a:pt x="325" y="10269"/>
                    </a:cubicBezTo>
                    <a:cubicBezTo>
                      <a:pt x="617" y="12054"/>
                      <a:pt x="1942" y="12464"/>
                      <a:pt x="3049" y="12464"/>
                    </a:cubicBezTo>
                    <a:cubicBezTo>
                      <a:pt x="3168" y="12464"/>
                      <a:pt x="3285" y="12459"/>
                      <a:pt x="3397" y="12451"/>
                    </a:cubicBezTo>
                    <a:cubicBezTo>
                      <a:pt x="4557" y="12365"/>
                      <a:pt x="16669" y="10283"/>
                      <a:pt x="17027" y="8306"/>
                    </a:cubicBezTo>
                    <a:cubicBezTo>
                      <a:pt x="17027" y="8306"/>
                      <a:pt x="18877" y="2694"/>
                      <a:pt x="14416" y="766"/>
                    </a:cubicBezTo>
                    <a:cubicBezTo>
                      <a:pt x="13254" y="263"/>
                      <a:pt x="11763" y="0"/>
                      <a:pt x="10211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87;p83">
                <a:extLst>
                  <a:ext uri="{FF2B5EF4-FFF2-40B4-BE49-F238E27FC236}">
                    <a16:creationId xmlns:a16="http://schemas.microsoft.com/office/drawing/2014/main" id="{D91D6CE9-C3ED-4CC2-A84D-91BAEBDBFC18}"/>
                  </a:ext>
                </a:extLst>
              </p:cNvPr>
              <p:cNvSpPr/>
              <p:nvPr/>
            </p:nvSpPr>
            <p:spPr>
              <a:xfrm flipH="1">
                <a:off x="2743249" y="1720778"/>
                <a:ext cx="619262" cy="453302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7779" extrusionOk="0">
                    <a:moveTo>
                      <a:pt x="9021" y="0"/>
                    </a:moveTo>
                    <a:cubicBezTo>
                      <a:pt x="7740" y="0"/>
                      <a:pt x="5817" y="236"/>
                      <a:pt x="3724" y="1313"/>
                    </a:cubicBezTo>
                    <a:cubicBezTo>
                      <a:pt x="1" y="3231"/>
                      <a:pt x="2008" y="7778"/>
                      <a:pt x="2008" y="7778"/>
                    </a:cubicBezTo>
                    <a:lnTo>
                      <a:pt x="3817" y="7601"/>
                    </a:lnTo>
                    <a:cubicBezTo>
                      <a:pt x="3287" y="289"/>
                      <a:pt x="10626" y="143"/>
                      <a:pt x="10626" y="143"/>
                    </a:cubicBezTo>
                    <a:cubicBezTo>
                      <a:pt x="10626" y="143"/>
                      <a:pt x="10018" y="0"/>
                      <a:pt x="9021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888;p83">
                <a:extLst>
                  <a:ext uri="{FF2B5EF4-FFF2-40B4-BE49-F238E27FC236}">
                    <a16:creationId xmlns:a16="http://schemas.microsoft.com/office/drawing/2014/main" id="{883E88B0-9816-49DA-B27F-D5590D01D6BB}"/>
                  </a:ext>
                </a:extLst>
              </p:cNvPr>
              <p:cNvSpPr/>
              <p:nvPr/>
            </p:nvSpPr>
            <p:spPr>
              <a:xfrm flipH="1">
                <a:off x="2246853" y="2157592"/>
                <a:ext cx="918025" cy="7267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472" extrusionOk="0">
                    <a:moveTo>
                      <a:pt x="2625" y="1"/>
                    </a:moveTo>
                    <a:cubicBezTo>
                      <a:pt x="2328" y="1"/>
                      <a:pt x="1543" y="359"/>
                      <a:pt x="1632" y="597"/>
                    </a:cubicBezTo>
                    <a:cubicBezTo>
                      <a:pt x="1735" y="870"/>
                      <a:pt x="2431" y="2242"/>
                      <a:pt x="2329" y="3495"/>
                    </a:cubicBezTo>
                    <a:cubicBezTo>
                      <a:pt x="2165" y="5543"/>
                      <a:pt x="0" y="4403"/>
                      <a:pt x="205" y="6635"/>
                    </a:cubicBezTo>
                    <a:cubicBezTo>
                      <a:pt x="320" y="7908"/>
                      <a:pt x="1169" y="8146"/>
                      <a:pt x="1913" y="8146"/>
                    </a:cubicBezTo>
                    <a:cubicBezTo>
                      <a:pt x="2136" y="8146"/>
                      <a:pt x="2349" y="8125"/>
                      <a:pt x="2530" y="8103"/>
                    </a:cubicBezTo>
                    <a:cubicBezTo>
                      <a:pt x="2710" y="8081"/>
                      <a:pt x="2859" y="8061"/>
                      <a:pt x="2955" y="8061"/>
                    </a:cubicBezTo>
                    <a:cubicBezTo>
                      <a:pt x="3008" y="8061"/>
                      <a:pt x="3045" y="8067"/>
                      <a:pt x="3063" y="8083"/>
                    </a:cubicBezTo>
                    <a:cubicBezTo>
                      <a:pt x="3250" y="8253"/>
                      <a:pt x="2039" y="9039"/>
                      <a:pt x="3113" y="10131"/>
                    </a:cubicBezTo>
                    <a:cubicBezTo>
                      <a:pt x="3524" y="10548"/>
                      <a:pt x="3981" y="10676"/>
                      <a:pt x="4411" y="10676"/>
                    </a:cubicBezTo>
                    <a:cubicBezTo>
                      <a:pt x="4753" y="10676"/>
                      <a:pt x="5079" y="10595"/>
                      <a:pt x="5352" y="10514"/>
                    </a:cubicBezTo>
                    <a:cubicBezTo>
                      <a:pt x="5625" y="10432"/>
                      <a:pt x="5847" y="10353"/>
                      <a:pt x="5983" y="10353"/>
                    </a:cubicBezTo>
                    <a:cubicBezTo>
                      <a:pt x="5988" y="10353"/>
                      <a:pt x="5993" y="10353"/>
                      <a:pt x="5998" y="10353"/>
                    </a:cubicBezTo>
                    <a:cubicBezTo>
                      <a:pt x="6413" y="10370"/>
                      <a:pt x="7494" y="12471"/>
                      <a:pt x="10177" y="12471"/>
                    </a:cubicBezTo>
                    <a:cubicBezTo>
                      <a:pt x="10255" y="12471"/>
                      <a:pt x="10335" y="12470"/>
                      <a:pt x="10416" y="12466"/>
                    </a:cubicBezTo>
                    <a:cubicBezTo>
                      <a:pt x="12587" y="12370"/>
                      <a:pt x="12378" y="11117"/>
                      <a:pt x="12771" y="10947"/>
                    </a:cubicBezTo>
                    <a:cubicBezTo>
                      <a:pt x="12801" y="10934"/>
                      <a:pt x="12837" y="10928"/>
                      <a:pt x="12879" y="10928"/>
                    </a:cubicBezTo>
                    <a:cubicBezTo>
                      <a:pt x="13023" y="10928"/>
                      <a:pt x="13230" y="10998"/>
                      <a:pt x="13463" y="11070"/>
                    </a:cubicBezTo>
                    <a:cubicBezTo>
                      <a:pt x="13697" y="11140"/>
                      <a:pt x="13958" y="11210"/>
                      <a:pt x="14212" y="11210"/>
                    </a:cubicBezTo>
                    <a:cubicBezTo>
                      <a:pt x="14567" y="11210"/>
                      <a:pt x="14908" y="11073"/>
                      <a:pt x="15143" y="10605"/>
                    </a:cubicBezTo>
                    <a:cubicBezTo>
                      <a:pt x="15754" y="9380"/>
                      <a:pt x="14539" y="9107"/>
                      <a:pt x="14532" y="8783"/>
                    </a:cubicBezTo>
                    <a:cubicBezTo>
                      <a:pt x="14528" y="8458"/>
                      <a:pt x="15716" y="1208"/>
                      <a:pt x="14153" y="815"/>
                    </a:cubicBezTo>
                    <a:cubicBezTo>
                      <a:pt x="13711" y="704"/>
                      <a:pt x="13348" y="666"/>
                      <a:pt x="13020" y="666"/>
                    </a:cubicBezTo>
                    <a:cubicBezTo>
                      <a:pt x="12321" y="666"/>
                      <a:pt x="11788" y="839"/>
                      <a:pt x="11010" y="839"/>
                    </a:cubicBezTo>
                    <a:cubicBezTo>
                      <a:pt x="9866" y="839"/>
                      <a:pt x="6247" y="1833"/>
                      <a:pt x="4578" y="1870"/>
                    </a:cubicBezTo>
                    <a:cubicBezTo>
                      <a:pt x="4559" y="1871"/>
                      <a:pt x="4539" y="1871"/>
                      <a:pt x="4520" y="1871"/>
                    </a:cubicBezTo>
                    <a:cubicBezTo>
                      <a:pt x="2911" y="1871"/>
                      <a:pt x="3028" y="331"/>
                      <a:pt x="2721" y="27"/>
                    </a:cubicBezTo>
                    <a:cubicBezTo>
                      <a:pt x="2703" y="9"/>
                      <a:pt x="2669" y="1"/>
                      <a:pt x="2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89;p83">
                <a:extLst>
                  <a:ext uri="{FF2B5EF4-FFF2-40B4-BE49-F238E27FC236}">
                    <a16:creationId xmlns:a16="http://schemas.microsoft.com/office/drawing/2014/main" id="{D11C057E-8ED1-44D4-A3A5-5A9D978CC196}"/>
                  </a:ext>
                </a:extLst>
              </p:cNvPr>
              <p:cNvSpPr/>
              <p:nvPr/>
            </p:nvSpPr>
            <p:spPr>
              <a:xfrm flipH="1">
                <a:off x="3070768" y="2294007"/>
                <a:ext cx="133910" cy="97140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667" extrusionOk="0">
                    <a:moveTo>
                      <a:pt x="946" y="0"/>
                    </a:moveTo>
                    <a:cubicBezTo>
                      <a:pt x="817" y="0"/>
                      <a:pt x="690" y="21"/>
                      <a:pt x="578" y="62"/>
                    </a:cubicBezTo>
                    <a:cubicBezTo>
                      <a:pt x="407" y="127"/>
                      <a:pt x="260" y="239"/>
                      <a:pt x="161" y="399"/>
                    </a:cubicBezTo>
                    <a:cubicBezTo>
                      <a:pt x="59" y="560"/>
                      <a:pt x="1" y="771"/>
                      <a:pt x="1" y="1031"/>
                    </a:cubicBezTo>
                    <a:lnTo>
                      <a:pt x="69" y="1031"/>
                    </a:lnTo>
                    <a:cubicBezTo>
                      <a:pt x="69" y="864"/>
                      <a:pt x="93" y="721"/>
                      <a:pt x="137" y="601"/>
                    </a:cubicBezTo>
                    <a:cubicBezTo>
                      <a:pt x="202" y="420"/>
                      <a:pt x="315" y="287"/>
                      <a:pt x="451" y="198"/>
                    </a:cubicBezTo>
                    <a:cubicBezTo>
                      <a:pt x="591" y="113"/>
                      <a:pt x="762" y="68"/>
                      <a:pt x="946" y="68"/>
                    </a:cubicBezTo>
                    <a:cubicBezTo>
                      <a:pt x="1144" y="68"/>
                      <a:pt x="1359" y="116"/>
                      <a:pt x="1570" y="215"/>
                    </a:cubicBezTo>
                    <a:cubicBezTo>
                      <a:pt x="1761" y="303"/>
                      <a:pt x="1946" y="428"/>
                      <a:pt x="2119" y="588"/>
                    </a:cubicBezTo>
                    <a:lnTo>
                      <a:pt x="2119" y="588"/>
                    </a:lnTo>
                    <a:cubicBezTo>
                      <a:pt x="2096" y="588"/>
                      <a:pt x="2070" y="587"/>
                      <a:pt x="2042" y="587"/>
                    </a:cubicBezTo>
                    <a:cubicBezTo>
                      <a:pt x="1960" y="587"/>
                      <a:pt x="1854" y="594"/>
                      <a:pt x="1745" y="608"/>
                    </a:cubicBezTo>
                    <a:cubicBezTo>
                      <a:pt x="1581" y="628"/>
                      <a:pt x="1403" y="669"/>
                      <a:pt x="1260" y="758"/>
                    </a:cubicBezTo>
                    <a:cubicBezTo>
                      <a:pt x="1192" y="803"/>
                      <a:pt x="1131" y="861"/>
                      <a:pt x="1086" y="932"/>
                    </a:cubicBezTo>
                    <a:cubicBezTo>
                      <a:pt x="1042" y="1004"/>
                      <a:pt x="1017" y="1089"/>
                      <a:pt x="1017" y="1188"/>
                    </a:cubicBezTo>
                    <a:lnTo>
                      <a:pt x="1017" y="1215"/>
                    </a:lnTo>
                    <a:cubicBezTo>
                      <a:pt x="1022" y="1304"/>
                      <a:pt x="1038" y="1376"/>
                      <a:pt x="1063" y="1434"/>
                    </a:cubicBezTo>
                    <a:cubicBezTo>
                      <a:pt x="1083" y="1478"/>
                      <a:pt x="1107" y="1516"/>
                      <a:pt x="1134" y="1546"/>
                    </a:cubicBezTo>
                    <a:cubicBezTo>
                      <a:pt x="1178" y="1591"/>
                      <a:pt x="1230" y="1622"/>
                      <a:pt x="1284" y="1642"/>
                    </a:cubicBezTo>
                    <a:cubicBezTo>
                      <a:pt x="1339" y="1659"/>
                      <a:pt x="1400" y="1666"/>
                      <a:pt x="1458" y="1666"/>
                    </a:cubicBezTo>
                    <a:cubicBezTo>
                      <a:pt x="1564" y="1666"/>
                      <a:pt x="1670" y="1642"/>
                      <a:pt x="1752" y="1619"/>
                    </a:cubicBezTo>
                    <a:cubicBezTo>
                      <a:pt x="1830" y="1595"/>
                      <a:pt x="1882" y="1570"/>
                      <a:pt x="1885" y="1570"/>
                    </a:cubicBezTo>
                    <a:lnTo>
                      <a:pt x="1854" y="1509"/>
                    </a:lnTo>
                    <a:cubicBezTo>
                      <a:pt x="1851" y="1509"/>
                      <a:pt x="1796" y="1533"/>
                      <a:pt x="1725" y="1557"/>
                    </a:cubicBezTo>
                    <a:cubicBezTo>
                      <a:pt x="1649" y="1578"/>
                      <a:pt x="1550" y="1598"/>
                      <a:pt x="1458" y="1598"/>
                    </a:cubicBezTo>
                    <a:cubicBezTo>
                      <a:pt x="1411" y="1598"/>
                      <a:pt x="1366" y="1595"/>
                      <a:pt x="1321" y="1581"/>
                    </a:cubicBezTo>
                    <a:cubicBezTo>
                      <a:pt x="1291" y="1574"/>
                      <a:pt x="1260" y="1560"/>
                      <a:pt x="1233" y="1543"/>
                    </a:cubicBezTo>
                    <a:cubicBezTo>
                      <a:pt x="1195" y="1516"/>
                      <a:pt x="1161" y="1478"/>
                      <a:pt x="1134" y="1427"/>
                    </a:cubicBezTo>
                    <a:cubicBezTo>
                      <a:pt x="1107" y="1373"/>
                      <a:pt x="1090" y="1304"/>
                      <a:pt x="1086" y="1215"/>
                    </a:cubicBezTo>
                    <a:lnTo>
                      <a:pt x="1086" y="1188"/>
                    </a:lnTo>
                    <a:cubicBezTo>
                      <a:pt x="1086" y="1130"/>
                      <a:pt x="1096" y="1079"/>
                      <a:pt x="1113" y="1031"/>
                    </a:cubicBezTo>
                    <a:cubicBezTo>
                      <a:pt x="1144" y="952"/>
                      <a:pt x="1195" y="888"/>
                      <a:pt x="1267" y="837"/>
                    </a:cubicBezTo>
                    <a:cubicBezTo>
                      <a:pt x="1373" y="762"/>
                      <a:pt x="1513" y="717"/>
                      <a:pt x="1652" y="689"/>
                    </a:cubicBezTo>
                    <a:cubicBezTo>
                      <a:pt x="1796" y="662"/>
                      <a:pt x="1936" y="656"/>
                      <a:pt x="2042" y="656"/>
                    </a:cubicBezTo>
                    <a:cubicBezTo>
                      <a:pt x="2090" y="656"/>
                      <a:pt x="2131" y="659"/>
                      <a:pt x="2161" y="659"/>
                    </a:cubicBezTo>
                    <a:cubicBezTo>
                      <a:pt x="2175" y="662"/>
                      <a:pt x="2185" y="662"/>
                      <a:pt x="2196" y="662"/>
                    </a:cubicBezTo>
                    <a:lnTo>
                      <a:pt x="2205" y="662"/>
                    </a:lnTo>
                    <a:lnTo>
                      <a:pt x="2298" y="673"/>
                    </a:lnTo>
                    <a:lnTo>
                      <a:pt x="2233" y="604"/>
                    </a:lnTo>
                    <a:cubicBezTo>
                      <a:pt x="2038" y="407"/>
                      <a:pt x="1820" y="256"/>
                      <a:pt x="1602" y="154"/>
                    </a:cubicBezTo>
                    <a:cubicBezTo>
                      <a:pt x="1380" y="51"/>
                      <a:pt x="1154" y="0"/>
                      <a:pt x="946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90;p83">
                <a:extLst>
                  <a:ext uri="{FF2B5EF4-FFF2-40B4-BE49-F238E27FC236}">
                    <a16:creationId xmlns:a16="http://schemas.microsoft.com/office/drawing/2014/main" id="{716E2990-2D0D-4D8C-AEC3-487992A79FE4}"/>
                  </a:ext>
                </a:extLst>
              </p:cNvPr>
              <p:cNvSpPr/>
              <p:nvPr/>
            </p:nvSpPr>
            <p:spPr>
              <a:xfrm flipH="1">
                <a:off x="2334903" y="1953464"/>
                <a:ext cx="133269" cy="71267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891;p83">
                <a:extLst>
                  <a:ext uri="{FF2B5EF4-FFF2-40B4-BE49-F238E27FC236}">
                    <a16:creationId xmlns:a16="http://schemas.microsoft.com/office/drawing/2014/main" id="{1B4C16E3-EEE3-40C6-84B3-58C9BD1A383C}"/>
                  </a:ext>
                </a:extLst>
              </p:cNvPr>
              <p:cNvSpPr/>
              <p:nvPr/>
            </p:nvSpPr>
            <p:spPr>
              <a:xfrm flipH="1">
                <a:off x="2669445" y="1936332"/>
                <a:ext cx="206052" cy="82397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92;p83">
                <a:extLst>
                  <a:ext uri="{FF2B5EF4-FFF2-40B4-BE49-F238E27FC236}">
                    <a16:creationId xmlns:a16="http://schemas.microsoft.com/office/drawing/2014/main" id="{BDC4959A-4C63-4DBF-A60E-67B5291574BB}"/>
                  </a:ext>
                </a:extLst>
              </p:cNvPr>
              <p:cNvSpPr/>
              <p:nvPr/>
            </p:nvSpPr>
            <p:spPr>
              <a:xfrm flipH="1">
                <a:off x="2390844" y="2104972"/>
                <a:ext cx="50173" cy="25407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36" extrusionOk="0">
                    <a:moveTo>
                      <a:pt x="1" y="1"/>
                    </a:moveTo>
                    <a:cubicBezTo>
                      <a:pt x="1" y="240"/>
                      <a:pt x="192" y="435"/>
                      <a:pt x="431" y="435"/>
                    </a:cubicBezTo>
                    <a:cubicBezTo>
                      <a:pt x="669" y="435"/>
                      <a:pt x="861" y="240"/>
                      <a:pt x="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893;p83">
                <a:extLst>
                  <a:ext uri="{FF2B5EF4-FFF2-40B4-BE49-F238E27FC236}">
                    <a16:creationId xmlns:a16="http://schemas.microsoft.com/office/drawing/2014/main" id="{75ACDF76-3946-4A55-B10A-512284ABE695}"/>
                  </a:ext>
                </a:extLst>
              </p:cNvPr>
              <p:cNvSpPr/>
              <p:nvPr/>
            </p:nvSpPr>
            <p:spPr>
              <a:xfrm flipH="1">
                <a:off x="2717054" y="2104972"/>
                <a:ext cx="68878" cy="34672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95" extrusionOk="0">
                    <a:moveTo>
                      <a:pt x="1" y="1"/>
                    </a:moveTo>
                    <a:cubicBezTo>
                      <a:pt x="1" y="329"/>
                      <a:pt x="263" y="595"/>
                      <a:pt x="590" y="595"/>
                    </a:cubicBezTo>
                    <a:cubicBezTo>
                      <a:pt x="915" y="595"/>
                      <a:pt x="1181" y="329"/>
                      <a:pt x="11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894;p83">
                <a:extLst>
                  <a:ext uri="{FF2B5EF4-FFF2-40B4-BE49-F238E27FC236}">
                    <a16:creationId xmlns:a16="http://schemas.microsoft.com/office/drawing/2014/main" id="{6EBC3BE8-3978-4B60-BFDC-48BD5D5D236A}"/>
                  </a:ext>
                </a:extLst>
              </p:cNvPr>
              <p:cNvSpPr/>
              <p:nvPr/>
            </p:nvSpPr>
            <p:spPr>
              <a:xfrm flipH="1">
                <a:off x="2600101" y="2254499"/>
                <a:ext cx="91546" cy="41548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713" extrusionOk="0">
                    <a:moveTo>
                      <a:pt x="7" y="0"/>
                    </a:moveTo>
                    <a:cubicBezTo>
                      <a:pt x="6" y="0"/>
                      <a:pt x="4" y="1"/>
                      <a:pt x="4" y="3"/>
                    </a:cubicBezTo>
                    <a:cubicBezTo>
                      <a:pt x="1" y="6"/>
                      <a:pt x="1" y="9"/>
                      <a:pt x="4" y="12"/>
                    </a:cubicBezTo>
                    <a:cubicBezTo>
                      <a:pt x="4" y="12"/>
                      <a:pt x="7" y="16"/>
                      <a:pt x="14" y="23"/>
                    </a:cubicBezTo>
                    <a:cubicBezTo>
                      <a:pt x="89" y="118"/>
                      <a:pt x="513" y="712"/>
                      <a:pt x="1195" y="712"/>
                    </a:cubicBezTo>
                    <a:cubicBezTo>
                      <a:pt x="1311" y="712"/>
                      <a:pt x="1434" y="696"/>
                      <a:pt x="1567" y="658"/>
                    </a:cubicBezTo>
                    <a:cubicBezTo>
                      <a:pt x="1570" y="655"/>
                      <a:pt x="1570" y="651"/>
                      <a:pt x="1570" y="647"/>
                    </a:cubicBezTo>
                    <a:cubicBezTo>
                      <a:pt x="1570" y="644"/>
                      <a:pt x="1567" y="644"/>
                      <a:pt x="1564" y="644"/>
                    </a:cubicBezTo>
                    <a:cubicBezTo>
                      <a:pt x="1434" y="685"/>
                      <a:pt x="1311" y="702"/>
                      <a:pt x="1195" y="702"/>
                    </a:cubicBezTo>
                    <a:cubicBezTo>
                      <a:pt x="836" y="702"/>
                      <a:pt x="546" y="532"/>
                      <a:pt x="345" y="361"/>
                    </a:cubicBezTo>
                    <a:cubicBezTo>
                      <a:pt x="242" y="275"/>
                      <a:pt x="164" y="190"/>
                      <a:pt x="110" y="122"/>
                    </a:cubicBezTo>
                    <a:cubicBezTo>
                      <a:pt x="83" y="91"/>
                      <a:pt x="58" y="61"/>
                      <a:pt x="42" y="40"/>
                    </a:cubicBezTo>
                    <a:cubicBezTo>
                      <a:pt x="34" y="30"/>
                      <a:pt x="28" y="23"/>
                      <a:pt x="24" y="16"/>
                    </a:cubicBezTo>
                    <a:cubicBezTo>
                      <a:pt x="17" y="9"/>
                      <a:pt x="14" y="6"/>
                      <a:pt x="10" y="3"/>
                    </a:cubicBezTo>
                    <a:cubicBezTo>
                      <a:pt x="10" y="1"/>
                      <a:pt x="9" y="0"/>
                      <a:pt x="7" y="0"/>
                    </a:cubicBezTo>
                    <a:close/>
                  </a:path>
                </a:pathLst>
              </a:custGeom>
              <a:solidFill>
                <a:srgbClr val="B2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895;p83">
                <a:extLst>
                  <a:ext uri="{FF2B5EF4-FFF2-40B4-BE49-F238E27FC236}">
                    <a16:creationId xmlns:a16="http://schemas.microsoft.com/office/drawing/2014/main" id="{80D69185-FCF5-4415-AB4E-095757CA9A89}"/>
                  </a:ext>
                </a:extLst>
              </p:cNvPr>
              <p:cNvSpPr/>
              <p:nvPr/>
            </p:nvSpPr>
            <p:spPr>
              <a:xfrm flipH="1">
                <a:off x="2383094" y="2104797"/>
                <a:ext cx="106056" cy="69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896;p83">
                <a:extLst>
                  <a:ext uri="{FF2B5EF4-FFF2-40B4-BE49-F238E27FC236}">
                    <a16:creationId xmlns:a16="http://schemas.microsoft.com/office/drawing/2014/main" id="{EE332038-CD32-4A04-B8F2-F4FD28F774B6}"/>
                  </a:ext>
                </a:extLst>
              </p:cNvPr>
              <p:cNvSpPr/>
              <p:nvPr/>
            </p:nvSpPr>
            <p:spPr>
              <a:xfrm flipH="1">
                <a:off x="2706331" y="2104622"/>
                <a:ext cx="145856" cy="1049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97;p83">
                <a:extLst>
                  <a:ext uri="{FF2B5EF4-FFF2-40B4-BE49-F238E27FC236}">
                    <a16:creationId xmlns:a16="http://schemas.microsoft.com/office/drawing/2014/main" id="{DF2293C3-E9E4-453C-AD62-E745F7DFEFE8}"/>
                  </a:ext>
                </a:extLst>
              </p:cNvPr>
              <p:cNvSpPr/>
              <p:nvPr/>
            </p:nvSpPr>
            <p:spPr>
              <a:xfrm flipH="1">
                <a:off x="2265325" y="2010163"/>
                <a:ext cx="74822" cy="22359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3837" extrusionOk="0">
                    <a:moveTo>
                      <a:pt x="584" y="2294"/>
                    </a:moveTo>
                    <a:cubicBezTo>
                      <a:pt x="608" y="2294"/>
                      <a:pt x="608" y="2332"/>
                      <a:pt x="584" y="2332"/>
                    </a:cubicBezTo>
                    <a:cubicBezTo>
                      <a:pt x="556" y="2332"/>
                      <a:pt x="556" y="2294"/>
                      <a:pt x="584" y="2294"/>
                    </a:cubicBezTo>
                    <a:close/>
                    <a:moveTo>
                      <a:pt x="345" y="0"/>
                    </a:moveTo>
                    <a:lnTo>
                      <a:pt x="345" y="0"/>
                    </a:lnTo>
                    <a:cubicBezTo>
                      <a:pt x="362" y="194"/>
                      <a:pt x="372" y="386"/>
                      <a:pt x="379" y="574"/>
                    </a:cubicBezTo>
                    <a:cubicBezTo>
                      <a:pt x="433" y="659"/>
                      <a:pt x="471" y="751"/>
                      <a:pt x="498" y="850"/>
                    </a:cubicBezTo>
                    <a:cubicBezTo>
                      <a:pt x="577" y="1123"/>
                      <a:pt x="577" y="1413"/>
                      <a:pt x="560" y="1697"/>
                    </a:cubicBezTo>
                    <a:cubicBezTo>
                      <a:pt x="560" y="1707"/>
                      <a:pt x="550" y="1714"/>
                      <a:pt x="543" y="1714"/>
                    </a:cubicBezTo>
                    <a:cubicBezTo>
                      <a:pt x="533" y="1714"/>
                      <a:pt x="523" y="1707"/>
                      <a:pt x="523" y="1697"/>
                    </a:cubicBezTo>
                    <a:cubicBezTo>
                      <a:pt x="539" y="1427"/>
                      <a:pt x="539" y="1154"/>
                      <a:pt x="471" y="895"/>
                    </a:cubicBezTo>
                    <a:cubicBezTo>
                      <a:pt x="451" y="809"/>
                      <a:pt x="420" y="724"/>
                      <a:pt x="379" y="649"/>
                    </a:cubicBezTo>
                    <a:lnTo>
                      <a:pt x="379" y="649"/>
                    </a:lnTo>
                    <a:cubicBezTo>
                      <a:pt x="396" y="2137"/>
                      <a:pt x="0" y="3345"/>
                      <a:pt x="0" y="3345"/>
                    </a:cubicBezTo>
                    <a:cubicBezTo>
                      <a:pt x="208" y="3397"/>
                      <a:pt x="369" y="3570"/>
                      <a:pt x="488" y="3837"/>
                    </a:cubicBezTo>
                    <a:cubicBezTo>
                      <a:pt x="580" y="3762"/>
                      <a:pt x="659" y="3676"/>
                      <a:pt x="731" y="3588"/>
                    </a:cubicBezTo>
                    <a:cubicBezTo>
                      <a:pt x="1171" y="2932"/>
                      <a:pt x="1191" y="2055"/>
                      <a:pt x="1191" y="1905"/>
                    </a:cubicBezTo>
                    <a:cubicBezTo>
                      <a:pt x="1191" y="1676"/>
                      <a:pt x="1205" y="1431"/>
                      <a:pt x="1222" y="1195"/>
                    </a:cubicBezTo>
                    <a:cubicBezTo>
                      <a:pt x="1249" y="741"/>
                      <a:pt x="1284" y="174"/>
                      <a:pt x="1154" y="17"/>
                    </a:cubicBezTo>
                    <a:lnTo>
                      <a:pt x="1137" y="17"/>
                    </a:lnTo>
                    <a:cubicBezTo>
                      <a:pt x="990" y="17"/>
                      <a:pt x="703" y="10"/>
                      <a:pt x="345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898;p83">
                <a:extLst>
                  <a:ext uri="{FF2B5EF4-FFF2-40B4-BE49-F238E27FC236}">
                    <a16:creationId xmlns:a16="http://schemas.microsoft.com/office/drawing/2014/main" id="{3742EE45-BC4D-4604-A717-4608157435AA}"/>
                  </a:ext>
                </a:extLst>
              </p:cNvPr>
              <p:cNvSpPr/>
              <p:nvPr/>
            </p:nvSpPr>
            <p:spPr>
              <a:xfrm flipH="1">
                <a:off x="2317071" y="2006725"/>
                <a:ext cx="186006" cy="19841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3405" extrusionOk="0">
                    <a:moveTo>
                      <a:pt x="2059" y="1684"/>
                    </a:moveTo>
                    <a:lnTo>
                      <a:pt x="2059" y="1694"/>
                    </a:lnTo>
                    <a:lnTo>
                      <a:pt x="1926" y="1694"/>
                    </a:lnTo>
                    <a:cubicBezTo>
                      <a:pt x="1922" y="1929"/>
                      <a:pt x="1731" y="2121"/>
                      <a:pt x="1496" y="2121"/>
                    </a:cubicBezTo>
                    <a:cubicBezTo>
                      <a:pt x="1260" y="2121"/>
                      <a:pt x="1069" y="1929"/>
                      <a:pt x="1066" y="1694"/>
                    </a:cubicBezTo>
                    <a:lnTo>
                      <a:pt x="239" y="1694"/>
                    </a:lnTo>
                    <a:lnTo>
                      <a:pt x="239" y="1684"/>
                    </a:lnTo>
                    <a:close/>
                    <a:moveTo>
                      <a:pt x="185" y="1"/>
                    </a:moveTo>
                    <a:cubicBezTo>
                      <a:pt x="92" y="141"/>
                      <a:pt x="1" y="885"/>
                      <a:pt x="110" y="2418"/>
                    </a:cubicBezTo>
                    <a:cubicBezTo>
                      <a:pt x="137" y="2804"/>
                      <a:pt x="215" y="3125"/>
                      <a:pt x="349" y="3387"/>
                    </a:cubicBezTo>
                    <a:cubicBezTo>
                      <a:pt x="795" y="3336"/>
                      <a:pt x="1192" y="3258"/>
                      <a:pt x="1666" y="3258"/>
                    </a:cubicBezTo>
                    <a:cubicBezTo>
                      <a:pt x="1991" y="3258"/>
                      <a:pt x="2356" y="3295"/>
                      <a:pt x="2796" y="3404"/>
                    </a:cubicBezTo>
                    <a:cubicBezTo>
                      <a:pt x="2796" y="3404"/>
                      <a:pt x="3192" y="2196"/>
                      <a:pt x="3175" y="708"/>
                    </a:cubicBezTo>
                    <a:cubicBezTo>
                      <a:pt x="3124" y="612"/>
                      <a:pt x="3056" y="530"/>
                      <a:pt x="2963" y="469"/>
                    </a:cubicBezTo>
                    <a:cubicBezTo>
                      <a:pt x="2946" y="458"/>
                      <a:pt x="2957" y="434"/>
                      <a:pt x="2974" y="434"/>
                    </a:cubicBezTo>
                    <a:cubicBezTo>
                      <a:pt x="2977" y="434"/>
                      <a:pt x="2980" y="434"/>
                      <a:pt x="2984" y="438"/>
                    </a:cubicBezTo>
                    <a:cubicBezTo>
                      <a:pt x="3062" y="489"/>
                      <a:pt x="3124" y="554"/>
                      <a:pt x="3175" y="633"/>
                    </a:cubicBezTo>
                    <a:cubicBezTo>
                      <a:pt x="3168" y="445"/>
                      <a:pt x="3158" y="253"/>
                      <a:pt x="3141" y="59"/>
                    </a:cubicBezTo>
                    <a:cubicBezTo>
                      <a:pt x="3018" y="59"/>
                      <a:pt x="2885" y="56"/>
                      <a:pt x="2749" y="53"/>
                    </a:cubicBezTo>
                    <a:cubicBezTo>
                      <a:pt x="2745" y="56"/>
                      <a:pt x="2745" y="62"/>
                      <a:pt x="2745" y="69"/>
                    </a:cubicBezTo>
                    <a:cubicBezTo>
                      <a:pt x="2697" y="240"/>
                      <a:pt x="2544" y="308"/>
                      <a:pt x="2345" y="308"/>
                    </a:cubicBezTo>
                    <a:cubicBezTo>
                      <a:pt x="2076" y="308"/>
                      <a:pt x="1721" y="185"/>
                      <a:pt x="1417" y="18"/>
                    </a:cubicBezTo>
                    <a:cubicBezTo>
                      <a:pt x="929" y="7"/>
                      <a:pt x="478" y="1"/>
                      <a:pt x="185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99;p83">
                <a:extLst>
                  <a:ext uri="{FF2B5EF4-FFF2-40B4-BE49-F238E27FC236}">
                    <a16:creationId xmlns:a16="http://schemas.microsoft.com/office/drawing/2014/main" id="{7F99E7A5-1A37-4DB3-9FCE-EF53DAFF817E}"/>
                  </a:ext>
                </a:extLst>
              </p:cNvPr>
              <p:cNvSpPr/>
              <p:nvPr/>
            </p:nvSpPr>
            <p:spPr>
              <a:xfrm flipH="1">
                <a:off x="2311652" y="2196518"/>
                <a:ext cx="171146" cy="58331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1001" extrusionOk="0">
                    <a:moveTo>
                      <a:pt x="1318" y="1"/>
                    </a:moveTo>
                    <a:cubicBezTo>
                      <a:pt x="844" y="1"/>
                      <a:pt x="447" y="79"/>
                      <a:pt x="1" y="130"/>
                    </a:cubicBezTo>
                    <a:cubicBezTo>
                      <a:pt x="304" y="724"/>
                      <a:pt x="891" y="1001"/>
                      <a:pt x="1813" y="1001"/>
                    </a:cubicBezTo>
                    <a:lnTo>
                      <a:pt x="1875" y="1001"/>
                    </a:lnTo>
                    <a:cubicBezTo>
                      <a:pt x="2336" y="998"/>
                      <a:pt x="2680" y="854"/>
                      <a:pt x="2936" y="639"/>
                    </a:cubicBezTo>
                    <a:cubicBezTo>
                      <a:pt x="2817" y="372"/>
                      <a:pt x="2656" y="199"/>
                      <a:pt x="2448" y="147"/>
                    </a:cubicBezTo>
                    <a:cubicBezTo>
                      <a:pt x="2008" y="38"/>
                      <a:pt x="1643" y="1"/>
                      <a:pt x="13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900;p83">
                <a:extLst>
                  <a:ext uri="{FF2B5EF4-FFF2-40B4-BE49-F238E27FC236}">
                    <a16:creationId xmlns:a16="http://schemas.microsoft.com/office/drawing/2014/main" id="{4FA0FC09-D2FD-45D7-BB27-B4348602E5B2}"/>
                  </a:ext>
                </a:extLst>
              </p:cNvPr>
              <p:cNvSpPr/>
              <p:nvPr/>
            </p:nvSpPr>
            <p:spPr>
              <a:xfrm flipH="1">
                <a:off x="2342886" y="2007774"/>
                <a:ext cx="77619" cy="16957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291" extrusionOk="0">
                    <a:moveTo>
                      <a:pt x="0" y="0"/>
                    </a:moveTo>
                    <a:cubicBezTo>
                      <a:pt x="304" y="167"/>
                      <a:pt x="659" y="290"/>
                      <a:pt x="928" y="290"/>
                    </a:cubicBezTo>
                    <a:cubicBezTo>
                      <a:pt x="1127" y="290"/>
                      <a:pt x="1280" y="222"/>
                      <a:pt x="1328" y="51"/>
                    </a:cubicBezTo>
                    <a:cubicBezTo>
                      <a:pt x="1328" y="44"/>
                      <a:pt x="1328" y="38"/>
                      <a:pt x="1332" y="35"/>
                    </a:cubicBezTo>
                    <a:cubicBezTo>
                      <a:pt x="1242" y="30"/>
                      <a:pt x="1150" y="27"/>
                      <a:pt x="1058" y="27"/>
                    </a:cubicBezTo>
                    <a:cubicBezTo>
                      <a:pt x="710" y="17"/>
                      <a:pt x="345" y="1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901;p83">
                <a:extLst>
                  <a:ext uri="{FF2B5EF4-FFF2-40B4-BE49-F238E27FC236}">
                    <a16:creationId xmlns:a16="http://schemas.microsoft.com/office/drawing/2014/main" id="{C5208DBA-0DC3-4D29-BACA-2458DA8C605D}"/>
                  </a:ext>
                </a:extLst>
              </p:cNvPr>
              <p:cNvSpPr/>
              <p:nvPr/>
            </p:nvSpPr>
            <p:spPr>
              <a:xfrm flipH="1">
                <a:off x="2390844" y="2105438"/>
                <a:ext cx="50173" cy="24941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28" extrusionOk="0">
                    <a:moveTo>
                      <a:pt x="1" y="0"/>
                    </a:moveTo>
                    <a:cubicBezTo>
                      <a:pt x="4" y="235"/>
                      <a:pt x="195" y="427"/>
                      <a:pt x="431" y="427"/>
                    </a:cubicBezTo>
                    <a:cubicBezTo>
                      <a:pt x="666" y="427"/>
                      <a:pt x="857" y="235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902;p83">
                <a:extLst>
                  <a:ext uri="{FF2B5EF4-FFF2-40B4-BE49-F238E27FC236}">
                    <a16:creationId xmlns:a16="http://schemas.microsoft.com/office/drawing/2014/main" id="{1BA8A2C5-BD67-4BE9-9DB8-9AB351B086CB}"/>
                  </a:ext>
                </a:extLst>
              </p:cNvPr>
              <p:cNvSpPr/>
              <p:nvPr/>
            </p:nvSpPr>
            <p:spPr>
              <a:xfrm flipH="1">
                <a:off x="2383094" y="2104797"/>
                <a:ext cx="106056" cy="69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903;p83">
                <a:extLst>
                  <a:ext uri="{FF2B5EF4-FFF2-40B4-BE49-F238E27FC236}">
                    <a16:creationId xmlns:a16="http://schemas.microsoft.com/office/drawing/2014/main" id="{7CE6EF2A-0F31-45C4-B48A-648DE8F6054C}"/>
                  </a:ext>
                </a:extLst>
              </p:cNvPr>
              <p:cNvSpPr/>
              <p:nvPr/>
            </p:nvSpPr>
            <p:spPr>
              <a:xfrm flipH="1">
                <a:off x="2581395" y="1988252"/>
                <a:ext cx="346547" cy="270792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647" extrusionOk="0">
                    <a:moveTo>
                      <a:pt x="4697" y="605"/>
                    </a:moveTo>
                    <a:cubicBezTo>
                      <a:pt x="4700" y="605"/>
                      <a:pt x="4704" y="605"/>
                      <a:pt x="4707" y="608"/>
                    </a:cubicBezTo>
                    <a:cubicBezTo>
                      <a:pt x="4871" y="718"/>
                      <a:pt x="4967" y="895"/>
                      <a:pt x="5022" y="1079"/>
                    </a:cubicBezTo>
                    <a:cubicBezTo>
                      <a:pt x="5096" y="1353"/>
                      <a:pt x="5100" y="1646"/>
                      <a:pt x="5083" y="1926"/>
                    </a:cubicBezTo>
                    <a:cubicBezTo>
                      <a:pt x="5083" y="1939"/>
                      <a:pt x="5072" y="1943"/>
                      <a:pt x="5062" y="1943"/>
                    </a:cubicBezTo>
                    <a:cubicBezTo>
                      <a:pt x="5052" y="1943"/>
                      <a:pt x="5045" y="1939"/>
                      <a:pt x="5045" y="1926"/>
                    </a:cubicBezTo>
                    <a:cubicBezTo>
                      <a:pt x="5059" y="1660"/>
                      <a:pt x="5059" y="1383"/>
                      <a:pt x="4994" y="1123"/>
                    </a:cubicBezTo>
                    <a:cubicBezTo>
                      <a:pt x="4943" y="936"/>
                      <a:pt x="4854" y="751"/>
                      <a:pt x="4686" y="642"/>
                    </a:cubicBezTo>
                    <a:cubicBezTo>
                      <a:pt x="4673" y="628"/>
                      <a:pt x="4683" y="605"/>
                      <a:pt x="4697" y="605"/>
                    </a:cubicBezTo>
                    <a:close/>
                    <a:moveTo>
                      <a:pt x="5103" y="2523"/>
                    </a:moveTo>
                    <a:cubicBezTo>
                      <a:pt x="5127" y="2523"/>
                      <a:pt x="5127" y="2561"/>
                      <a:pt x="5103" y="2561"/>
                    </a:cubicBezTo>
                    <a:cubicBezTo>
                      <a:pt x="5080" y="2561"/>
                      <a:pt x="5080" y="2523"/>
                      <a:pt x="5103" y="2523"/>
                    </a:cubicBezTo>
                    <a:close/>
                    <a:moveTo>
                      <a:pt x="3802" y="1997"/>
                    </a:moveTo>
                    <a:lnTo>
                      <a:pt x="3802" y="2015"/>
                    </a:lnTo>
                    <a:lnTo>
                      <a:pt x="3618" y="2015"/>
                    </a:lnTo>
                    <a:cubicBezTo>
                      <a:pt x="3615" y="2336"/>
                      <a:pt x="3352" y="2598"/>
                      <a:pt x="3027" y="2598"/>
                    </a:cubicBezTo>
                    <a:cubicBezTo>
                      <a:pt x="2704" y="2598"/>
                      <a:pt x="2441" y="2336"/>
                      <a:pt x="2438" y="2015"/>
                    </a:cubicBezTo>
                    <a:lnTo>
                      <a:pt x="1300" y="2015"/>
                    </a:lnTo>
                    <a:lnTo>
                      <a:pt x="1300" y="1997"/>
                    </a:lnTo>
                    <a:close/>
                    <a:moveTo>
                      <a:pt x="475" y="1"/>
                    </a:moveTo>
                    <a:cubicBezTo>
                      <a:pt x="290" y="1"/>
                      <a:pt x="0" y="154"/>
                      <a:pt x="0" y="574"/>
                    </a:cubicBezTo>
                    <a:lnTo>
                      <a:pt x="0" y="2229"/>
                    </a:lnTo>
                    <a:cubicBezTo>
                      <a:pt x="0" y="3431"/>
                      <a:pt x="338" y="4291"/>
                      <a:pt x="1754" y="4646"/>
                    </a:cubicBezTo>
                    <a:cubicBezTo>
                      <a:pt x="2827" y="4486"/>
                      <a:pt x="4124" y="4200"/>
                      <a:pt x="5192" y="3995"/>
                    </a:cubicBezTo>
                    <a:cubicBezTo>
                      <a:pt x="5946" y="2909"/>
                      <a:pt x="5833" y="1127"/>
                      <a:pt x="5797" y="513"/>
                    </a:cubicBezTo>
                    <a:cubicBezTo>
                      <a:pt x="5792" y="420"/>
                      <a:pt x="5786" y="356"/>
                      <a:pt x="5786" y="318"/>
                    </a:cubicBezTo>
                    <a:cubicBezTo>
                      <a:pt x="5786" y="165"/>
                      <a:pt x="5697" y="72"/>
                      <a:pt x="5575" y="21"/>
                    </a:cubicBezTo>
                    <a:cubicBezTo>
                      <a:pt x="5496" y="4"/>
                      <a:pt x="5411" y="1"/>
                      <a:pt x="5329" y="1"/>
                    </a:cubicBezTo>
                    <a:lnTo>
                      <a:pt x="3372" y="1"/>
                    </a:lnTo>
                    <a:cubicBezTo>
                      <a:pt x="2737" y="288"/>
                      <a:pt x="1871" y="523"/>
                      <a:pt x="1478" y="523"/>
                    </a:cubicBezTo>
                    <a:cubicBezTo>
                      <a:pt x="1365" y="523"/>
                      <a:pt x="1294" y="502"/>
                      <a:pt x="1273" y="465"/>
                    </a:cubicBezTo>
                    <a:cubicBezTo>
                      <a:pt x="1188" y="304"/>
                      <a:pt x="1212" y="148"/>
                      <a:pt x="1307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904;p83">
                <a:extLst>
                  <a:ext uri="{FF2B5EF4-FFF2-40B4-BE49-F238E27FC236}">
                    <a16:creationId xmlns:a16="http://schemas.microsoft.com/office/drawing/2014/main" id="{6FC9C807-C962-4E64-A7B6-219449220E97}"/>
                  </a:ext>
                </a:extLst>
              </p:cNvPr>
              <p:cNvSpPr/>
              <p:nvPr/>
            </p:nvSpPr>
            <p:spPr>
              <a:xfrm flipH="1">
                <a:off x="2625391" y="2220992"/>
                <a:ext cx="200341" cy="48774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837" extrusionOk="0">
                    <a:moveTo>
                      <a:pt x="3438" y="1"/>
                    </a:moveTo>
                    <a:lnTo>
                      <a:pt x="3438" y="1"/>
                    </a:lnTo>
                    <a:cubicBezTo>
                      <a:pt x="2370" y="206"/>
                      <a:pt x="1073" y="492"/>
                      <a:pt x="0" y="652"/>
                    </a:cubicBezTo>
                    <a:cubicBezTo>
                      <a:pt x="479" y="775"/>
                      <a:pt x="1079" y="836"/>
                      <a:pt x="1831" y="836"/>
                    </a:cubicBezTo>
                    <a:cubicBezTo>
                      <a:pt x="2015" y="836"/>
                      <a:pt x="2189" y="820"/>
                      <a:pt x="2352" y="786"/>
                    </a:cubicBezTo>
                    <a:cubicBezTo>
                      <a:pt x="2387" y="779"/>
                      <a:pt x="2414" y="768"/>
                      <a:pt x="2445" y="759"/>
                    </a:cubicBezTo>
                    <a:cubicBezTo>
                      <a:pt x="2379" y="683"/>
                      <a:pt x="2335" y="622"/>
                      <a:pt x="2315" y="598"/>
                    </a:cubicBezTo>
                    <a:cubicBezTo>
                      <a:pt x="2308" y="591"/>
                      <a:pt x="2305" y="587"/>
                      <a:pt x="2305" y="587"/>
                    </a:cubicBezTo>
                    <a:cubicBezTo>
                      <a:pt x="2302" y="584"/>
                      <a:pt x="2302" y="581"/>
                      <a:pt x="2305" y="578"/>
                    </a:cubicBezTo>
                    <a:lnTo>
                      <a:pt x="2308" y="574"/>
                    </a:lnTo>
                    <a:cubicBezTo>
                      <a:pt x="2311" y="574"/>
                      <a:pt x="2311" y="578"/>
                      <a:pt x="2311" y="578"/>
                    </a:cubicBezTo>
                    <a:cubicBezTo>
                      <a:pt x="2315" y="581"/>
                      <a:pt x="2318" y="584"/>
                      <a:pt x="2325" y="591"/>
                    </a:cubicBezTo>
                    <a:cubicBezTo>
                      <a:pt x="2329" y="598"/>
                      <a:pt x="2335" y="605"/>
                      <a:pt x="2343" y="615"/>
                    </a:cubicBezTo>
                    <a:cubicBezTo>
                      <a:pt x="2359" y="636"/>
                      <a:pt x="2384" y="666"/>
                      <a:pt x="2411" y="697"/>
                    </a:cubicBezTo>
                    <a:cubicBezTo>
                      <a:pt x="2424" y="714"/>
                      <a:pt x="2441" y="734"/>
                      <a:pt x="2458" y="755"/>
                    </a:cubicBezTo>
                    <a:cubicBezTo>
                      <a:pt x="2759" y="649"/>
                      <a:pt x="3018" y="485"/>
                      <a:pt x="3233" y="253"/>
                    </a:cubicBezTo>
                    <a:cubicBezTo>
                      <a:pt x="3308" y="174"/>
                      <a:pt x="3376" y="89"/>
                      <a:pt x="34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905;p83">
                <a:extLst>
                  <a:ext uri="{FF2B5EF4-FFF2-40B4-BE49-F238E27FC236}">
                    <a16:creationId xmlns:a16="http://schemas.microsoft.com/office/drawing/2014/main" id="{D8409B81-8BE6-4068-B838-3F22C1C1EC16}"/>
                  </a:ext>
                </a:extLst>
              </p:cNvPr>
              <p:cNvSpPr/>
              <p:nvPr/>
            </p:nvSpPr>
            <p:spPr>
              <a:xfrm flipH="1">
                <a:off x="2731389" y="1988252"/>
                <a:ext cx="127325" cy="30477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523" extrusionOk="0">
                    <a:moveTo>
                      <a:pt x="119" y="1"/>
                    </a:moveTo>
                    <a:cubicBezTo>
                      <a:pt x="24" y="148"/>
                      <a:pt x="0" y="304"/>
                      <a:pt x="85" y="465"/>
                    </a:cubicBezTo>
                    <a:cubicBezTo>
                      <a:pt x="106" y="502"/>
                      <a:pt x="177" y="523"/>
                      <a:pt x="290" y="523"/>
                    </a:cubicBezTo>
                    <a:cubicBezTo>
                      <a:pt x="683" y="523"/>
                      <a:pt x="1549" y="288"/>
                      <a:pt x="2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906;p83">
                <a:extLst>
                  <a:ext uri="{FF2B5EF4-FFF2-40B4-BE49-F238E27FC236}">
                    <a16:creationId xmlns:a16="http://schemas.microsoft.com/office/drawing/2014/main" id="{AC3D0D94-CB0F-4337-B24F-8D75292B2406}"/>
                  </a:ext>
                </a:extLst>
              </p:cNvPr>
              <p:cNvSpPr/>
              <p:nvPr/>
            </p:nvSpPr>
            <p:spPr>
              <a:xfrm flipH="1">
                <a:off x="2717054" y="2105613"/>
                <a:ext cx="68878" cy="34031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84" extrusionOk="0">
                    <a:moveTo>
                      <a:pt x="1" y="1"/>
                    </a:moveTo>
                    <a:cubicBezTo>
                      <a:pt x="4" y="322"/>
                      <a:pt x="267" y="584"/>
                      <a:pt x="590" y="584"/>
                    </a:cubicBezTo>
                    <a:cubicBezTo>
                      <a:pt x="915" y="584"/>
                      <a:pt x="1178" y="322"/>
                      <a:pt x="11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907;p83">
                <a:extLst>
                  <a:ext uri="{FF2B5EF4-FFF2-40B4-BE49-F238E27FC236}">
                    <a16:creationId xmlns:a16="http://schemas.microsoft.com/office/drawing/2014/main" id="{A389DDDB-5724-4A68-AEFF-C2F342144EA9}"/>
                  </a:ext>
                </a:extLst>
              </p:cNvPr>
              <p:cNvSpPr/>
              <p:nvPr/>
            </p:nvSpPr>
            <p:spPr>
              <a:xfrm flipH="1">
                <a:off x="2682440" y="2254441"/>
                <a:ext cx="9207" cy="1078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85" extrusionOk="0">
                    <a:moveTo>
                      <a:pt x="7" y="0"/>
                    </a:moveTo>
                    <a:lnTo>
                      <a:pt x="4" y="4"/>
                    </a:lnTo>
                    <a:cubicBezTo>
                      <a:pt x="1" y="7"/>
                      <a:pt x="1" y="10"/>
                      <a:pt x="4" y="13"/>
                    </a:cubicBezTo>
                    <a:cubicBezTo>
                      <a:pt x="4" y="13"/>
                      <a:pt x="7" y="17"/>
                      <a:pt x="14" y="24"/>
                    </a:cubicBezTo>
                    <a:cubicBezTo>
                      <a:pt x="34" y="48"/>
                      <a:pt x="78" y="109"/>
                      <a:pt x="144" y="185"/>
                    </a:cubicBezTo>
                    <a:cubicBezTo>
                      <a:pt x="151" y="185"/>
                      <a:pt x="154" y="181"/>
                      <a:pt x="157" y="181"/>
                    </a:cubicBezTo>
                    <a:cubicBezTo>
                      <a:pt x="140" y="160"/>
                      <a:pt x="123" y="140"/>
                      <a:pt x="110" y="123"/>
                    </a:cubicBezTo>
                    <a:cubicBezTo>
                      <a:pt x="83" y="92"/>
                      <a:pt x="58" y="62"/>
                      <a:pt x="42" y="41"/>
                    </a:cubicBezTo>
                    <a:cubicBezTo>
                      <a:pt x="34" y="31"/>
                      <a:pt x="28" y="24"/>
                      <a:pt x="24" y="17"/>
                    </a:cubicBezTo>
                    <a:cubicBezTo>
                      <a:pt x="17" y="10"/>
                      <a:pt x="14" y="7"/>
                      <a:pt x="10" y="4"/>
                    </a:cubicBezTo>
                    <a:cubicBezTo>
                      <a:pt x="10" y="4"/>
                      <a:pt x="10" y="0"/>
                      <a:pt x="7" y="0"/>
                    </a:cubicBezTo>
                    <a:close/>
                  </a:path>
                </a:pathLst>
              </a:custGeom>
              <a:solidFill>
                <a:srgbClr val="A9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908;p83">
                <a:extLst>
                  <a:ext uri="{FF2B5EF4-FFF2-40B4-BE49-F238E27FC236}">
                    <a16:creationId xmlns:a16="http://schemas.microsoft.com/office/drawing/2014/main" id="{5046F803-5005-4CFC-A5CF-4C39B50777BE}"/>
                  </a:ext>
                </a:extLst>
              </p:cNvPr>
              <p:cNvSpPr/>
              <p:nvPr/>
            </p:nvSpPr>
            <p:spPr>
              <a:xfrm flipH="1">
                <a:off x="2706331" y="2104622"/>
                <a:ext cx="145856" cy="1049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909;p83">
                <a:extLst>
                  <a:ext uri="{FF2B5EF4-FFF2-40B4-BE49-F238E27FC236}">
                    <a16:creationId xmlns:a16="http://schemas.microsoft.com/office/drawing/2014/main" id="{4795C5B7-55EF-4B05-88F7-718E5F4A26F8}"/>
                  </a:ext>
                </a:extLst>
              </p:cNvPr>
              <p:cNvSpPr/>
              <p:nvPr/>
            </p:nvSpPr>
            <p:spPr>
              <a:xfrm flipH="1">
                <a:off x="2245454" y="1984873"/>
                <a:ext cx="285069" cy="296257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5084" extrusionOk="0">
                    <a:moveTo>
                      <a:pt x="529" y="338"/>
                    </a:moveTo>
                    <a:cubicBezTo>
                      <a:pt x="1041" y="338"/>
                      <a:pt x="2008" y="362"/>
                      <a:pt x="2861" y="382"/>
                    </a:cubicBezTo>
                    <a:cubicBezTo>
                      <a:pt x="3533" y="400"/>
                      <a:pt x="4113" y="417"/>
                      <a:pt x="4343" y="417"/>
                    </a:cubicBezTo>
                    <a:cubicBezTo>
                      <a:pt x="4384" y="417"/>
                      <a:pt x="4404" y="431"/>
                      <a:pt x="4417" y="444"/>
                    </a:cubicBezTo>
                    <a:cubicBezTo>
                      <a:pt x="4551" y="591"/>
                      <a:pt x="4516" y="1168"/>
                      <a:pt x="4489" y="1629"/>
                    </a:cubicBezTo>
                    <a:cubicBezTo>
                      <a:pt x="4472" y="1865"/>
                      <a:pt x="4458" y="2110"/>
                      <a:pt x="4458" y="2339"/>
                    </a:cubicBezTo>
                    <a:cubicBezTo>
                      <a:pt x="4458" y="2585"/>
                      <a:pt x="4407" y="4725"/>
                      <a:pt x="2602" y="4749"/>
                    </a:cubicBezTo>
                    <a:cubicBezTo>
                      <a:pt x="2583" y="4749"/>
                      <a:pt x="2564" y="4750"/>
                      <a:pt x="2546" y="4750"/>
                    </a:cubicBezTo>
                    <a:cubicBezTo>
                      <a:pt x="1194" y="4750"/>
                      <a:pt x="545" y="4158"/>
                      <a:pt x="451" y="2840"/>
                    </a:cubicBezTo>
                    <a:cubicBezTo>
                      <a:pt x="341" y="1257"/>
                      <a:pt x="437" y="482"/>
                      <a:pt x="529" y="338"/>
                    </a:cubicBezTo>
                    <a:close/>
                    <a:moveTo>
                      <a:pt x="499" y="1"/>
                    </a:moveTo>
                    <a:cubicBezTo>
                      <a:pt x="444" y="1"/>
                      <a:pt x="369" y="18"/>
                      <a:pt x="297" y="96"/>
                    </a:cubicBezTo>
                    <a:cubicBezTo>
                      <a:pt x="1" y="420"/>
                      <a:pt x="58" y="1970"/>
                      <a:pt x="124" y="2865"/>
                    </a:cubicBezTo>
                    <a:cubicBezTo>
                      <a:pt x="229" y="4356"/>
                      <a:pt x="1021" y="5083"/>
                      <a:pt x="2550" y="5083"/>
                    </a:cubicBezTo>
                    <a:lnTo>
                      <a:pt x="2608" y="5083"/>
                    </a:lnTo>
                    <a:cubicBezTo>
                      <a:pt x="4216" y="5066"/>
                      <a:pt x="4789" y="3592"/>
                      <a:pt x="4789" y="2339"/>
                    </a:cubicBezTo>
                    <a:cubicBezTo>
                      <a:pt x="4789" y="2120"/>
                      <a:pt x="4803" y="1882"/>
                      <a:pt x="4817" y="1649"/>
                    </a:cubicBezTo>
                    <a:cubicBezTo>
                      <a:pt x="4858" y="1014"/>
                      <a:pt x="4892" y="468"/>
                      <a:pt x="4657" y="215"/>
                    </a:cubicBezTo>
                    <a:cubicBezTo>
                      <a:pt x="4578" y="127"/>
                      <a:pt x="4469" y="79"/>
                      <a:pt x="4343" y="79"/>
                    </a:cubicBezTo>
                    <a:cubicBezTo>
                      <a:pt x="4117" y="79"/>
                      <a:pt x="3540" y="65"/>
                      <a:pt x="2868" y="48"/>
                    </a:cubicBezTo>
                    <a:cubicBezTo>
                      <a:pt x="1994" y="28"/>
                      <a:pt x="1004" y="1"/>
                      <a:pt x="499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910;p83">
                <a:extLst>
                  <a:ext uri="{FF2B5EF4-FFF2-40B4-BE49-F238E27FC236}">
                    <a16:creationId xmlns:a16="http://schemas.microsoft.com/office/drawing/2014/main" id="{E6786626-E980-4CC2-BE60-3E15336EF9D1}"/>
                  </a:ext>
                </a:extLst>
              </p:cNvPr>
              <p:cNvSpPr/>
              <p:nvPr/>
            </p:nvSpPr>
            <p:spPr>
              <a:xfrm flipH="1">
                <a:off x="2562282" y="1967974"/>
                <a:ext cx="397710" cy="321897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524" extrusionOk="0">
                    <a:moveTo>
                      <a:pt x="5725" y="304"/>
                    </a:moveTo>
                    <a:cubicBezTo>
                      <a:pt x="6005" y="304"/>
                      <a:pt x="6336" y="365"/>
                      <a:pt x="6336" y="666"/>
                    </a:cubicBezTo>
                    <a:cubicBezTo>
                      <a:pt x="6336" y="704"/>
                      <a:pt x="6342" y="768"/>
                      <a:pt x="6347" y="861"/>
                    </a:cubicBezTo>
                    <a:cubicBezTo>
                      <a:pt x="6388" y="1526"/>
                      <a:pt x="6514" y="3557"/>
                      <a:pt x="5537" y="4595"/>
                    </a:cubicBezTo>
                    <a:cubicBezTo>
                      <a:pt x="5148" y="5011"/>
                      <a:pt x="4612" y="5224"/>
                      <a:pt x="3950" y="5224"/>
                    </a:cubicBezTo>
                    <a:cubicBezTo>
                      <a:pt x="912" y="5224"/>
                      <a:pt x="300" y="4209"/>
                      <a:pt x="300" y="2574"/>
                    </a:cubicBezTo>
                    <a:lnTo>
                      <a:pt x="300" y="891"/>
                    </a:lnTo>
                    <a:cubicBezTo>
                      <a:pt x="300" y="461"/>
                      <a:pt x="594" y="304"/>
                      <a:pt x="782" y="304"/>
                    </a:cubicBezTo>
                    <a:close/>
                    <a:moveTo>
                      <a:pt x="782" y="1"/>
                    </a:moveTo>
                    <a:cubicBezTo>
                      <a:pt x="458" y="1"/>
                      <a:pt x="1" y="277"/>
                      <a:pt x="1" y="891"/>
                    </a:cubicBezTo>
                    <a:lnTo>
                      <a:pt x="1" y="2574"/>
                    </a:lnTo>
                    <a:cubicBezTo>
                      <a:pt x="1" y="4671"/>
                      <a:pt x="1144" y="5523"/>
                      <a:pt x="3950" y="5523"/>
                    </a:cubicBezTo>
                    <a:cubicBezTo>
                      <a:pt x="4701" y="5523"/>
                      <a:pt x="5309" y="5281"/>
                      <a:pt x="5759" y="4803"/>
                    </a:cubicBezTo>
                    <a:cubicBezTo>
                      <a:pt x="6824" y="3667"/>
                      <a:pt x="6691" y="1540"/>
                      <a:pt x="6646" y="840"/>
                    </a:cubicBezTo>
                    <a:cubicBezTo>
                      <a:pt x="6643" y="758"/>
                      <a:pt x="6640" y="700"/>
                      <a:pt x="6640" y="666"/>
                    </a:cubicBezTo>
                    <a:cubicBezTo>
                      <a:pt x="6640" y="250"/>
                      <a:pt x="6298" y="1"/>
                      <a:pt x="5725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911;p83">
                <a:extLst>
                  <a:ext uri="{FF2B5EF4-FFF2-40B4-BE49-F238E27FC236}">
                    <a16:creationId xmlns:a16="http://schemas.microsoft.com/office/drawing/2014/main" id="{2BDFE66C-7A16-4379-BDC6-7CE8961B0E37}"/>
                  </a:ext>
                </a:extLst>
              </p:cNvPr>
              <p:cNvSpPr/>
              <p:nvPr/>
            </p:nvSpPr>
            <p:spPr>
              <a:xfrm flipH="1">
                <a:off x="2242657" y="1987670"/>
                <a:ext cx="279941" cy="286118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910" extrusionOk="0">
                    <a:moveTo>
                      <a:pt x="520" y="328"/>
                    </a:moveTo>
                    <a:cubicBezTo>
                      <a:pt x="1021" y="328"/>
                      <a:pt x="1970" y="352"/>
                      <a:pt x="2810" y="372"/>
                    </a:cubicBezTo>
                    <a:cubicBezTo>
                      <a:pt x="3469" y="389"/>
                      <a:pt x="4043" y="403"/>
                      <a:pt x="4268" y="403"/>
                    </a:cubicBezTo>
                    <a:cubicBezTo>
                      <a:pt x="4305" y="403"/>
                      <a:pt x="4326" y="413"/>
                      <a:pt x="4339" y="430"/>
                    </a:cubicBezTo>
                    <a:cubicBezTo>
                      <a:pt x="4473" y="570"/>
                      <a:pt x="4435" y="1127"/>
                      <a:pt x="4407" y="1574"/>
                    </a:cubicBezTo>
                    <a:cubicBezTo>
                      <a:pt x="4394" y="1803"/>
                      <a:pt x="4380" y="2039"/>
                      <a:pt x="4380" y="2260"/>
                    </a:cubicBezTo>
                    <a:cubicBezTo>
                      <a:pt x="4380" y="2496"/>
                      <a:pt x="4330" y="4564"/>
                      <a:pt x="2558" y="4585"/>
                    </a:cubicBezTo>
                    <a:cubicBezTo>
                      <a:pt x="2538" y="4585"/>
                      <a:pt x="2518" y="4585"/>
                      <a:pt x="2498" y="4585"/>
                    </a:cubicBezTo>
                    <a:cubicBezTo>
                      <a:pt x="1173" y="4585"/>
                      <a:pt x="535" y="4013"/>
                      <a:pt x="445" y="2745"/>
                    </a:cubicBezTo>
                    <a:cubicBezTo>
                      <a:pt x="336" y="1212"/>
                      <a:pt x="427" y="468"/>
                      <a:pt x="520" y="328"/>
                    </a:cubicBezTo>
                    <a:close/>
                    <a:moveTo>
                      <a:pt x="489" y="0"/>
                    </a:moveTo>
                    <a:cubicBezTo>
                      <a:pt x="438" y="0"/>
                      <a:pt x="363" y="17"/>
                      <a:pt x="295" y="93"/>
                    </a:cubicBezTo>
                    <a:cubicBezTo>
                      <a:pt x="1" y="407"/>
                      <a:pt x="59" y="1905"/>
                      <a:pt x="120" y="2769"/>
                    </a:cubicBezTo>
                    <a:cubicBezTo>
                      <a:pt x="223" y="4210"/>
                      <a:pt x="1004" y="4909"/>
                      <a:pt x="2507" y="4909"/>
                    </a:cubicBezTo>
                    <a:lnTo>
                      <a:pt x="2561" y="4909"/>
                    </a:lnTo>
                    <a:cubicBezTo>
                      <a:pt x="4141" y="4892"/>
                      <a:pt x="4705" y="3472"/>
                      <a:pt x="4705" y="2260"/>
                    </a:cubicBezTo>
                    <a:cubicBezTo>
                      <a:pt x="4705" y="2048"/>
                      <a:pt x="4719" y="1817"/>
                      <a:pt x="4732" y="1595"/>
                    </a:cubicBezTo>
                    <a:cubicBezTo>
                      <a:pt x="4770" y="980"/>
                      <a:pt x="4804" y="451"/>
                      <a:pt x="4575" y="208"/>
                    </a:cubicBezTo>
                    <a:cubicBezTo>
                      <a:pt x="4497" y="123"/>
                      <a:pt x="4387" y="79"/>
                      <a:pt x="4268" y="79"/>
                    </a:cubicBezTo>
                    <a:cubicBezTo>
                      <a:pt x="4046" y="79"/>
                      <a:pt x="3476" y="62"/>
                      <a:pt x="2817" y="48"/>
                    </a:cubicBezTo>
                    <a:cubicBezTo>
                      <a:pt x="1960" y="27"/>
                      <a:pt x="987" y="0"/>
                      <a:pt x="489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912;p83">
                <a:extLst>
                  <a:ext uri="{FF2B5EF4-FFF2-40B4-BE49-F238E27FC236}">
                    <a16:creationId xmlns:a16="http://schemas.microsoft.com/office/drawing/2014/main" id="{7045AF3E-5667-4A35-B2DB-B5ACF2F1278B}"/>
                  </a:ext>
                </a:extLst>
              </p:cNvPr>
              <p:cNvSpPr/>
              <p:nvPr/>
            </p:nvSpPr>
            <p:spPr>
              <a:xfrm flipH="1">
                <a:off x="2554590" y="1970945"/>
                <a:ext cx="390484" cy="316128"/>
              </a:xfrm>
              <a:custGeom>
                <a:avLst/>
                <a:gdLst/>
                <a:ahLst/>
                <a:cxnLst/>
                <a:rect l="l" t="t" r="r" b="b"/>
                <a:pathLst>
                  <a:path w="6701" h="5425" extrusionOk="0">
                    <a:moveTo>
                      <a:pt x="5623" y="298"/>
                    </a:moveTo>
                    <a:cubicBezTo>
                      <a:pt x="5899" y="298"/>
                      <a:pt x="6223" y="359"/>
                      <a:pt x="6223" y="653"/>
                    </a:cubicBezTo>
                    <a:cubicBezTo>
                      <a:pt x="6223" y="690"/>
                      <a:pt x="6227" y="755"/>
                      <a:pt x="6234" y="843"/>
                    </a:cubicBezTo>
                    <a:cubicBezTo>
                      <a:pt x="6275" y="1499"/>
                      <a:pt x="6398" y="3493"/>
                      <a:pt x="5438" y="4513"/>
                    </a:cubicBezTo>
                    <a:cubicBezTo>
                      <a:pt x="5056" y="4919"/>
                      <a:pt x="4530" y="5127"/>
                      <a:pt x="3879" y="5127"/>
                    </a:cubicBezTo>
                    <a:cubicBezTo>
                      <a:pt x="895" y="5127"/>
                      <a:pt x="294" y="4131"/>
                      <a:pt x="294" y="2526"/>
                    </a:cubicBezTo>
                    <a:lnTo>
                      <a:pt x="294" y="871"/>
                    </a:lnTo>
                    <a:cubicBezTo>
                      <a:pt x="294" y="451"/>
                      <a:pt x="584" y="298"/>
                      <a:pt x="769" y="298"/>
                    </a:cubicBezTo>
                    <a:close/>
                    <a:moveTo>
                      <a:pt x="769" y="0"/>
                    </a:moveTo>
                    <a:cubicBezTo>
                      <a:pt x="447" y="0"/>
                      <a:pt x="0" y="270"/>
                      <a:pt x="0" y="871"/>
                    </a:cubicBezTo>
                    <a:lnTo>
                      <a:pt x="0" y="2526"/>
                    </a:lnTo>
                    <a:cubicBezTo>
                      <a:pt x="0" y="4585"/>
                      <a:pt x="1123" y="5425"/>
                      <a:pt x="3879" y="5425"/>
                    </a:cubicBezTo>
                    <a:cubicBezTo>
                      <a:pt x="4616" y="5425"/>
                      <a:pt x="5213" y="5186"/>
                      <a:pt x="5656" y="4715"/>
                    </a:cubicBezTo>
                    <a:cubicBezTo>
                      <a:pt x="6701" y="3602"/>
                      <a:pt x="6571" y="1510"/>
                      <a:pt x="6530" y="823"/>
                    </a:cubicBezTo>
                    <a:cubicBezTo>
                      <a:pt x="6524" y="744"/>
                      <a:pt x="6521" y="687"/>
                      <a:pt x="6521" y="653"/>
                    </a:cubicBezTo>
                    <a:cubicBezTo>
                      <a:pt x="6521" y="243"/>
                      <a:pt x="6186" y="0"/>
                      <a:pt x="5623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913;p83">
                <a:extLst>
                  <a:ext uri="{FF2B5EF4-FFF2-40B4-BE49-F238E27FC236}">
                    <a16:creationId xmlns:a16="http://schemas.microsoft.com/office/drawing/2014/main" id="{927B47CC-A162-4CC9-9E63-A2D3B35EB02C}"/>
                  </a:ext>
                </a:extLst>
              </p:cNvPr>
              <p:cNvSpPr/>
              <p:nvPr/>
            </p:nvSpPr>
            <p:spPr>
              <a:xfrm flipH="1">
                <a:off x="2460480" y="2092851"/>
                <a:ext cx="85777" cy="108678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865" extrusionOk="0">
                    <a:moveTo>
                      <a:pt x="14" y="1"/>
                    </a:moveTo>
                    <a:lnTo>
                      <a:pt x="14" y="1"/>
                    </a:lnTo>
                    <a:cubicBezTo>
                      <a:pt x="0" y="72"/>
                      <a:pt x="57" y="1213"/>
                      <a:pt x="115" y="1213"/>
                    </a:cubicBezTo>
                    <a:cubicBezTo>
                      <a:pt x="115" y="1213"/>
                      <a:pt x="116" y="1213"/>
                      <a:pt x="117" y="1213"/>
                    </a:cubicBezTo>
                    <a:cubicBezTo>
                      <a:pt x="132" y="1206"/>
                      <a:pt x="198" y="1165"/>
                      <a:pt x="290" y="1117"/>
                    </a:cubicBezTo>
                    <a:lnTo>
                      <a:pt x="290" y="1117"/>
                    </a:lnTo>
                    <a:lnTo>
                      <a:pt x="14" y="1"/>
                    </a:lnTo>
                    <a:close/>
                    <a:moveTo>
                      <a:pt x="844" y="950"/>
                    </a:moveTo>
                    <a:cubicBezTo>
                      <a:pt x="651" y="950"/>
                      <a:pt x="437" y="1042"/>
                      <a:pt x="290" y="1117"/>
                    </a:cubicBezTo>
                    <a:lnTo>
                      <a:pt x="290" y="1117"/>
                    </a:lnTo>
                    <a:lnTo>
                      <a:pt x="475" y="1865"/>
                    </a:lnTo>
                    <a:cubicBezTo>
                      <a:pt x="475" y="1865"/>
                      <a:pt x="1472" y="1571"/>
                      <a:pt x="1196" y="1131"/>
                    </a:cubicBezTo>
                    <a:cubicBezTo>
                      <a:pt x="1110" y="997"/>
                      <a:pt x="983" y="950"/>
                      <a:pt x="844" y="950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914;p83">
                <a:extLst>
                  <a:ext uri="{FF2B5EF4-FFF2-40B4-BE49-F238E27FC236}">
                    <a16:creationId xmlns:a16="http://schemas.microsoft.com/office/drawing/2014/main" id="{282A92D8-6ED8-4934-A65C-EC3542961222}"/>
                  </a:ext>
                </a:extLst>
              </p:cNvPr>
              <p:cNvSpPr/>
              <p:nvPr/>
            </p:nvSpPr>
            <p:spPr>
              <a:xfrm flipH="1">
                <a:off x="2473416" y="2092851"/>
                <a:ext cx="72433" cy="10885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868" extrusionOk="0">
                    <a:moveTo>
                      <a:pt x="1" y="1"/>
                    </a:moveTo>
                    <a:lnTo>
                      <a:pt x="1" y="45"/>
                    </a:lnTo>
                    <a:cubicBezTo>
                      <a:pt x="1" y="158"/>
                      <a:pt x="10" y="451"/>
                      <a:pt x="31" y="714"/>
                    </a:cubicBezTo>
                    <a:cubicBezTo>
                      <a:pt x="42" y="848"/>
                      <a:pt x="51" y="971"/>
                      <a:pt x="62" y="1063"/>
                    </a:cubicBezTo>
                    <a:cubicBezTo>
                      <a:pt x="69" y="1107"/>
                      <a:pt x="75" y="1148"/>
                      <a:pt x="83" y="1172"/>
                    </a:cubicBezTo>
                    <a:cubicBezTo>
                      <a:pt x="86" y="1186"/>
                      <a:pt x="89" y="1196"/>
                      <a:pt x="92" y="1203"/>
                    </a:cubicBezTo>
                    <a:cubicBezTo>
                      <a:pt x="92" y="1209"/>
                      <a:pt x="96" y="1209"/>
                      <a:pt x="96" y="1213"/>
                    </a:cubicBezTo>
                    <a:cubicBezTo>
                      <a:pt x="100" y="1217"/>
                      <a:pt x="103" y="1217"/>
                      <a:pt x="106" y="1217"/>
                    </a:cubicBezTo>
                    <a:lnTo>
                      <a:pt x="110" y="1217"/>
                    </a:lnTo>
                    <a:cubicBezTo>
                      <a:pt x="116" y="1217"/>
                      <a:pt x="127" y="1209"/>
                      <a:pt x="141" y="1199"/>
                    </a:cubicBezTo>
                    <a:cubicBezTo>
                      <a:pt x="192" y="1172"/>
                      <a:pt x="297" y="1110"/>
                      <a:pt x="423" y="1056"/>
                    </a:cubicBezTo>
                    <a:cubicBezTo>
                      <a:pt x="550" y="1001"/>
                      <a:pt x="700" y="954"/>
                      <a:pt x="837" y="954"/>
                    </a:cubicBezTo>
                    <a:cubicBezTo>
                      <a:pt x="973" y="954"/>
                      <a:pt x="1099" y="1001"/>
                      <a:pt x="1181" y="1135"/>
                    </a:cubicBezTo>
                    <a:cubicBezTo>
                      <a:pt x="1216" y="1189"/>
                      <a:pt x="1233" y="1237"/>
                      <a:pt x="1233" y="1288"/>
                    </a:cubicBezTo>
                    <a:cubicBezTo>
                      <a:pt x="1233" y="1373"/>
                      <a:pt x="1185" y="1452"/>
                      <a:pt x="1113" y="1524"/>
                    </a:cubicBezTo>
                    <a:cubicBezTo>
                      <a:pt x="1008" y="1626"/>
                      <a:pt x="844" y="1712"/>
                      <a:pt x="710" y="1770"/>
                    </a:cubicBezTo>
                    <a:cubicBezTo>
                      <a:pt x="642" y="1797"/>
                      <a:pt x="581" y="1820"/>
                      <a:pt x="540" y="1834"/>
                    </a:cubicBezTo>
                    <a:cubicBezTo>
                      <a:pt x="516" y="1844"/>
                      <a:pt x="499" y="1848"/>
                      <a:pt x="485" y="1852"/>
                    </a:cubicBezTo>
                    <a:cubicBezTo>
                      <a:pt x="475" y="1858"/>
                      <a:pt x="468" y="1858"/>
                      <a:pt x="468" y="1858"/>
                    </a:cubicBezTo>
                    <a:lnTo>
                      <a:pt x="472" y="1868"/>
                    </a:lnTo>
                    <a:cubicBezTo>
                      <a:pt x="472" y="1868"/>
                      <a:pt x="663" y="1814"/>
                      <a:pt x="853" y="1712"/>
                    </a:cubicBezTo>
                    <a:cubicBezTo>
                      <a:pt x="953" y="1660"/>
                      <a:pt x="1048" y="1602"/>
                      <a:pt x="1120" y="1530"/>
                    </a:cubicBezTo>
                    <a:cubicBezTo>
                      <a:pt x="1192" y="1458"/>
                      <a:pt x="1243" y="1376"/>
                      <a:pt x="1243" y="1288"/>
                    </a:cubicBezTo>
                    <a:cubicBezTo>
                      <a:pt x="1243" y="1237"/>
                      <a:pt x="1226" y="1182"/>
                      <a:pt x="1192" y="1127"/>
                    </a:cubicBezTo>
                    <a:cubicBezTo>
                      <a:pt x="1107" y="991"/>
                      <a:pt x="976" y="943"/>
                      <a:pt x="837" y="943"/>
                    </a:cubicBezTo>
                    <a:cubicBezTo>
                      <a:pt x="677" y="943"/>
                      <a:pt x="505" y="1008"/>
                      <a:pt x="366" y="1069"/>
                    </a:cubicBezTo>
                    <a:cubicBezTo>
                      <a:pt x="297" y="1104"/>
                      <a:pt x="236" y="1135"/>
                      <a:pt x="192" y="1162"/>
                    </a:cubicBezTo>
                    <a:cubicBezTo>
                      <a:pt x="168" y="1172"/>
                      <a:pt x="151" y="1182"/>
                      <a:pt x="137" y="1192"/>
                    </a:cubicBezTo>
                    <a:cubicBezTo>
                      <a:pt x="120" y="1199"/>
                      <a:pt x="110" y="1206"/>
                      <a:pt x="106" y="1206"/>
                    </a:cubicBezTo>
                    <a:cubicBezTo>
                      <a:pt x="103" y="1206"/>
                      <a:pt x="100" y="1199"/>
                      <a:pt x="100" y="1192"/>
                    </a:cubicBezTo>
                    <a:cubicBezTo>
                      <a:pt x="86" y="1159"/>
                      <a:pt x="75" y="1083"/>
                      <a:pt x="65" y="987"/>
                    </a:cubicBezTo>
                    <a:cubicBezTo>
                      <a:pt x="34" y="694"/>
                      <a:pt x="10" y="202"/>
                      <a:pt x="10" y="45"/>
                    </a:cubicBezTo>
                    <a:lnTo>
                      <a:pt x="1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2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915;p83">
                <a:extLst>
                  <a:ext uri="{FF2B5EF4-FFF2-40B4-BE49-F238E27FC236}">
                    <a16:creationId xmlns:a16="http://schemas.microsoft.com/office/drawing/2014/main" id="{95B64B09-F118-4900-A86D-25F514DAAEFD}"/>
                  </a:ext>
                </a:extLst>
              </p:cNvPr>
              <p:cNvSpPr/>
              <p:nvPr/>
            </p:nvSpPr>
            <p:spPr>
              <a:xfrm flipH="1">
                <a:off x="2946822" y="2104447"/>
                <a:ext cx="129132" cy="109436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878" extrusionOk="0">
                    <a:moveTo>
                      <a:pt x="2062" y="0"/>
                    </a:moveTo>
                    <a:lnTo>
                      <a:pt x="1" y="1382"/>
                    </a:lnTo>
                    <a:lnTo>
                      <a:pt x="236" y="1878"/>
                    </a:lnTo>
                    <a:lnTo>
                      <a:pt x="2216" y="260"/>
                    </a:lnTo>
                    <a:lnTo>
                      <a:pt x="2062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916;p83">
                <a:extLst>
                  <a:ext uri="{FF2B5EF4-FFF2-40B4-BE49-F238E27FC236}">
                    <a16:creationId xmlns:a16="http://schemas.microsoft.com/office/drawing/2014/main" id="{03939B7C-6253-4CDF-8172-33613EEFC2E9}"/>
                  </a:ext>
                </a:extLst>
              </p:cNvPr>
              <p:cNvSpPr/>
              <p:nvPr/>
            </p:nvSpPr>
            <p:spPr>
              <a:xfrm flipH="1">
                <a:off x="2517937" y="2111207"/>
                <a:ext cx="55184" cy="1457"/>
              </a:xfrm>
              <a:custGeom>
                <a:avLst/>
                <a:gdLst/>
                <a:ahLst/>
                <a:cxnLst/>
                <a:rect l="l" t="t" r="r" b="b"/>
                <a:pathLst>
                  <a:path w="947" h="25" extrusionOk="0">
                    <a:moveTo>
                      <a:pt x="1" y="0"/>
                    </a:moveTo>
                    <a:lnTo>
                      <a:pt x="1" y="24"/>
                    </a:lnTo>
                    <a:lnTo>
                      <a:pt x="946" y="24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917;p83">
                <a:extLst>
                  <a:ext uri="{FF2B5EF4-FFF2-40B4-BE49-F238E27FC236}">
                    <a16:creationId xmlns:a16="http://schemas.microsoft.com/office/drawing/2014/main" id="{3D6AF645-918C-4E3A-B02B-F7BA85D10E41}"/>
                  </a:ext>
                </a:extLst>
              </p:cNvPr>
              <p:cNvSpPr/>
              <p:nvPr/>
            </p:nvSpPr>
            <p:spPr>
              <a:xfrm flipH="1">
                <a:off x="2507389" y="2102058"/>
                <a:ext cx="65731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38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1127" y="38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918;p83">
                <a:extLst>
                  <a:ext uri="{FF2B5EF4-FFF2-40B4-BE49-F238E27FC236}">
                    <a16:creationId xmlns:a16="http://schemas.microsoft.com/office/drawing/2014/main" id="{DE985875-F445-4720-8C84-6471EFECE4AA}"/>
                  </a:ext>
                </a:extLst>
              </p:cNvPr>
              <p:cNvSpPr/>
              <p:nvPr/>
            </p:nvSpPr>
            <p:spPr>
              <a:xfrm flipH="1">
                <a:off x="2254778" y="2007074"/>
                <a:ext cx="9498" cy="15442"/>
              </a:xfrm>
              <a:custGeom>
                <a:avLst/>
                <a:gdLst/>
                <a:ahLst/>
                <a:cxnLst/>
                <a:rect l="l" t="t" r="r" b="b"/>
                <a:pathLst>
                  <a:path w="163" h="265" extrusionOk="0">
                    <a:moveTo>
                      <a:pt x="9" y="1"/>
                    </a:moveTo>
                    <a:cubicBezTo>
                      <a:pt x="4" y="1"/>
                      <a:pt x="0" y="6"/>
                      <a:pt x="6" y="9"/>
                    </a:cubicBezTo>
                    <a:cubicBezTo>
                      <a:pt x="84" y="70"/>
                      <a:pt x="135" y="159"/>
                      <a:pt x="152" y="261"/>
                    </a:cubicBezTo>
                    <a:cubicBezTo>
                      <a:pt x="152" y="264"/>
                      <a:pt x="154" y="265"/>
                      <a:pt x="156" y="265"/>
                    </a:cubicBezTo>
                    <a:cubicBezTo>
                      <a:pt x="159" y="265"/>
                      <a:pt x="163" y="262"/>
                      <a:pt x="163" y="258"/>
                    </a:cubicBezTo>
                    <a:cubicBezTo>
                      <a:pt x="146" y="155"/>
                      <a:pt x="94" y="67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919;p83">
                <a:extLst>
                  <a:ext uri="{FF2B5EF4-FFF2-40B4-BE49-F238E27FC236}">
                    <a16:creationId xmlns:a16="http://schemas.microsoft.com/office/drawing/2014/main" id="{33365042-2B24-4252-AA57-B3F9F99705A4}"/>
                  </a:ext>
                </a:extLst>
              </p:cNvPr>
              <p:cNvSpPr/>
              <p:nvPr/>
            </p:nvSpPr>
            <p:spPr>
              <a:xfrm flipH="1">
                <a:off x="2253379" y="2035803"/>
                <a:ext cx="699" cy="466"/>
              </a:xfrm>
              <a:custGeom>
                <a:avLst/>
                <a:gdLst/>
                <a:ahLst/>
                <a:cxnLst/>
                <a:rect l="l" t="t" r="r" b="b"/>
                <a:pathLst>
                  <a:path w="12" h="8" extrusionOk="0">
                    <a:moveTo>
                      <a:pt x="8" y="0"/>
                    </a:moveTo>
                    <a:cubicBezTo>
                      <a:pt x="1" y="0"/>
                      <a:pt x="1" y="7"/>
                      <a:pt x="8" y="7"/>
                    </a:cubicBezTo>
                    <a:cubicBezTo>
                      <a:pt x="12" y="7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920;p83">
                <a:extLst>
                  <a:ext uri="{FF2B5EF4-FFF2-40B4-BE49-F238E27FC236}">
                    <a16:creationId xmlns:a16="http://schemas.microsoft.com/office/drawing/2014/main" id="{2EF1EF7B-9DD6-4578-9A20-6503B29E2797}"/>
                  </a:ext>
                </a:extLst>
              </p:cNvPr>
              <p:cNvSpPr/>
              <p:nvPr/>
            </p:nvSpPr>
            <p:spPr>
              <a:xfrm flipH="1">
                <a:off x="2522890" y="2097746"/>
                <a:ext cx="30302" cy="991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7" extrusionOk="0">
                    <a:moveTo>
                      <a:pt x="150" y="1"/>
                    </a:moveTo>
                    <a:cubicBezTo>
                      <a:pt x="103" y="1"/>
                      <a:pt x="55" y="1"/>
                      <a:pt x="7" y="2"/>
                    </a:cubicBezTo>
                    <a:cubicBezTo>
                      <a:pt x="0" y="2"/>
                      <a:pt x="0" y="13"/>
                      <a:pt x="7" y="13"/>
                    </a:cubicBezTo>
                    <a:cubicBezTo>
                      <a:pt x="76" y="11"/>
                      <a:pt x="145" y="11"/>
                      <a:pt x="215" y="11"/>
                    </a:cubicBezTo>
                    <a:cubicBezTo>
                      <a:pt x="313" y="11"/>
                      <a:pt x="412" y="12"/>
                      <a:pt x="513" y="16"/>
                    </a:cubicBezTo>
                    <a:cubicBezTo>
                      <a:pt x="519" y="16"/>
                      <a:pt x="519" y="6"/>
                      <a:pt x="513" y="6"/>
                    </a:cubicBezTo>
                    <a:cubicBezTo>
                      <a:pt x="390" y="3"/>
                      <a:pt x="270" y="1"/>
                      <a:pt x="1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921;p83">
                <a:extLst>
                  <a:ext uri="{FF2B5EF4-FFF2-40B4-BE49-F238E27FC236}">
                    <a16:creationId xmlns:a16="http://schemas.microsoft.com/office/drawing/2014/main" id="{6CD87B10-C56F-4A3C-9D19-AB32B9CFD222}"/>
                  </a:ext>
                </a:extLst>
              </p:cNvPr>
              <p:cNvSpPr/>
              <p:nvPr/>
            </p:nvSpPr>
            <p:spPr>
              <a:xfrm flipH="1">
                <a:off x="2571839" y="1986038"/>
                <a:ext cx="13519" cy="24183"/>
              </a:xfrm>
              <a:custGeom>
                <a:avLst/>
                <a:gdLst/>
                <a:ahLst/>
                <a:cxnLst/>
                <a:rect l="l" t="t" r="r" b="b"/>
                <a:pathLst>
                  <a:path w="232" h="415" extrusionOk="0">
                    <a:moveTo>
                      <a:pt x="7" y="0"/>
                    </a:moveTo>
                    <a:cubicBezTo>
                      <a:pt x="4" y="0"/>
                      <a:pt x="0" y="5"/>
                      <a:pt x="3" y="8"/>
                    </a:cubicBezTo>
                    <a:cubicBezTo>
                      <a:pt x="108" y="117"/>
                      <a:pt x="221" y="244"/>
                      <a:pt x="187" y="411"/>
                    </a:cubicBezTo>
                    <a:cubicBezTo>
                      <a:pt x="187" y="413"/>
                      <a:pt x="190" y="415"/>
                      <a:pt x="193" y="415"/>
                    </a:cubicBezTo>
                    <a:cubicBezTo>
                      <a:pt x="195" y="415"/>
                      <a:pt x="197" y="414"/>
                      <a:pt x="197" y="411"/>
                    </a:cubicBezTo>
                    <a:cubicBezTo>
                      <a:pt x="231" y="244"/>
                      <a:pt x="118" y="113"/>
                      <a:pt x="9" y="1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922;p83">
                <a:extLst>
                  <a:ext uri="{FF2B5EF4-FFF2-40B4-BE49-F238E27FC236}">
                    <a16:creationId xmlns:a16="http://schemas.microsoft.com/office/drawing/2014/main" id="{BA2109DD-755B-4599-BFBB-67427089BA6B}"/>
                  </a:ext>
                </a:extLst>
              </p:cNvPr>
              <p:cNvSpPr/>
              <p:nvPr/>
            </p:nvSpPr>
            <p:spPr>
              <a:xfrm flipH="1">
                <a:off x="2573412" y="2020885"/>
                <a:ext cx="874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15" h="11" extrusionOk="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923;p83">
                <a:extLst>
                  <a:ext uri="{FF2B5EF4-FFF2-40B4-BE49-F238E27FC236}">
                    <a16:creationId xmlns:a16="http://schemas.microsoft.com/office/drawing/2014/main" id="{F6D61087-6A4F-4504-AFA3-329B391DD0A8}"/>
                  </a:ext>
                </a:extLst>
              </p:cNvPr>
              <p:cNvSpPr/>
              <p:nvPr/>
            </p:nvSpPr>
            <p:spPr>
              <a:xfrm flipH="1">
                <a:off x="2306524" y="2043553"/>
                <a:ext cx="11538" cy="6648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41" extrusionOk="0">
                    <a:moveTo>
                      <a:pt x="0" y="1"/>
                    </a:moveTo>
                    <a:lnTo>
                      <a:pt x="0" y="76"/>
                    </a:lnTo>
                    <a:cubicBezTo>
                      <a:pt x="41" y="151"/>
                      <a:pt x="72" y="236"/>
                      <a:pt x="92" y="322"/>
                    </a:cubicBezTo>
                    <a:cubicBezTo>
                      <a:pt x="160" y="581"/>
                      <a:pt x="160" y="854"/>
                      <a:pt x="144" y="1124"/>
                    </a:cubicBezTo>
                    <a:cubicBezTo>
                      <a:pt x="144" y="1134"/>
                      <a:pt x="154" y="1141"/>
                      <a:pt x="164" y="1141"/>
                    </a:cubicBezTo>
                    <a:cubicBezTo>
                      <a:pt x="171" y="1141"/>
                      <a:pt x="181" y="1134"/>
                      <a:pt x="181" y="1124"/>
                    </a:cubicBezTo>
                    <a:cubicBezTo>
                      <a:pt x="198" y="840"/>
                      <a:pt x="198" y="550"/>
                      <a:pt x="119" y="277"/>
                    </a:cubicBezTo>
                    <a:cubicBezTo>
                      <a:pt x="92" y="178"/>
                      <a:pt x="54" y="86"/>
                      <a:pt x="0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24;p83">
                <a:extLst>
                  <a:ext uri="{FF2B5EF4-FFF2-40B4-BE49-F238E27FC236}">
                    <a16:creationId xmlns:a16="http://schemas.microsoft.com/office/drawing/2014/main" id="{BB0ADAE7-265D-46DA-972A-A864E66132B4}"/>
                  </a:ext>
                </a:extLst>
              </p:cNvPr>
              <p:cNvSpPr/>
              <p:nvPr/>
            </p:nvSpPr>
            <p:spPr>
              <a:xfrm flipH="1">
                <a:off x="2318004" y="2032015"/>
                <a:ext cx="13461" cy="15967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74" extrusionOk="0">
                    <a:moveTo>
                      <a:pt x="29" y="0"/>
                    </a:moveTo>
                    <a:cubicBezTo>
                      <a:pt x="12" y="0"/>
                      <a:pt x="1" y="24"/>
                      <a:pt x="18" y="35"/>
                    </a:cubicBezTo>
                    <a:cubicBezTo>
                      <a:pt x="111" y="96"/>
                      <a:pt x="179" y="178"/>
                      <a:pt x="230" y="274"/>
                    </a:cubicBezTo>
                    <a:lnTo>
                      <a:pt x="230" y="199"/>
                    </a:lnTo>
                    <a:cubicBezTo>
                      <a:pt x="179" y="120"/>
                      <a:pt x="117" y="55"/>
                      <a:pt x="39" y="4"/>
                    </a:cubicBezTo>
                    <a:cubicBezTo>
                      <a:pt x="35" y="0"/>
                      <a:pt x="32" y="0"/>
                      <a:pt x="2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25;p83">
                <a:extLst>
                  <a:ext uri="{FF2B5EF4-FFF2-40B4-BE49-F238E27FC236}">
                    <a16:creationId xmlns:a16="http://schemas.microsoft.com/office/drawing/2014/main" id="{06B07003-F37A-48C8-90F4-7FEFE95CCDAE}"/>
                  </a:ext>
                </a:extLst>
              </p:cNvPr>
              <p:cNvSpPr/>
              <p:nvPr/>
            </p:nvSpPr>
            <p:spPr>
              <a:xfrm flipH="1">
                <a:off x="2304718" y="2143840"/>
                <a:ext cx="3030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52" h="38" extrusionOk="0">
                    <a:moveTo>
                      <a:pt x="28" y="0"/>
                    </a:moveTo>
                    <a:cubicBezTo>
                      <a:pt x="0" y="0"/>
                      <a:pt x="0" y="38"/>
                      <a:pt x="28" y="38"/>
                    </a:cubicBezTo>
                    <a:cubicBezTo>
                      <a:pt x="52" y="38"/>
                      <a:pt x="52" y="0"/>
                      <a:pt x="28" y="0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6;p83">
                <a:extLst>
                  <a:ext uri="{FF2B5EF4-FFF2-40B4-BE49-F238E27FC236}">
                    <a16:creationId xmlns:a16="http://schemas.microsoft.com/office/drawing/2014/main" id="{776F34E0-A3A2-45D6-B4E4-E44F106F268E}"/>
                  </a:ext>
                </a:extLst>
              </p:cNvPr>
              <p:cNvSpPr/>
              <p:nvPr/>
            </p:nvSpPr>
            <p:spPr>
              <a:xfrm flipH="1">
                <a:off x="2630694" y="2023449"/>
                <a:ext cx="24941" cy="78027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39" extrusionOk="0">
                    <a:moveTo>
                      <a:pt x="24" y="1"/>
                    </a:moveTo>
                    <a:cubicBezTo>
                      <a:pt x="10" y="1"/>
                      <a:pt x="0" y="24"/>
                      <a:pt x="13" y="38"/>
                    </a:cubicBezTo>
                    <a:cubicBezTo>
                      <a:pt x="181" y="147"/>
                      <a:pt x="270" y="332"/>
                      <a:pt x="321" y="519"/>
                    </a:cubicBezTo>
                    <a:cubicBezTo>
                      <a:pt x="386" y="779"/>
                      <a:pt x="386" y="1056"/>
                      <a:pt x="372" y="1322"/>
                    </a:cubicBezTo>
                    <a:cubicBezTo>
                      <a:pt x="372" y="1335"/>
                      <a:pt x="379" y="1339"/>
                      <a:pt x="389" y="1339"/>
                    </a:cubicBezTo>
                    <a:cubicBezTo>
                      <a:pt x="399" y="1339"/>
                      <a:pt x="410" y="1335"/>
                      <a:pt x="410" y="1322"/>
                    </a:cubicBezTo>
                    <a:cubicBezTo>
                      <a:pt x="427" y="1042"/>
                      <a:pt x="423" y="749"/>
                      <a:pt x="349" y="475"/>
                    </a:cubicBezTo>
                    <a:cubicBezTo>
                      <a:pt x="294" y="291"/>
                      <a:pt x="198" y="114"/>
                      <a:pt x="34" y="4"/>
                    </a:cubicBezTo>
                    <a:cubicBezTo>
                      <a:pt x="31" y="1"/>
                      <a:pt x="27" y="1"/>
                      <a:pt x="24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27;p83">
                <a:extLst>
                  <a:ext uri="{FF2B5EF4-FFF2-40B4-BE49-F238E27FC236}">
                    <a16:creationId xmlns:a16="http://schemas.microsoft.com/office/drawing/2014/main" id="{61DAA5D9-AA52-4242-A766-CB8DDB1461E2}"/>
                  </a:ext>
                </a:extLst>
              </p:cNvPr>
              <p:cNvSpPr/>
              <p:nvPr/>
            </p:nvSpPr>
            <p:spPr>
              <a:xfrm flipH="1">
                <a:off x="2629120" y="2135274"/>
                <a:ext cx="2855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49" h="39" extrusionOk="0">
                    <a:moveTo>
                      <a:pt x="24" y="0"/>
                    </a:moveTo>
                    <a:cubicBezTo>
                      <a:pt x="1" y="0"/>
                      <a:pt x="1" y="38"/>
                      <a:pt x="24" y="38"/>
                    </a:cubicBezTo>
                    <a:cubicBezTo>
                      <a:pt x="48" y="38"/>
                      <a:pt x="48" y="0"/>
                      <a:pt x="24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28;p83">
                <a:extLst>
                  <a:ext uri="{FF2B5EF4-FFF2-40B4-BE49-F238E27FC236}">
                    <a16:creationId xmlns:a16="http://schemas.microsoft.com/office/drawing/2014/main" id="{A65A3EB4-C447-4216-8D24-D955C8E54C74}"/>
                  </a:ext>
                </a:extLst>
              </p:cNvPr>
              <p:cNvSpPr/>
              <p:nvPr/>
            </p:nvSpPr>
            <p:spPr>
              <a:xfrm flipH="1">
                <a:off x="3075896" y="2137430"/>
                <a:ext cx="159608" cy="47609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817" extrusionOk="0">
                    <a:moveTo>
                      <a:pt x="509" y="1"/>
                    </a:moveTo>
                    <a:cubicBezTo>
                      <a:pt x="347" y="1"/>
                      <a:pt x="177" y="12"/>
                      <a:pt x="1" y="38"/>
                    </a:cubicBezTo>
                    <a:lnTo>
                      <a:pt x="130" y="598"/>
                    </a:lnTo>
                    <a:cubicBezTo>
                      <a:pt x="130" y="598"/>
                      <a:pt x="596" y="409"/>
                      <a:pt x="1237" y="409"/>
                    </a:cubicBezTo>
                    <a:cubicBezTo>
                      <a:pt x="1685" y="409"/>
                      <a:pt x="2219" y="502"/>
                      <a:pt x="2739" y="816"/>
                    </a:cubicBezTo>
                    <a:cubicBezTo>
                      <a:pt x="2739" y="816"/>
                      <a:pt x="1881" y="1"/>
                      <a:pt x="509" y="1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29;p83">
                <a:extLst>
                  <a:ext uri="{FF2B5EF4-FFF2-40B4-BE49-F238E27FC236}">
                    <a16:creationId xmlns:a16="http://schemas.microsoft.com/office/drawing/2014/main" id="{AB6EDF61-A6AB-408A-8C5C-1588070F2C79}"/>
                  </a:ext>
                </a:extLst>
              </p:cNvPr>
              <p:cNvSpPr/>
              <p:nvPr/>
            </p:nvSpPr>
            <p:spPr>
              <a:xfrm flipH="1">
                <a:off x="3176998" y="3230503"/>
                <a:ext cx="197777" cy="26048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447" extrusionOk="0">
                    <a:moveTo>
                      <a:pt x="1774" y="1"/>
                    </a:moveTo>
                    <a:cubicBezTo>
                      <a:pt x="1405" y="1"/>
                      <a:pt x="1037" y="38"/>
                      <a:pt x="677" y="140"/>
                    </a:cubicBezTo>
                    <a:cubicBezTo>
                      <a:pt x="448" y="202"/>
                      <a:pt x="226" y="294"/>
                      <a:pt x="21" y="410"/>
                    </a:cubicBezTo>
                    <a:cubicBezTo>
                      <a:pt x="1" y="419"/>
                      <a:pt x="13" y="446"/>
                      <a:pt x="30" y="446"/>
                    </a:cubicBezTo>
                    <a:cubicBezTo>
                      <a:pt x="33" y="446"/>
                      <a:pt x="36" y="446"/>
                      <a:pt x="38" y="444"/>
                    </a:cubicBezTo>
                    <a:cubicBezTo>
                      <a:pt x="573" y="139"/>
                      <a:pt x="1177" y="40"/>
                      <a:pt x="1782" y="40"/>
                    </a:cubicBezTo>
                    <a:cubicBezTo>
                      <a:pt x="2042" y="40"/>
                      <a:pt x="2302" y="58"/>
                      <a:pt x="2558" y="86"/>
                    </a:cubicBezTo>
                    <a:cubicBezTo>
                      <a:pt x="2827" y="117"/>
                      <a:pt x="3093" y="154"/>
                      <a:pt x="3360" y="195"/>
                    </a:cubicBezTo>
                    <a:cubicBezTo>
                      <a:pt x="3361" y="195"/>
                      <a:pt x="3362" y="195"/>
                      <a:pt x="3363" y="195"/>
                    </a:cubicBezTo>
                    <a:cubicBezTo>
                      <a:pt x="3384" y="195"/>
                      <a:pt x="3393" y="161"/>
                      <a:pt x="3370" y="158"/>
                    </a:cubicBezTo>
                    <a:cubicBezTo>
                      <a:pt x="2844" y="79"/>
                      <a:pt x="2307" y="1"/>
                      <a:pt x="17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30;p83">
                <a:extLst>
                  <a:ext uri="{FF2B5EF4-FFF2-40B4-BE49-F238E27FC236}">
                    <a16:creationId xmlns:a16="http://schemas.microsoft.com/office/drawing/2014/main" id="{72DBF6BA-A8B9-4A54-AB99-DF8F8A6DFA1A}"/>
                  </a:ext>
                </a:extLst>
              </p:cNvPr>
              <p:cNvSpPr/>
              <p:nvPr/>
            </p:nvSpPr>
            <p:spPr>
              <a:xfrm flipH="1">
                <a:off x="3152524" y="3015419"/>
                <a:ext cx="141660" cy="26223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450" extrusionOk="0">
                    <a:moveTo>
                      <a:pt x="990" y="1"/>
                    </a:moveTo>
                    <a:cubicBezTo>
                      <a:pt x="660" y="1"/>
                      <a:pt x="330" y="62"/>
                      <a:pt x="21" y="186"/>
                    </a:cubicBezTo>
                    <a:cubicBezTo>
                      <a:pt x="0" y="195"/>
                      <a:pt x="5" y="228"/>
                      <a:pt x="23" y="228"/>
                    </a:cubicBezTo>
                    <a:cubicBezTo>
                      <a:pt x="26" y="228"/>
                      <a:pt x="28" y="228"/>
                      <a:pt x="31" y="227"/>
                    </a:cubicBezTo>
                    <a:cubicBezTo>
                      <a:pt x="337" y="104"/>
                      <a:pt x="665" y="43"/>
                      <a:pt x="992" y="43"/>
                    </a:cubicBezTo>
                    <a:cubicBezTo>
                      <a:pt x="1482" y="43"/>
                      <a:pt x="1972" y="179"/>
                      <a:pt x="2390" y="445"/>
                    </a:cubicBezTo>
                    <a:cubicBezTo>
                      <a:pt x="2394" y="448"/>
                      <a:pt x="2398" y="450"/>
                      <a:pt x="2402" y="450"/>
                    </a:cubicBezTo>
                    <a:cubicBezTo>
                      <a:pt x="2420" y="450"/>
                      <a:pt x="2430" y="422"/>
                      <a:pt x="2410" y="411"/>
                    </a:cubicBezTo>
                    <a:cubicBezTo>
                      <a:pt x="1987" y="140"/>
                      <a:pt x="1489" y="1"/>
                      <a:pt x="990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31;p83">
                <a:extLst>
                  <a:ext uri="{FF2B5EF4-FFF2-40B4-BE49-F238E27FC236}">
                    <a16:creationId xmlns:a16="http://schemas.microsoft.com/office/drawing/2014/main" id="{CD29FF0A-551D-4E08-8E4F-5DF445C7DAF4}"/>
                  </a:ext>
                </a:extLst>
              </p:cNvPr>
              <p:cNvSpPr/>
              <p:nvPr/>
            </p:nvSpPr>
            <p:spPr>
              <a:xfrm flipH="1">
                <a:off x="3148153" y="3065475"/>
                <a:ext cx="128549" cy="52270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897" extrusionOk="0">
                    <a:moveTo>
                      <a:pt x="212" y="1"/>
                    </a:moveTo>
                    <a:cubicBezTo>
                      <a:pt x="151" y="1"/>
                      <a:pt x="90" y="4"/>
                      <a:pt x="28" y="10"/>
                    </a:cubicBezTo>
                    <a:cubicBezTo>
                      <a:pt x="2" y="13"/>
                      <a:pt x="1" y="51"/>
                      <a:pt x="25" y="51"/>
                    </a:cubicBezTo>
                    <a:cubicBezTo>
                      <a:pt x="26" y="51"/>
                      <a:pt x="27" y="51"/>
                      <a:pt x="28" y="51"/>
                    </a:cubicBezTo>
                    <a:cubicBezTo>
                      <a:pt x="90" y="45"/>
                      <a:pt x="150" y="42"/>
                      <a:pt x="210" y="42"/>
                    </a:cubicBezTo>
                    <a:cubicBezTo>
                      <a:pt x="943" y="42"/>
                      <a:pt x="1584" y="483"/>
                      <a:pt x="2165" y="894"/>
                    </a:cubicBezTo>
                    <a:cubicBezTo>
                      <a:pt x="2169" y="896"/>
                      <a:pt x="2172" y="897"/>
                      <a:pt x="2176" y="897"/>
                    </a:cubicBezTo>
                    <a:cubicBezTo>
                      <a:pt x="2194" y="897"/>
                      <a:pt x="2206" y="871"/>
                      <a:pt x="2185" y="856"/>
                    </a:cubicBezTo>
                    <a:cubicBezTo>
                      <a:pt x="1602" y="443"/>
                      <a:pt x="951" y="1"/>
                      <a:pt x="212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32;p83">
                <a:extLst>
                  <a:ext uri="{FF2B5EF4-FFF2-40B4-BE49-F238E27FC236}">
                    <a16:creationId xmlns:a16="http://schemas.microsoft.com/office/drawing/2014/main" id="{FA0FD65E-560A-49E1-B734-EA76E6641C51}"/>
                  </a:ext>
                </a:extLst>
              </p:cNvPr>
              <p:cNvSpPr/>
              <p:nvPr/>
            </p:nvSpPr>
            <p:spPr>
              <a:xfrm flipH="1">
                <a:off x="2398944" y="1814659"/>
                <a:ext cx="105998" cy="100170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1719" extrusionOk="0">
                    <a:moveTo>
                      <a:pt x="31" y="1"/>
                    </a:moveTo>
                    <a:cubicBezTo>
                      <a:pt x="12" y="1"/>
                      <a:pt x="1" y="28"/>
                      <a:pt x="19" y="37"/>
                    </a:cubicBezTo>
                    <a:cubicBezTo>
                      <a:pt x="742" y="406"/>
                      <a:pt x="1552" y="863"/>
                      <a:pt x="1777" y="1706"/>
                    </a:cubicBezTo>
                    <a:cubicBezTo>
                      <a:pt x="1780" y="1714"/>
                      <a:pt x="1787" y="1718"/>
                      <a:pt x="1795" y="1718"/>
                    </a:cubicBezTo>
                    <a:cubicBezTo>
                      <a:pt x="1807" y="1718"/>
                      <a:pt x="1818" y="1710"/>
                      <a:pt x="1815" y="1696"/>
                    </a:cubicBezTo>
                    <a:cubicBezTo>
                      <a:pt x="1585" y="842"/>
                      <a:pt x="770" y="379"/>
                      <a:pt x="39" y="3"/>
                    </a:cubicBezTo>
                    <a:cubicBezTo>
                      <a:pt x="36" y="1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33;p83">
                <a:extLst>
                  <a:ext uri="{FF2B5EF4-FFF2-40B4-BE49-F238E27FC236}">
                    <a16:creationId xmlns:a16="http://schemas.microsoft.com/office/drawing/2014/main" id="{210ECA3C-99A9-42A0-B4CD-56BFFFFE2B40}"/>
                  </a:ext>
                </a:extLst>
              </p:cNvPr>
              <p:cNvSpPr/>
              <p:nvPr/>
            </p:nvSpPr>
            <p:spPr>
              <a:xfrm flipH="1">
                <a:off x="2542411" y="1779812"/>
                <a:ext cx="2855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49" h="38" extrusionOk="0">
                    <a:moveTo>
                      <a:pt x="24" y="0"/>
                    </a:moveTo>
                    <a:cubicBezTo>
                      <a:pt x="0" y="0"/>
                      <a:pt x="0" y="38"/>
                      <a:pt x="24" y="38"/>
                    </a:cubicBezTo>
                    <a:cubicBezTo>
                      <a:pt x="49" y="38"/>
                      <a:pt x="49" y="0"/>
                      <a:pt x="24" y="0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934;p83">
                <a:extLst>
                  <a:ext uri="{FF2B5EF4-FFF2-40B4-BE49-F238E27FC236}">
                    <a16:creationId xmlns:a16="http://schemas.microsoft.com/office/drawing/2014/main" id="{A09AE314-5D7C-450C-A6A5-C8E4EEF3C21B}"/>
                  </a:ext>
                </a:extLst>
              </p:cNvPr>
              <p:cNvSpPr/>
              <p:nvPr/>
            </p:nvSpPr>
            <p:spPr>
              <a:xfrm flipH="1">
                <a:off x="2286536" y="2935644"/>
                <a:ext cx="81873" cy="296898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5095" extrusionOk="0">
                    <a:moveTo>
                      <a:pt x="26" y="0"/>
                    </a:moveTo>
                    <a:cubicBezTo>
                      <a:pt x="14" y="0"/>
                      <a:pt x="1" y="11"/>
                      <a:pt x="7" y="26"/>
                    </a:cubicBezTo>
                    <a:cubicBezTo>
                      <a:pt x="424" y="1319"/>
                      <a:pt x="792" y="2630"/>
                      <a:pt x="1106" y="3951"/>
                    </a:cubicBezTo>
                    <a:cubicBezTo>
                      <a:pt x="1195" y="4327"/>
                      <a:pt x="1281" y="4702"/>
                      <a:pt x="1362" y="5081"/>
                    </a:cubicBezTo>
                    <a:cubicBezTo>
                      <a:pt x="1364" y="5090"/>
                      <a:pt x="1371" y="5095"/>
                      <a:pt x="1378" y="5095"/>
                    </a:cubicBezTo>
                    <a:cubicBezTo>
                      <a:pt x="1390" y="5095"/>
                      <a:pt x="1404" y="5084"/>
                      <a:pt x="1400" y="5068"/>
                    </a:cubicBezTo>
                    <a:cubicBezTo>
                      <a:pt x="1117" y="3740"/>
                      <a:pt x="778" y="2422"/>
                      <a:pt x="389" y="1118"/>
                    </a:cubicBezTo>
                    <a:cubicBezTo>
                      <a:pt x="280" y="749"/>
                      <a:pt x="164" y="381"/>
                      <a:pt x="45" y="15"/>
                    </a:cubicBezTo>
                    <a:cubicBezTo>
                      <a:pt x="42" y="5"/>
                      <a:pt x="34" y="0"/>
                      <a:pt x="2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935;p83">
                <a:extLst>
                  <a:ext uri="{FF2B5EF4-FFF2-40B4-BE49-F238E27FC236}">
                    <a16:creationId xmlns:a16="http://schemas.microsoft.com/office/drawing/2014/main" id="{BFE5E87B-6B68-41C2-9E98-392AD8D90AFD}"/>
                  </a:ext>
                </a:extLst>
              </p:cNvPr>
              <p:cNvSpPr/>
              <p:nvPr/>
            </p:nvSpPr>
            <p:spPr>
              <a:xfrm flipH="1">
                <a:off x="2327968" y="2354028"/>
                <a:ext cx="23775" cy="25500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376" extrusionOk="0">
                    <a:moveTo>
                      <a:pt x="259" y="0"/>
                    </a:moveTo>
                    <a:cubicBezTo>
                      <a:pt x="249" y="0"/>
                      <a:pt x="240" y="6"/>
                      <a:pt x="240" y="18"/>
                    </a:cubicBezTo>
                    <a:cubicBezTo>
                      <a:pt x="322" y="1148"/>
                      <a:pt x="407" y="2295"/>
                      <a:pt x="226" y="3418"/>
                    </a:cubicBezTo>
                    <a:cubicBezTo>
                      <a:pt x="175" y="3735"/>
                      <a:pt x="103" y="4047"/>
                      <a:pt x="5" y="4354"/>
                    </a:cubicBezTo>
                    <a:cubicBezTo>
                      <a:pt x="1" y="4368"/>
                      <a:pt x="12" y="4376"/>
                      <a:pt x="23" y="4376"/>
                    </a:cubicBezTo>
                    <a:cubicBezTo>
                      <a:pt x="31" y="4376"/>
                      <a:pt x="39" y="4372"/>
                      <a:pt x="42" y="4364"/>
                    </a:cubicBezTo>
                    <a:cubicBezTo>
                      <a:pt x="387" y="3275"/>
                      <a:pt x="404" y="2117"/>
                      <a:pt x="342" y="987"/>
                    </a:cubicBezTo>
                    <a:cubicBezTo>
                      <a:pt x="325" y="663"/>
                      <a:pt x="301" y="343"/>
                      <a:pt x="278" y="18"/>
                    </a:cubicBezTo>
                    <a:cubicBezTo>
                      <a:pt x="278" y="6"/>
                      <a:pt x="268" y="0"/>
                      <a:pt x="259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936;p83">
                <a:extLst>
                  <a:ext uri="{FF2B5EF4-FFF2-40B4-BE49-F238E27FC236}">
                    <a16:creationId xmlns:a16="http://schemas.microsoft.com/office/drawing/2014/main" id="{B23C633B-10F7-4B4E-9F0F-8B04B894B072}"/>
                  </a:ext>
                </a:extLst>
              </p:cNvPr>
              <p:cNvSpPr/>
              <p:nvPr/>
            </p:nvSpPr>
            <p:spPr>
              <a:xfrm flipH="1">
                <a:off x="2290790" y="2722542"/>
                <a:ext cx="48541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822" extrusionOk="0">
                    <a:moveTo>
                      <a:pt x="622" y="0"/>
                    </a:moveTo>
                    <a:cubicBezTo>
                      <a:pt x="611" y="0"/>
                      <a:pt x="597" y="13"/>
                      <a:pt x="604" y="30"/>
                    </a:cubicBezTo>
                    <a:cubicBezTo>
                      <a:pt x="689" y="221"/>
                      <a:pt x="795" y="508"/>
                      <a:pt x="614" y="679"/>
                    </a:cubicBezTo>
                    <a:cubicBezTo>
                      <a:pt x="529" y="760"/>
                      <a:pt x="412" y="784"/>
                      <a:pt x="294" y="784"/>
                    </a:cubicBezTo>
                    <a:cubicBezTo>
                      <a:pt x="204" y="784"/>
                      <a:pt x="113" y="770"/>
                      <a:pt x="34" y="757"/>
                    </a:cubicBezTo>
                    <a:cubicBezTo>
                      <a:pt x="33" y="757"/>
                      <a:pt x="32" y="757"/>
                      <a:pt x="31" y="757"/>
                    </a:cubicBezTo>
                    <a:cubicBezTo>
                      <a:pt x="9" y="757"/>
                      <a:pt x="1" y="791"/>
                      <a:pt x="24" y="795"/>
                    </a:cubicBezTo>
                    <a:cubicBezTo>
                      <a:pt x="105" y="808"/>
                      <a:pt x="197" y="822"/>
                      <a:pt x="288" y="822"/>
                    </a:cubicBezTo>
                    <a:cubicBezTo>
                      <a:pt x="424" y="822"/>
                      <a:pt x="558" y="792"/>
                      <a:pt x="652" y="692"/>
                    </a:cubicBezTo>
                    <a:cubicBezTo>
                      <a:pt x="832" y="504"/>
                      <a:pt x="727" y="217"/>
                      <a:pt x="635" y="9"/>
                    </a:cubicBezTo>
                    <a:cubicBezTo>
                      <a:pt x="633" y="3"/>
                      <a:pt x="628" y="0"/>
                      <a:pt x="622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937;p83">
                <a:extLst>
                  <a:ext uri="{FF2B5EF4-FFF2-40B4-BE49-F238E27FC236}">
                    <a16:creationId xmlns:a16="http://schemas.microsoft.com/office/drawing/2014/main" id="{49F367CC-4D22-416C-B2D0-7C19AF7C458D}"/>
                  </a:ext>
                </a:extLst>
              </p:cNvPr>
              <p:cNvSpPr/>
              <p:nvPr/>
            </p:nvSpPr>
            <p:spPr>
              <a:xfrm flipH="1">
                <a:off x="2454653" y="2790080"/>
                <a:ext cx="184607" cy="57107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980" extrusionOk="0">
                    <a:moveTo>
                      <a:pt x="3146" y="1"/>
                    </a:moveTo>
                    <a:cubicBezTo>
                      <a:pt x="3139" y="1"/>
                      <a:pt x="3132" y="5"/>
                      <a:pt x="3129" y="14"/>
                    </a:cubicBezTo>
                    <a:cubicBezTo>
                      <a:pt x="3003" y="404"/>
                      <a:pt x="2696" y="717"/>
                      <a:pt x="2313" y="861"/>
                    </a:cubicBezTo>
                    <a:cubicBezTo>
                      <a:pt x="2160" y="918"/>
                      <a:pt x="2004" y="941"/>
                      <a:pt x="1846" y="941"/>
                    </a:cubicBezTo>
                    <a:cubicBezTo>
                      <a:pt x="1788" y="941"/>
                      <a:pt x="1730" y="938"/>
                      <a:pt x="1672" y="933"/>
                    </a:cubicBezTo>
                    <a:cubicBezTo>
                      <a:pt x="1405" y="912"/>
                      <a:pt x="1142" y="865"/>
                      <a:pt x="887" y="813"/>
                    </a:cubicBezTo>
                    <a:cubicBezTo>
                      <a:pt x="597" y="755"/>
                      <a:pt x="313" y="684"/>
                      <a:pt x="33" y="599"/>
                    </a:cubicBezTo>
                    <a:cubicBezTo>
                      <a:pt x="31" y="598"/>
                      <a:pt x="29" y="598"/>
                      <a:pt x="27" y="598"/>
                    </a:cubicBezTo>
                    <a:cubicBezTo>
                      <a:pt x="8" y="598"/>
                      <a:pt x="1" y="629"/>
                      <a:pt x="23" y="635"/>
                    </a:cubicBezTo>
                    <a:cubicBezTo>
                      <a:pt x="545" y="793"/>
                      <a:pt x="1088" y="912"/>
                      <a:pt x="1631" y="967"/>
                    </a:cubicBezTo>
                    <a:cubicBezTo>
                      <a:pt x="1703" y="975"/>
                      <a:pt x="1776" y="979"/>
                      <a:pt x="1848" y="979"/>
                    </a:cubicBezTo>
                    <a:cubicBezTo>
                      <a:pt x="2004" y="979"/>
                      <a:pt x="2157" y="959"/>
                      <a:pt x="2307" y="906"/>
                    </a:cubicBezTo>
                    <a:cubicBezTo>
                      <a:pt x="2494" y="837"/>
                      <a:pt x="2665" y="728"/>
                      <a:pt x="2809" y="591"/>
                    </a:cubicBezTo>
                    <a:cubicBezTo>
                      <a:pt x="2973" y="435"/>
                      <a:pt x="3096" y="240"/>
                      <a:pt x="3164" y="25"/>
                    </a:cubicBezTo>
                    <a:cubicBezTo>
                      <a:pt x="3167" y="10"/>
                      <a:pt x="3157" y="1"/>
                      <a:pt x="3146" y="1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938;p83">
                <a:extLst>
                  <a:ext uri="{FF2B5EF4-FFF2-40B4-BE49-F238E27FC236}">
                    <a16:creationId xmlns:a16="http://schemas.microsoft.com/office/drawing/2014/main" id="{888E0489-B2CC-4956-9616-E21ABC673AAE}"/>
                  </a:ext>
                </a:extLst>
              </p:cNvPr>
              <p:cNvSpPr/>
              <p:nvPr/>
            </p:nvSpPr>
            <p:spPr>
              <a:xfrm rot="10800000" flipH="1">
                <a:off x="1763789" y="1537450"/>
                <a:ext cx="2272500" cy="2272500"/>
              </a:xfrm>
              <a:prstGeom prst="ellipse">
                <a:avLst/>
              </a:prstGeom>
              <a:gradFill>
                <a:gsLst>
                  <a:gs pos="0">
                    <a:srgbClr val="645CA7">
                      <a:alpha val="76470"/>
                    </a:srgbClr>
                  </a:gs>
                  <a:gs pos="100000">
                    <a:srgbClr val="D77EAD">
                      <a:alpha val="7647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939;p83">
                <a:extLst>
                  <a:ext uri="{FF2B5EF4-FFF2-40B4-BE49-F238E27FC236}">
                    <a16:creationId xmlns:a16="http://schemas.microsoft.com/office/drawing/2014/main" id="{BC2B2E21-5B78-4850-A2F6-1010624D66D0}"/>
                  </a:ext>
                </a:extLst>
              </p:cNvPr>
              <p:cNvSpPr/>
              <p:nvPr/>
            </p:nvSpPr>
            <p:spPr>
              <a:xfrm flipH="1">
                <a:off x="3691588" y="2990725"/>
                <a:ext cx="62400" cy="6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940;p83">
                <a:extLst>
                  <a:ext uri="{FF2B5EF4-FFF2-40B4-BE49-F238E27FC236}">
                    <a16:creationId xmlns:a16="http://schemas.microsoft.com/office/drawing/2014/main" id="{225101ED-66B6-49FF-BED2-F76AD2129856}"/>
                  </a:ext>
                </a:extLst>
              </p:cNvPr>
              <p:cNvSpPr/>
              <p:nvPr/>
            </p:nvSpPr>
            <p:spPr>
              <a:xfrm flipH="1">
                <a:off x="2239863" y="2199450"/>
                <a:ext cx="62400" cy="6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941;p83">
                <a:extLst>
                  <a:ext uri="{FF2B5EF4-FFF2-40B4-BE49-F238E27FC236}">
                    <a16:creationId xmlns:a16="http://schemas.microsoft.com/office/drawing/2014/main" id="{25311519-21A3-4F16-85AE-01FDC7B1A5C4}"/>
                  </a:ext>
                </a:extLst>
              </p:cNvPr>
              <p:cNvSpPr/>
              <p:nvPr/>
            </p:nvSpPr>
            <p:spPr>
              <a:xfrm flipH="1">
                <a:off x="3561113" y="3020813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942;p83">
                <a:extLst>
                  <a:ext uri="{FF2B5EF4-FFF2-40B4-BE49-F238E27FC236}">
                    <a16:creationId xmlns:a16="http://schemas.microsoft.com/office/drawing/2014/main" id="{FA928016-B1F6-47A1-9CD6-A792B01B84A8}"/>
                  </a:ext>
                </a:extLst>
              </p:cNvPr>
              <p:cNvSpPr/>
              <p:nvPr/>
            </p:nvSpPr>
            <p:spPr>
              <a:xfrm flipH="1">
                <a:off x="3239338" y="2432263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943;p83">
                <a:extLst>
                  <a:ext uri="{FF2B5EF4-FFF2-40B4-BE49-F238E27FC236}">
                    <a16:creationId xmlns:a16="http://schemas.microsoft.com/office/drawing/2014/main" id="{4BE69EE2-6980-40C1-A2DB-D1A1118D428A}"/>
                  </a:ext>
                </a:extLst>
              </p:cNvPr>
              <p:cNvSpPr/>
              <p:nvPr/>
            </p:nvSpPr>
            <p:spPr>
              <a:xfrm flipH="1">
                <a:off x="3467413" y="2506200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944;p83">
                <a:extLst>
                  <a:ext uri="{FF2B5EF4-FFF2-40B4-BE49-F238E27FC236}">
                    <a16:creationId xmlns:a16="http://schemas.microsoft.com/office/drawing/2014/main" id="{67803F1D-0461-4432-868B-447FF3865FD8}"/>
                  </a:ext>
                </a:extLst>
              </p:cNvPr>
              <p:cNvSpPr/>
              <p:nvPr/>
            </p:nvSpPr>
            <p:spPr>
              <a:xfrm flipH="1">
                <a:off x="3581538" y="2288625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945;p83">
                <a:extLst>
                  <a:ext uri="{FF2B5EF4-FFF2-40B4-BE49-F238E27FC236}">
                    <a16:creationId xmlns:a16="http://schemas.microsoft.com/office/drawing/2014/main" id="{0CF15156-EEDB-4DE7-BE6A-B399FBD59F8A}"/>
                  </a:ext>
                </a:extLst>
              </p:cNvPr>
              <p:cNvSpPr/>
              <p:nvPr/>
            </p:nvSpPr>
            <p:spPr>
              <a:xfrm flipH="1">
                <a:off x="2627713" y="2877150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946;p83">
                <a:extLst>
                  <a:ext uri="{FF2B5EF4-FFF2-40B4-BE49-F238E27FC236}">
                    <a16:creationId xmlns:a16="http://schemas.microsoft.com/office/drawing/2014/main" id="{1D143797-B99F-43DD-9794-112D2D9AB703}"/>
                  </a:ext>
                </a:extLst>
              </p:cNvPr>
              <p:cNvSpPr/>
              <p:nvPr/>
            </p:nvSpPr>
            <p:spPr>
              <a:xfrm flipH="1">
                <a:off x="3953438" y="2521188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947;p83">
                <a:extLst>
                  <a:ext uri="{FF2B5EF4-FFF2-40B4-BE49-F238E27FC236}">
                    <a16:creationId xmlns:a16="http://schemas.microsoft.com/office/drawing/2014/main" id="{A86B4A57-0017-40CC-ACDC-51DC06007353}"/>
                  </a:ext>
                </a:extLst>
              </p:cNvPr>
              <p:cNvSpPr/>
              <p:nvPr/>
            </p:nvSpPr>
            <p:spPr>
              <a:xfrm flipH="1">
                <a:off x="2524388" y="2568588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948;p83">
                <a:extLst>
                  <a:ext uri="{FF2B5EF4-FFF2-40B4-BE49-F238E27FC236}">
                    <a16:creationId xmlns:a16="http://schemas.microsoft.com/office/drawing/2014/main" id="{30117A2D-B2B2-4C31-AF27-F594566F95A4}"/>
                  </a:ext>
                </a:extLst>
              </p:cNvPr>
              <p:cNvSpPr/>
              <p:nvPr/>
            </p:nvSpPr>
            <p:spPr>
              <a:xfrm flipH="1">
                <a:off x="2161391" y="1931292"/>
                <a:ext cx="1926775" cy="1422570"/>
              </a:xfrm>
              <a:custGeom>
                <a:avLst/>
                <a:gdLst/>
                <a:ahLst/>
                <a:cxnLst/>
                <a:rect l="l" t="t" r="r" b="b"/>
                <a:pathLst>
                  <a:path w="21098" h="15577" extrusionOk="0">
                    <a:moveTo>
                      <a:pt x="1074" y="0"/>
                    </a:moveTo>
                    <a:lnTo>
                      <a:pt x="295" y="468"/>
                    </a:lnTo>
                    <a:cubicBezTo>
                      <a:pt x="295" y="468"/>
                      <a:pt x="1" y="7414"/>
                      <a:pt x="7135" y="7414"/>
                    </a:cubicBezTo>
                    <a:cubicBezTo>
                      <a:pt x="7482" y="7414"/>
                      <a:pt x="7848" y="7398"/>
                      <a:pt x="8232" y="7363"/>
                    </a:cubicBezTo>
                    <a:lnTo>
                      <a:pt x="8232" y="7363"/>
                    </a:lnTo>
                    <a:cubicBezTo>
                      <a:pt x="8232" y="7363"/>
                      <a:pt x="5712" y="12159"/>
                      <a:pt x="5712" y="15576"/>
                    </a:cubicBezTo>
                    <a:lnTo>
                      <a:pt x="20920" y="15576"/>
                    </a:lnTo>
                    <a:cubicBezTo>
                      <a:pt x="20988" y="15576"/>
                      <a:pt x="21097" y="6957"/>
                      <a:pt x="14482" y="5557"/>
                    </a:cubicBezTo>
                    <a:lnTo>
                      <a:pt x="11772" y="4957"/>
                    </a:lnTo>
                    <a:cubicBezTo>
                      <a:pt x="7423" y="4909"/>
                      <a:pt x="2688" y="3618"/>
                      <a:pt x="10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949;p83">
                <a:extLst>
                  <a:ext uri="{FF2B5EF4-FFF2-40B4-BE49-F238E27FC236}">
                    <a16:creationId xmlns:a16="http://schemas.microsoft.com/office/drawing/2014/main" id="{F5CEADEE-EE3E-4782-9E5F-13573215B458}"/>
                  </a:ext>
                </a:extLst>
              </p:cNvPr>
              <p:cNvSpPr/>
              <p:nvPr/>
            </p:nvSpPr>
            <p:spPr>
              <a:xfrm flipH="1">
                <a:off x="3268067" y="1922930"/>
                <a:ext cx="848135" cy="764390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8370" extrusionOk="0">
                    <a:moveTo>
                      <a:pt x="612" y="1"/>
                    </a:moveTo>
                    <a:lnTo>
                      <a:pt x="612" y="1"/>
                    </a:lnTo>
                    <a:cubicBezTo>
                      <a:pt x="0" y="7151"/>
                      <a:pt x="3401" y="8369"/>
                      <a:pt x="5790" y="8369"/>
                    </a:cubicBezTo>
                    <a:cubicBezTo>
                      <a:pt x="7025" y="8369"/>
                      <a:pt x="7989" y="8044"/>
                      <a:pt x="7989" y="8044"/>
                    </a:cubicBezTo>
                    <a:lnTo>
                      <a:pt x="9287" y="6344"/>
                    </a:lnTo>
                    <a:lnTo>
                      <a:pt x="9287" y="6344"/>
                    </a:lnTo>
                    <a:cubicBezTo>
                      <a:pt x="9287" y="6344"/>
                      <a:pt x="8997" y="6403"/>
                      <a:pt x="8381" y="6403"/>
                    </a:cubicBezTo>
                    <a:cubicBezTo>
                      <a:pt x="7628" y="6403"/>
                      <a:pt x="6387" y="6314"/>
                      <a:pt x="4592" y="5920"/>
                    </a:cubicBezTo>
                    <a:cubicBezTo>
                      <a:pt x="1329" y="5203"/>
                      <a:pt x="612" y="1"/>
                      <a:pt x="612" y="1"/>
                    </a:cubicBezTo>
                    <a:close/>
                  </a:path>
                </a:pathLst>
              </a:custGeom>
              <a:solidFill>
                <a:srgbClr val="E06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950;p83">
                <a:extLst>
                  <a:ext uri="{FF2B5EF4-FFF2-40B4-BE49-F238E27FC236}">
                    <a16:creationId xmlns:a16="http://schemas.microsoft.com/office/drawing/2014/main" id="{577E2D30-7F9D-446D-82A3-ED7D7B2D300D}"/>
                  </a:ext>
                </a:extLst>
              </p:cNvPr>
              <p:cNvSpPr/>
              <p:nvPr/>
            </p:nvSpPr>
            <p:spPr>
              <a:xfrm flipH="1">
                <a:off x="2124589" y="2249285"/>
                <a:ext cx="646398" cy="284021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3110" extrusionOk="0">
                    <a:moveTo>
                      <a:pt x="6767" y="0"/>
                    </a:moveTo>
                    <a:cubicBezTo>
                      <a:pt x="6709" y="79"/>
                      <a:pt x="6647" y="153"/>
                      <a:pt x="6583" y="215"/>
                    </a:cubicBezTo>
                    <a:cubicBezTo>
                      <a:pt x="5094" y="1676"/>
                      <a:pt x="1267" y="1704"/>
                      <a:pt x="554" y="1830"/>
                    </a:cubicBezTo>
                    <a:cubicBezTo>
                      <a:pt x="489" y="1840"/>
                      <a:pt x="56" y="2007"/>
                      <a:pt x="1" y="2025"/>
                    </a:cubicBezTo>
                    <a:cubicBezTo>
                      <a:pt x="653" y="2151"/>
                      <a:pt x="1946" y="3014"/>
                      <a:pt x="3909" y="3096"/>
                    </a:cubicBezTo>
                    <a:cubicBezTo>
                      <a:pt x="4130" y="3105"/>
                      <a:pt x="4338" y="3109"/>
                      <a:pt x="4534" y="3109"/>
                    </a:cubicBezTo>
                    <a:cubicBezTo>
                      <a:pt x="6275" y="3109"/>
                      <a:pt x="7078" y="2792"/>
                      <a:pt x="7078" y="2792"/>
                    </a:cubicBezTo>
                    <a:lnTo>
                      <a:pt x="6767" y="0"/>
                    </a:ln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951;p83">
                <a:extLst>
                  <a:ext uri="{FF2B5EF4-FFF2-40B4-BE49-F238E27FC236}">
                    <a16:creationId xmlns:a16="http://schemas.microsoft.com/office/drawing/2014/main" id="{5C7C6337-2206-4268-A0A2-B39EEA1F5EAC}"/>
                  </a:ext>
                </a:extLst>
              </p:cNvPr>
              <p:cNvSpPr/>
              <p:nvPr/>
            </p:nvSpPr>
            <p:spPr>
              <a:xfrm flipH="1">
                <a:off x="2003034" y="1275944"/>
                <a:ext cx="1577183" cy="1192887"/>
              </a:xfrm>
              <a:custGeom>
                <a:avLst/>
                <a:gdLst/>
                <a:ahLst/>
                <a:cxnLst/>
                <a:rect l="l" t="t" r="r" b="b"/>
                <a:pathLst>
                  <a:path w="17270" h="13062" extrusionOk="0">
                    <a:moveTo>
                      <a:pt x="7914" y="0"/>
                    </a:moveTo>
                    <a:cubicBezTo>
                      <a:pt x="5704" y="0"/>
                      <a:pt x="4311" y="1144"/>
                      <a:pt x="3414" y="3015"/>
                    </a:cubicBezTo>
                    <a:cubicBezTo>
                      <a:pt x="3393" y="3063"/>
                      <a:pt x="3373" y="3110"/>
                      <a:pt x="3352" y="3159"/>
                    </a:cubicBezTo>
                    <a:cubicBezTo>
                      <a:pt x="3029" y="3957"/>
                      <a:pt x="3049" y="4930"/>
                      <a:pt x="2140" y="5281"/>
                    </a:cubicBezTo>
                    <a:cubicBezTo>
                      <a:pt x="1178" y="5657"/>
                      <a:pt x="1" y="7893"/>
                      <a:pt x="2639" y="9631"/>
                    </a:cubicBezTo>
                    <a:cubicBezTo>
                      <a:pt x="5277" y="11372"/>
                      <a:pt x="6179" y="12023"/>
                      <a:pt x="6179" y="12023"/>
                    </a:cubicBezTo>
                    <a:lnTo>
                      <a:pt x="6169" y="12139"/>
                    </a:lnTo>
                    <a:cubicBezTo>
                      <a:pt x="6155" y="12294"/>
                      <a:pt x="6220" y="12440"/>
                      <a:pt x="6347" y="12529"/>
                    </a:cubicBezTo>
                    <a:cubicBezTo>
                      <a:pt x="6561" y="12686"/>
                      <a:pt x="6954" y="12908"/>
                      <a:pt x="7514" y="12986"/>
                    </a:cubicBezTo>
                    <a:cubicBezTo>
                      <a:pt x="7910" y="13041"/>
                      <a:pt x="8231" y="13058"/>
                      <a:pt x="8466" y="13061"/>
                    </a:cubicBezTo>
                    <a:cubicBezTo>
                      <a:pt x="8469" y="13061"/>
                      <a:pt x="8472" y="13061"/>
                      <a:pt x="8475" y="13061"/>
                    </a:cubicBezTo>
                    <a:cubicBezTo>
                      <a:pt x="8666" y="13061"/>
                      <a:pt x="8836" y="12956"/>
                      <a:pt x="8937" y="12795"/>
                    </a:cubicBezTo>
                    <a:cubicBezTo>
                      <a:pt x="8985" y="12724"/>
                      <a:pt x="9080" y="12645"/>
                      <a:pt x="9265" y="12590"/>
                    </a:cubicBezTo>
                    <a:cubicBezTo>
                      <a:pt x="9316" y="12576"/>
                      <a:pt x="9374" y="12563"/>
                      <a:pt x="9439" y="12549"/>
                    </a:cubicBezTo>
                    <a:cubicBezTo>
                      <a:pt x="10156" y="12426"/>
                      <a:pt x="13955" y="12334"/>
                      <a:pt x="15444" y="10873"/>
                    </a:cubicBezTo>
                    <a:cubicBezTo>
                      <a:pt x="15508" y="10811"/>
                      <a:pt x="15570" y="10737"/>
                      <a:pt x="15628" y="10658"/>
                    </a:cubicBezTo>
                    <a:cubicBezTo>
                      <a:pt x="16972" y="8900"/>
                      <a:pt x="17270" y="3264"/>
                      <a:pt x="12453" y="1151"/>
                    </a:cubicBezTo>
                    <a:cubicBezTo>
                      <a:pt x="10646" y="359"/>
                      <a:pt x="9152" y="0"/>
                      <a:pt x="7914" y="0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952;p83">
                <a:extLst>
                  <a:ext uri="{FF2B5EF4-FFF2-40B4-BE49-F238E27FC236}">
                    <a16:creationId xmlns:a16="http://schemas.microsoft.com/office/drawing/2014/main" id="{E455B6CA-169B-4126-8255-5325265269FD}"/>
                  </a:ext>
                </a:extLst>
              </p:cNvPr>
              <p:cNvSpPr/>
              <p:nvPr/>
            </p:nvSpPr>
            <p:spPr>
              <a:xfrm flipH="1">
                <a:off x="2279567" y="2324993"/>
                <a:ext cx="745121" cy="152878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1674" extrusionOk="0">
                    <a:moveTo>
                      <a:pt x="8159" y="0"/>
                    </a:moveTo>
                    <a:lnTo>
                      <a:pt x="8159" y="0"/>
                    </a:lnTo>
                    <a:cubicBezTo>
                      <a:pt x="7571" y="424"/>
                      <a:pt x="3694" y="741"/>
                      <a:pt x="3117" y="847"/>
                    </a:cubicBezTo>
                    <a:cubicBezTo>
                      <a:pt x="2544" y="950"/>
                      <a:pt x="2816" y="1281"/>
                      <a:pt x="1864" y="1363"/>
                    </a:cubicBezTo>
                    <a:cubicBezTo>
                      <a:pt x="1816" y="1367"/>
                      <a:pt x="1768" y="1369"/>
                      <a:pt x="1720" y="1369"/>
                    </a:cubicBezTo>
                    <a:cubicBezTo>
                      <a:pt x="828" y="1369"/>
                      <a:pt x="32" y="652"/>
                      <a:pt x="1" y="643"/>
                    </a:cubicBezTo>
                    <a:lnTo>
                      <a:pt x="1" y="643"/>
                    </a:lnTo>
                    <a:lnTo>
                      <a:pt x="18" y="799"/>
                    </a:lnTo>
                    <a:cubicBezTo>
                      <a:pt x="31" y="1483"/>
                      <a:pt x="898" y="1673"/>
                      <a:pt x="1704" y="1673"/>
                    </a:cubicBezTo>
                    <a:cubicBezTo>
                      <a:pt x="2338" y="1673"/>
                      <a:pt x="2935" y="1556"/>
                      <a:pt x="3049" y="1468"/>
                    </a:cubicBezTo>
                    <a:cubicBezTo>
                      <a:pt x="3311" y="1267"/>
                      <a:pt x="4786" y="1314"/>
                      <a:pt x="6350" y="1079"/>
                    </a:cubicBezTo>
                    <a:cubicBezTo>
                      <a:pt x="7910" y="847"/>
                      <a:pt x="8159" y="0"/>
                      <a:pt x="8159" y="0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953;p83">
                <a:extLst>
                  <a:ext uri="{FF2B5EF4-FFF2-40B4-BE49-F238E27FC236}">
                    <a16:creationId xmlns:a16="http://schemas.microsoft.com/office/drawing/2014/main" id="{6881E490-DAFE-4902-8602-460F2FAF3BDA}"/>
                  </a:ext>
                </a:extLst>
              </p:cNvPr>
              <p:cNvSpPr/>
              <p:nvPr/>
            </p:nvSpPr>
            <p:spPr>
              <a:xfrm flipH="1">
                <a:off x="2606537" y="1234301"/>
                <a:ext cx="709295" cy="480332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4802" extrusionOk="0">
                    <a:moveTo>
                      <a:pt x="4926" y="0"/>
                    </a:moveTo>
                    <a:cubicBezTo>
                      <a:pt x="4504" y="0"/>
                      <a:pt x="4028" y="50"/>
                      <a:pt x="3492" y="167"/>
                    </a:cubicBezTo>
                    <a:cubicBezTo>
                      <a:pt x="631" y="792"/>
                      <a:pt x="0" y="4233"/>
                      <a:pt x="631" y="4721"/>
                    </a:cubicBezTo>
                    <a:cubicBezTo>
                      <a:pt x="703" y="4776"/>
                      <a:pt x="799" y="4801"/>
                      <a:pt x="916" y="4801"/>
                    </a:cubicBezTo>
                    <a:cubicBezTo>
                      <a:pt x="1827" y="4801"/>
                      <a:pt x="3955" y="3240"/>
                      <a:pt x="4929" y="2250"/>
                    </a:cubicBezTo>
                    <a:cubicBezTo>
                      <a:pt x="5620" y="1546"/>
                      <a:pt x="6280" y="1341"/>
                      <a:pt x="6813" y="1341"/>
                    </a:cubicBezTo>
                    <a:cubicBezTo>
                      <a:pt x="7551" y="1341"/>
                      <a:pt x="8046" y="1734"/>
                      <a:pt x="8046" y="1734"/>
                    </a:cubicBezTo>
                    <a:cubicBezTo>
                      <a:pt x="8046" y="1734"/>
                      <a:pt x="7414" y="0"/>
                      <a:pt x="4926" y="0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954;p83">
                <a:extLst>
                  <a:ext uri="{FF2B5EF4-FFF2-40B4-BE49-F238E27FC236}">
                    <a16:creationId xmlns:a16="http://schemas.microsoft.com/office/drawing/2014/main" id="{605B4501-AF2A-429C-80DD-2AB69BB267BE}"/>
                  </a:ext>
                </a:extLst>
              </p:cNvPr>
              <p:cNvSpPr/>
              <p:nvPr/>
            </p:nvSpPr>
            <p:spPr>
              <a:xfrm flipH="1">
                <a:off x="3048341" y="1713116"/>
                <a:ext cx="272605" cy="140914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543" extrusionOk="0">
                    <a:moveTo>
                      <a:pt x="1773" y="0"/>
                    </a:moveTo>
                    <a:cubicBezTo>
                      <a:pt x="1158" y="0"/>
                      <a:pt x="266" y="292"/>
                      <a:pt x="29" y="809"/>
                    </a:cubicBezTo>
                    <a:cubicBezTo>
                      <a:pt x="1" y="870"/>
                      <a:pt x="55" y="926"/>
                      <a:pt x="105" y="926"/>
                    </a:cubicBezTo>
                    <a:cubicBezTo>
                      <a:pt x="127" y="926"/>
                      <a:pt x="149" y="915"/>
                      <a:pt x="162" y="887"/>
                    </a:cubicBezTo>
                    <a:cubicBezTo>
                      <a:pt x="377" y="423"/>
                      <a:pt x="1277" y="153"/>
                      <a:pt x="1767" y="153"/>
                    </a:cubicBezTo>
                    <a:cubicBezTo>
                      <a:pt x="1782" y="153"/>
                      <a:pt x="1797" y="153"/>
                      <a:pt x="1811" y="154"/>
                    </a:cubicBezTo>
                    <a:cubicBezTo>
                      <a:pt x="2183" y="170"/>
                      <a:pt x="2589" y="313"/>
                      <a:pt x="2736" y="707"/>
                    </a:cubicBezTo>
                    <a:cubicBezTo>
                      <a:pt x="2821" y="942"/>
                      <a:pt x="2787" y="1225"/>
                      <a:pt x="2763" y="1468"/>
                    </a:cubicBezTo>
                    <a:cubicBezTo>
                      <a:pt x="2758" y="1517"/>
                      <a:pt x="2795" y="1542"/>
                      <a:pt x="2834" y="1542"/>
                    </a:cubicBezTo>
                    <a:cubicBezTo>
                      <a:pt x="2873" y="1542"/>
                      <a:pt x="2915" y="1517"/>
                      <a:pt x="2920" y="1468"/>
                    </a:cubicBezTo>
                    <a:cubicBezTo>
                      <a:pt x="2985" y="740"/>
                      <a:pt x="2811" y="143"/>
                      <a:pt x="2008" y="17"/>
                    </a:cubicBezTo>
                    <a:cubicBezTo>
                      <a:pt x="1937" y="6"/>
                      <a:pt x="1858" y="0"/>
                      <a:pt x="1773" y="0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955;p83">
                <a:extLst>
                  <a:ext uri="{FF2B5EF4-FFF2-40B4-BE49-F238E27FC236}">
                    <a16:creationId xmlns:a16="http://schemas.microsoft.com/office/drawing/2014/main" id="{BAE59820-C6B4-400C-B75B-5EB24B23B067}"/>
                  </a:ext>
                </a:extLst>
              </p:cNvPr>
              <p:cNvSpPr/>
              <p:nvPr/>
            </p:nvSpPr>
            <p:spPr>
              <a:xfrm flipH="1">
                <a:off x="2783590" y="1827546"/>
                <a:ext cx="174065" cy="83562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915" extrusionOk="0">
                    <a:moveTo>
                      <a:pt x="1669" y="0"/>
                    </a:moveTo>
                    <a:cubicBezTo>
                      <a:pt x="1616" y="0"/>
                      <a:pt x="1562" y="56"/>
                      <a:pt x="1598" y="116"/>
                    </a:cubicBezTo>
                    <a:cubicBezTo>
                      <a:pt x="1687" y="269"/>
                      <a:pt x="1584" y="406"/>
                      <a:pt x="1441" y="470"/>
                    </a:cubicBezTo>
                    <a:cubicBezTo>
                      <a:pt x="1407" y="485"/>
                      <a:pt x="1372" y="492"/>
                      <a:pt x="1336" y="492"/>
                    </a:cubicBezTo>
                    <a:cubicBezTo>
                      <a:pt x="1226" y="492"/>
                      <a:pt x="1113" y="429"/>
                      <a:pt x="1038" y="355"/>
                    </a:cubicBezTo>
                    <a:cubicBezTo>
                      <a:pt x="959" y="276"/>
                      <a:pt x="915" y="177"/>
                      <a:pt x="820" y="109"/>
                    </a:cubicBezTo>
                    <a:cubicBezTo>
                      <a:pt x="744" y="58"/>
                      <a:pt x="658" y="33"/>
                      <a:pt x="570" y="33"/>
                    </a:cubicBezTo>
                    <a:cubicBezTo>
                      <a:pt x="522" y="33"/>
                      <a:pt x="474" y="40"/>
                      <a:pt x="427" y="54"/>
                    </a:cubicBezTo>
                    <a:cubicBezTo>
                      <a:pt x="75" y="163"/>
                      <a:pt x="1" y="546"/>
                      <a:pt x="96" y="859"/>
                    </a:cubicBezTo>
                    <a:cubicBezTo>
                      <a:pt x="107" y="898"/>
                      <a:pt x="137" y="914"/>
                      <a:pt x="168" y="914"/>
                    </a:cubicBezTo>
                    <a:cubicBezTo>
                      <a:pt x="215" y="914"/>
                      <a:pt x="263" y="876"/>
                      <a:pt x="246" y="818"/>
                    </a:cubicBezTo>
                    <a:cubicBezTo>
                      <a:pt x="178" y="593"/>
                      <a:pt x="209" y="293"/>
                      <a:pt x="472" y="215"/>
                    </a:cubicBezTo>
                    <a:cubicBezTo>
                      <a:pt x="504" y="205"/>
                      <a:pt x="534" y="201"/>
                      <a:pt x="562" y="201"/>
                    </a:cubicBezTo>
                    <a:cubicBezTo>
                      <a:pt x="708" y="201"/>
                      <a:pt x="808" y="316"/>
                      <a:pt x="905" y="433"/>
                    </a:cubicBezTo>
                    <a:cubicBezTo>
                      <a:pt x="1016" y="567"/>
                      <a:pt x="1142" y="642"/>
                      <a:pt x="1309" y="642"/>
                    </a:cubicBezTo>
                    <a:cubicBezTo>
                      <a:pt x="1333" y="642"/>
                      <a:pt x="1357" y="640"/>
                      <a:pt x="1383" y="637"/>
                    </a:cubicBezTo>
                    <a:cubicBezTo>
                      <a:pt x="1693" y="601"/>
                      <a:pt x="1905" y="334"/>
                      <a:pt x="1731" y="37"/>
                    </a:cubicBezTo>
                    <a:cubicBezTo>
                      <a:pt x="1715" y="11"/>
                      <a:pt x="1692" y="0"/>
                      <a:pt x="1669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956;p83">
                <a:extLst>
                  <a:ext uri="{FF2B5EF4-FFF2-40B4-BE49-F238E27FC236}">
                    <a16:creationId xmlns:a16="http://schemas.microsoft.com/office/drawing/2014/main" id="{97FDB9F2-8145-44C2-98FB-F74CB36FFF65}"/>
                  </a:ext>
                </a:extLst>
              </p:cNvPr>
              <p:cNvSpPr/>
              <p:nvPr/>
            </p:nvSpPr>
            <p:spPr>
              <a:xfrm flipH="1">
                <a:off x="2392080" y="1861063"/>
                <a:ext cx="284386" cy="170595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1868" extrusionOk="0">
                    <a:moveTo>
                      <a:pt x="1701" y="1"/>
                    </a:moveTo>
                    <a:cubicBezTo>
                      <a:pt x="1044" y="1"/>
                      <a:pt x="259" y="415"/>
                      <a:pt x="21" y="1008"/>
                    </a:cubicBezTo>
                    <a:cubicBezTo>
                      <a:pt x="0" y="1064"/>
                      <a:pt x="47" y="1101"/>
                      <a:pt x="95" y="1101"/>
                    </a:cubicBezTo>
                    <a:cubicBezTo>
                      <a:pt x="126" y="1101"/>
                      <a:pt x="158" y="1085"/>
                      <a:pt x="171" y="1049"/>
                    </a:cubicBezTo>
                    <a:cubicBezTo>
                      <a:pt x="380" y="528"/>
                      <a:pt x="1160" y="155"/>
                      <a:pt x="1708" y="155"/>
                    </a:cubicBezTo>
                    <a:cubicBezTo>
                      <a:pt x="1716" y="155"/>
                      <a:pt x="1723" y="155"/>
                      <a:pt x="1731" y="155"/>
                    </a:cubicBezTo>
                    <a:cubicBezTo>
                      <a:pt x="2598" y="175"/>
                      <a:pt x="2956" y="1025"/>
                      <a:pt x="2738" y="1773"/>
                    </a:cubicBezTo>
                    <a:cubicBezTo>
                      <a:pt x="2720" y="1830"/>
                      <a:pt x="2767" y="1868"/>
                      <a:pt x="2814" y="1868"/>
                    </a:cubicBezTo>
                    <a:cubicBezTo>
                      <a:pt x="2845" y="1868"/>
                      <a:pt x="2876" y="1852"/>
                      <a:pt x="2888" y="1814"/>
                    </a:cubicBezTo>
                    <a:cubicBezTo>
                      <a:pt x="3114" y="1042"/>
                      <a:pt x="2796" y="158"/>
                      <a:pt x="1926" y="18"/>
                    </a:cubicBezTo>
                    <a:cubicBezTo>
                      <a:pt x="1853" y="6"/>
                      <a:pt x="1778" y="1"/>
                      <a:pt x="1701" y="1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957;p83">
                <a:extLst>
                  <a:ext uri="{FF2B5EF4-FFF2-40B4-BE49-F238E27FC236}">
                    <a16:creationId xmlns:a16="http://schemas.microsoft.com/office/drawing/2014/main" id="{C056DBEB-E189-4915-BB21-433A3F751EAE}"/>
                  </a:ext>
                </a:extLst>
              </p:cNvPr>
              <p:cNvSpPr/>
              <p:nvPr/>
            </p:nvSpPr>
            <p:spPr>
              <a:xfrm flipH="1">
                <a:off x="1850247" y="1203341"/>
                <a:ext cx="1933259" cy="1323939"/>
              </a:xfrm>
              <a:custGeom>
                <a:avLst/>
                <a:gdLst/>
                <a:ahLst/>
                <a:cxnLst/>
                <a:rect l="l" t="t" r="r" b="b"/>
                <a:pathLst>
                  <a:path w="21169" h="14497" extrusionOk="0">
                    <a:moveTo>
                      <a:pt x="10036" y="1"/>
                    </a:moveTo>
                    <a:cubicBezTo>
                      <a:pt x="9537" y="1"/>
                      <a:pt x="8998" y="79"/>
                      <a:pt x="8432" y="277"/>
                    </a:cubicBezTo>
                    <a:cubicBezTo>
                      <a:pt x="6476" y="959"/>
                      <a:pt x="5353" y="3503"/>
                      <a:pt x="4653" y="4830"/>
                    </a:cubicBezTo>
                    <a:cubicBezTo>
                      <a:pt x="3769" y="6503"/>
                      <a:pt x="1850" y="7776"/>
                      <a:pt x="322" y="7961"/>
                    </a:cubicBezTo>
                    <a:cubicBezTo>
                      <a:pt x="322" y="7961"/>
                      <a:pt x="1" y="12228"/>
                      <a:pt x="8395" y="12934"/>
                    </a:cubicBezTo>
                    <a:lnTo>
                      <a:pt x="8405" y="12818"/>
                    </a:lnTo>
                    <a:cubicBezTo>
                      <a:pt x="8405" y="12818"/>
                      <a:pt x="7503" y="12167"/>
                      <a:pt x="4865" y="10426"/>
                    </a:cubicBezTo>
                    <a:cubicBezTo>
                      <a:pt x="2227" y="8688"/>
                      <a:pt x="3404" y="6452"/>
                      <a:pt x="4366" y="6076"/>
                    </a:cubicBezTo>
                    <a:cubicBezTo>
                      <a:pt x="4919" y="5865"/>
                      <a:pt x="5128" y="5421"/>
                      <a:pt x="5278" y="4926"/>
                    </a:cubicBezTo>
                    <a:cubicBezTo>
                      <a:pt x="7023" y="4810"/>
                      <a:pt x="9515" y="1537"/>
                      <a:pt x="10712" y="1400"/>
                    </a:cubicBezTo>
                    <a:cubicBezTo>
                      <a:pt x="10842" y="1385"/>
                      <a:pt x="10963" y="1378"/>
                      <a:pt x="11075" y="1378"/>
                    </a:cubicBezTo>
                    <a:cubicBezTo>
                      <a:pt x="12210" y="1378"/>
                      <a:pt x="12433" y="2082"/>
                      <a:pt x="12433" y="2082"/>
                    </a:cubicBezTo>
                    <a:lnTo>
                      <a:pt x="12453" y="2082"/>
                    </a:lnTo>
                    <a:cubicBezTo>
                      <a:pt x="12487" y="2080"/>
                      <a:pt x="12520" y="2079"/>
                      <a:pt x="12553" y="2079"/>
                    </a:cubicBezTo>
                    <a:cubicBezTo>
                      <a:pt x="13236" y="2079"/>
                      <a:pt x="13872" y="2506"/>
                      <a:pt x="14266" y="3066"/>
                    </a:cubicBezTo>
                    <a:cubicBezTo>
                      <a:pt x="14679" y="3653"/>
                      <a:pt x="14867" y="4370"/>
                      <a:pt x="14993" y="5076"/>
                    </a:cubicBezTo>
                    <a:cubicBezTo>
                      <a:pt x="15119" y="5783"/>
                      <a:pt x="15195" y="6507"/>
                      <a:pt x="15427" y="7186"/>
                    </a:cubicBezTo>
                    <a:cubicBezTo>
                      <a:pt x="15737" y="8101"/>
                      <a:pt x="16359" y="8923"/>
                      <a:pt x="17161" y="9453"/>
                    </a:cubicBezTo>
                    <a:cubicBezTo>
                      <a:pt x="16950" y="10101"/>
                      <a:pt x="16642" y="10781"/>
                      <a:pt x="16263" y="11484"/>
                    </a:cubicBezTo>
                    <a:cubicBezTo>
                      <a:pt x="14914" y="13988"/>
                      <a:pt x="18455" y="14496"/>
                      <a:pt x="19010" y="14496"/>
                    </a:cubicBezTo>
                    <a:cubicBezTo>
                      <a:pt x="19099" y="14496"/>
                      <a:pt x="19112" y="14484"/>
                      <a:pt x="19018" y="14464"/>
                    </a:cubicBezTo>
                    <a:cubicBezTo>
                      <a:pt x="18981" y="14457"/>
                      <a:pt x="18946" y="14447"/>
                      <a:pt x="18916" y="14436"/>
                    </a:cubicBezTo>
                    <a:cubicBezTo>
                      <a:pt x="18335" y="14263"/>
                      <a:pt x="18355" y="13781"/>
                      <a:pt x="18355" y="13781"/>
                    </a:cubicBezTo>
                    <a:lnTo>
                      <a:pt x="18355" y="13781"/>
                    </a:lnTo>
                    <a:cubicBezTo>
                      <a:pt x="18754" y="13975"/>
                      <a:pt x="19097" y="14048"/>
                      <a:pt x="19388" y="14048"/>
                    </a:cubicBezTo>
                    <a:cubicBezTo>
                      <a:pt x="20274" y="14048"/>
                      <a:pt x="20673" y="13368"/>
                      <a:pt x="20673" y="13368"/>
                    </a:cubicBezTo>
                    <a:lnTo>
                      <a:pt x="20673" y="13368"/>
                    </a:lnTo>
                    <a:cubicBezTo>
                      <a:pt x="20673" y="13368"/>
                      <a:pt x="20435" y="13513"/>
                      <a:pt x="20173" y="13513"/>
                    </a:cubicBezTo>
                    <a:cubicBezTo>
                      <a:pt x="19841" y="13513"/>
                      <a:pt x="19470" y="13281"/>
                      <a:pt x="19493" y="12228"/>
                    </a:cubicBezTo>
                    <a:cubicBezTo>
                      <a:pt x="19534" y="10344"/>
                      <a:pt x="21169" y="7838"/>
                      <a:pt x="19059" y="3656"/>
                    </a:cubicBezTo>
                    <a:cubicBezTo>
                      <a:pt x="17874" y="1311"/>
                      <a:pt x="16160" y="815"/>
                      <a:pt x="14867" y="815"/>
                    </a:cubicBezTo>
                    <a:cubicBezTo>
                      <a:pt x="13919" y="815"/>
                      <a:pt x="13197" y="1083"/>
                      <a:pt x="13080" y="1083"/>
                    </a:cubicBezTo>
                    <a:cubicBezTo>
                      <a:pt x="13072" y="1083"/>
                      <a:pt x="13067" y="1081"/>
                      <a:pt x="13065" y="1079"/>
                    </a:cubicBezTo>
                    <a:cubicBezTo>
                      <a:pt x="12812" y="811"/>
                      <a:pt x="11636" y="1"/>
                      <a:pt x="10036" y="1"/>
                    </a:cubicBezTo>
                    <a:close/>
                  </a:path>
                </a:pathLst>
              </a:custGeom>
              <a:solidFill>
                <a:srgbClr val="632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958;p83">
                <a:extLst>
                  <a:ext uri="{FF2B5EF4-FFF2-40B4-BE49-F238E27FC236}">
                    <a16:creationId xmlns:a16="http://schemas.microsoft.com/office/drawing/2014/main" id="{C6252C91-B6C2-4A68-9D46-7B3F65E01618}"/>
                  </a:ext>
                </a:extLst>
              </p:cNvPr>
              <p:cNvSpPr/>
              <p:nvPr/>
            </p:nvSpPr>
            <p:spPr>
              <a:xfrm flipH="1">
                <a:off x="1931894" y="2052845"/>
                <a:ext cx="254523" cy="235162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575" extrusionOk="0">
                    <a:moveTo>
                      <a:pt x="1486" y="1"/>
                    </a:moveTo>
                    <a:cubicBezTo>
                      <a:pt x="1154" y="1"/>
                      <a:pt x="813" y="108"/>
                      <a:pt x="499" y="318"/>
                    </a:cubicBezTo>
                    <a:cubicBezTo>
                      <a:pt x="445" y="352"/>
                      <a:pt x="387" y="403"/>
                      <a:pt x="373" y="482"/>
                    </a:cubicBezTo>
                    <a:lnTo>
                      <a:pt x="355" y="546"/>
                    </a:lnTo>
                    <a:lnTo>
                      <a:pt x="89" y="1602"/>
                    </a:lnTo>
                    <a:cubicBezTo>
                      <a:pt x="1" y="1847"/>
                      <a:pt x="72" y="2141"/>
                      <a:pt x="212" y="2301"/>
                    </a:cubicBezTo>
                    <a:cubicBezTo>
                      <a:pt x="349" y="2465"/>
                      <a:pt x="540" y="2523"/>
                      <a:pt x="727" y="2550"/>
                    </a:cubicBezTo>
                    <a:cubicBezTo>
                      <a:pt x="830" y="2566"/>
                      <a:pt x="934" y="2574"/>
                      <a:pt x="1038" y="2574"/>
                    </a:cubicBezTo>
                    <a:cubicBezTo>
                      <a:pt x="1291" y="2574"/>
                      <a:pt x="1545" y="2528"/>
                      <a:pt x="1796" y="2441"/>
                    </a:cubicBezTo>
                    <a:cubicBezTo>
                      <a:pt x="1987" y="2373"/>
                      <a:pt x="2182" y="2274"/>
                      <a:pt x="2353" y="2114"/>
                    </a:cubicBezTo>
                    <a:cubicBezTo>
                      <a:pt x="2520" y="1950"/>
                      <a:pt x="2663" y="1718"/>
                      <a:pt x="2718" y="1452"/>
                    </a:cubicBezTo>
                    <a:cubicBezTo>
                      <a:pt x="2786" y="1117"/>
                      <a:pt x="2707" y="765"/>
                      <a:pt x="2554" y="526"/>
                    </a:cubicBezTo>
                    <a:cubicBezTo>
                      <a:pt x="2400" y="287"/>
                      <a:pt x="2175" y="151"/>
                      <a:pt x="1943" y="72"/>
                    </a:cubicBezTo>
                    <a:cubicBezTo>
                      <a:pt x="1795" y="24"/>
                      <a:pt x="1642" y="1"/>
                      <a:pt x="1486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959;p83">
                <a:extLst>
                  <a:ext uri="{FF2B5EF4-FFF2-40B4-BE49-F238E27FC236}">
                    <a16:creationId xmlns:a16="http://schemas.microsoft.com/office/drawing/2014/main" id="{7A94109C-C362-4ADF-A27C-EDEEA9C055E4}"/>
                  </a:ext>
                </a:extLst>
              </p:cNvPr>
              <p:cNvSpPr/>
              <p:nvPr/>
            </p:nvSpPr>
            <p:spPr>
              <a:xfrm flipH="1">
                <a:off x="2531898" y="1908186"/>
                <a:ext cx="717358" cy="199362"/>
              </a:xfrm>
              <a:custGeom>
                <a:avLst/>
                <a:gdLst/>
                <a:ahLst/>
                <a:cxnLst/>
                <a:rect l="l" t="t" r="r" b="b"/>
                <a:pathLst>
                  <a:path w="7855" h="2183" extrusionOk="0">
                    <a:moveTo>
                      <a:pt x="105" y="0"/>
                    </a:moveTo>
                    <a:cubicBezTo>
                      <a:pt x="41" y="0"/>
                      <a:pt x="0" y="97"/>
                      <a:pt x="70" y="137"/>
                    </a:cubicBezTo>
                    <a:cubicBezTo>
                      <a:pt x="1377" y="881"/>
                      <a:pt x="2641" y="1612"/>
                      <a:pt x="4132" y="1902"/>
                    </a:cubicBezTo>
                    <a:cubicBezTo>
                      <a:pt x="5004" y="2074"/>
                      <a:pt x="5613" y="2182"/>
                      <a:pt x="6276" y="2182"/>
                    </a:cubicBezTo>
                    <a:cubicBezTo>
                      <a:pt x="6718" y="2182"/>
                      <a:pt x="7183" y="2134"/>
                      <a:pt x="7768" y="2025"/>
                    </a:cubicBezTo>
                    <a:cubicBezTo>
                      <a:pt x="7854" y="2008"/>
                      <a:pt x="7823" y="1883"/>
                      <a:pt x="7741" y="1883"/>
                    </a:cubicBezTo>
                    <a:cubicBezTo>
                      <a:pt x="7737" y="1883"/>
                      <a:pt x="7732" y="1884"/>
                      <a:pt x="7727" y="1885"/>
                    </a:cubicBezTo>
                    <a:cubicBezTo>
                      <a:pt x="7149" y="1992"/>
                      <a:pt x="6676" y="2040"/>
                      <a:pt x="6229" y="2040"/>
                    </a:cubicBezTo>
                    <a:cubicBezTo>
                      <a:pt x="5487" y="2040"/>
                      <a:pt x="4817" y="1908"/>
                      <a:pt x="3862" y="1697"/>
                    </a:cubicBezTo>
                    <a:cubicBezTo>
                      <a:pt x="2518" y="1400"/>
                      <a:pt x="1330" y="687"/>
                      <a:pt x="142" y="11"/>
                    </a:cubicBezTo>
                    <a:cubicBezTo>
                      <a:pt x="129" y="4"/>
                      <a:pt x="117" y="0"/>
                      <a:pt x="105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960;p83">
                <a:extLst>
                  <a:ext uri="{FF2B5EF4-FFF2-40B4-BE49-F238E27FC236}">
                    <a16:creationId xmlns:a16="http://schemas.microsoft.com/office/drawing/2014/main" id="{B72B8238-AC86-4107-8F68-C1D9123E403E}"/>
                  </a:ext>
                </a:extLst>
              </p:cNvPr>
              <p:cNvSpPr/>
              <p:nvPr/>
            </p:nvSpPr>
            <p:spPr>
              <a:xfrm flipH="1">
                <a:off x="2845691" y="2110928"/>
                <a:ext cx="114978" cy="32877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360" extrusionOk="0">
                    <a:moveTo>
                      <a:pt x="106" y="1"/>
                    </a:moveTo>
                    <a:cubicBezTo>
                      <a:pt x="49" y="1"/>
                      <a:pt x="0" y="74"/>
                      <a:pt x="50" y="126"/>
                    </a:cubicBezTo>
                    <a:cubicBezTo>
                      <a:pt x="253" y="336"/>
                      <a:pt x="612" y="359"/>
                      <a:pt x="922" y="359"/>
                    </a:cubicBezTo>
                    <a:cubicBezTo>
                      <a:pt x="1009" y="359"/>
                      <a:pt x="1092" y="358"/>
                      <a:pt x="1167" y="358"/>
                    </a:cubicBezTo>
                    <a:cubicBezTo>
                      <a:pt x="1258" y="358"/>
                      <a:pt x="1258" y="211"/>
                      <a:pt x="1167" y="211"/>
                    </a:cubicBezTo>
                    <a:cubicBezTo>
                      <a:pt x="1088" y="211"/>
                      <a:pt x="996" y="214"/>
                      <a:pt x="899" y="214"/>
                    </a:cubicBezTo>
                    <a:cubicBezTo>
                      <a:pt x="629" y="214"/>
                      <a:pt x="319" y="192"/>
                      <a:pt x="157" y="23"/>
                    </a:cubicBezTo>
                    <a:cubicBezTo>
                      <a:pt x="141" y="8"/>
                      <a:pt x="123" y="1"/>
                      <a:pt x="106" y="1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961;p83">
                <a:extLst>
                  <a:ext uri="{FF2B5EF4-FFF2-40B4-BE49-F238E27FC236}">
                    <a16:creationId xmlns:a16="http://schemas.microsoft.com/office/drawing/2014/main" id="{D5D63A03-E0A8-488B-B1B7-B8AC76DECA94}"/>
                  </a:ext>
                </a:extLst>
              </p:cNvPr>
              <p:cNvSpPr/>
              <p:nvPr/>
            </p:nvSpPr>
            <p:spPr>
              <a:xfrm flipH="1">
                <a:off x="2377103" y="1750742"/>
                <a:ext cx="191143" cy="146942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1609" extrusionOk="0">
                    <a:moveTo>
                      <a:pt x="714" y="0"/>
                    </a:moveTo>
                    <a:cubicBezTo>
                      <a:pt x="454" y="4"/>
                      <a:pt x="208" y="79"/>
                      <a:pt x="0" y="233"/>
                    </a:cubicBezTo>
                    <a:lnTo>
                      <a:pt x="3" y="267"/>
                    </a:lnTo>
                    <a:cubicBezTo>
                      <a:pt x="102" y="256"/>
                      <a:pt x="201" y="250"/>
                      <a:pt x="299" y="250"/>
                    </a:cubicBezTo>
                    <a:cubicBezTo>
                      <a:pt x="423" y="250"/>
                      <a:pt x="547" y="260"/>
                      <a:pt x="669" y="281"/>
                    </a:cubicBezTo>
                    <a:cubicBezTo>
                      <a:pt x="887" y="318"/>
                      <a:pt x="1095" y="397"/>
                      <a:pt x="1277" y="520"/>
                    </a:cubicBezTo>
                    <a:cubicBezTo>
                      <a:pt x="1458" y="643"/>
                      <a:pt x="1611" y="807"/>
                      <a:pt x="1734" y="991"/>
                    </a:cubicBezTo>
                    <a:cubicBezTo>
                      <a:pt x="1853" y="1175"/>
                      <a:pt x="1938" y="1387"/>
                      <a:pt x="1946" y="1609"/>
                    </a:cubicBezTo>
                    <a:lnTo>
                      <a:pt x="1979" y="1609"/>
                    </a:lnTo>
                    <a:cubicBezTo>
                      <a:pt x="2093" y="1373"/>
                      <a:pt x="2052" y="1086"/>
                      <a:pt x="1952" y="851"/>
                    </a:cubicBezTo>
                    <a:cubicBezTo>
                      <a:pt x="1853" y="612"/>
                      <a:pt x="1689" y="404"/>
                      <a:pt x="1472" y="243"/>
                    </a:cubicBezTo>
                    <a:cubicBezTo>
                      <a:pt x="1246" y="76"/>
                      <a:pt x="969" y="0"/>
                      <a:pt x="714" y="0"/>
                    </a:cubicBez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962;p83">
                <a:extLst>
                  <a:ext uri="{FF2B5EF4-FFF2-40B4-BE49-F238E27FC236}">
                    <a16:creationId xmlns:a16="http://schemas.microsoft.com/office/drawing/2014/main" id="{1A00C6AD-49E6-4195-84B9-C3572C8DD492}"/>
                  </a:ext>
                </a:extLst>
              </p:cNvPr>
              <p:cNvSpPr/>
              <p:nvPr/>
            </p:nvSpPr>
            <p:spPr>
              <a:xfrm flipH="1">
                <a:off x="3036468" y="1609189"/>
                <a:ext cx="178997" cy="6712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735" extrusionOk="0">
                    <a:moveTo>
                      <a:pt x="980" y="0"/>
                    </a:moveTo>
                    <a:cubicBezTo>
                      <a:pt x="795" y="0"/>
                      <a:pt x="620" y="35"/>
                      <a:pt x="458" y="104"/>
                    </a:cubicBezTo>
                    <a:cubicBezTo>
                      <a:pt x="290" y="172"/>
                      <a:pt x="79" y="291"/>
                      <a:pt x="0" y="503"/>
                    </a:cubicBezTo>
                    <a:lnTo>
                      <a:pt x="21" y="530"/>
                    </a:lnTo>
                    <a:cubicBezTo>
                      <a:pt x="161" y="438"/>
                      <a:pt x="335" y="403"/>
                      <a:pt x="502" y="376"/>
                    </a:cubicBezTo>
                    <a:cubicBezTo>
                      <a:pt x="636" y="355"/>
                      <a:pt x="771" y="342"/>
                      <a:pt x="906" y="342"/>
                    </a:cubicBezTo>
                    <a:cubicBezTo>
                      <a:pt x="943" y="342"/>
                      <a:pt x="980" y="343"/>
                      <a:pt x="1017" y="345"/>
                    </a:cubicBezTo>
                    <a:cubicBezTo>
                      <a:pt x="1359" y="353"/>
                      <a:pt x="1704" y="479"/>
                      <a:pt x="1932" y="734"/>
                    </a:cubicBezTo>
                    <a:lnTo>
                      <a:pt x="1959" y="714"/>
                    </a:lnTo>
                    <a:cubicBezTo>
                      <a:pt x="1939" y="496"/>
                      <a:pt x="1795" y="312"/>
                      <a:pt x="1622" y="195"/>
                    </a:cubicBezTo>
                    <a:cubicBezTo>
                      <a:pt x="1447" y="69"/>
                      <a:pt x="1236" y="11"/>
                      <a:pt x="1034" y="1"/>
                    </a:cubicBezTo>
                    <a:cubicBezTo>
                      <a:pt x="1016" y="1"/>
                      <a:pt x="998" y="0"/>
                      <a:pt x="980" y="0"/>
                    </a:cubicBez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963;p83">
                <a:extLst>
                  <a:ext uri="{FF2B5EF4-FFF2-40B4-BE49-F238E27FC236}">
                    <a16:creationId xmlns:a16="http://schemas.microsoft.com/office/drawing/2014/main" id="{695E754E-9293-46DE-9115-FDC0B586A148}"/>
                  </a:ext>
                </a:extLst>
              </p:cNvPr>
              <p:cNvSpPr/>
              <p:nvPr/>
            </p:nvSpPr>
            <p:spPr>
              <a:xfrm flipH="1">
                <a:off x="2291988" y="2822896"/>
                <a:ext cx="93243" cy="2557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28" extrusionOk="0">
                    <a:moveTo>
                      <a:pt x="510" y="1"/>
                    </a:moveTo>
                    <a:cubicBezTo>
                      <a:pt x="342" y="1"/>
                      <a:pt x="174" y="5"/>
                      <a:pt x="7" y="14"/>
                    </a:cubicBezTo>
                    <a:cubicBezTo>
                      <a:pt x="0" y="17"/>
                      <a:pt x="0" y="28"/>
                      <a:pt x="7" y="28"/>
                    </a:cubicBezTo>
                    <a:cubicBezTo>
                      <a:pt x="181" y="17"/>
                      <a:pt x="357" y="12"/>
                      <a:pt x="532" y="12"/>
                    </a:cubicBezTo>
                    <a:cubicBezTo>
                      <a:pt x="693" y="12"/>
                      <a:pt x="854" y="16"/>
                      <a:pt x="1013" y="24"/>
                    </a:cubicBezTo>
                    <a:cubicBezTo>
                      <a:pt x="1020" y="24"/>
                      <a:pt x="1020" y="14"/>
                      <a:pt x="1013" y="14"/>
                    </a:cubicBezTo>
                    <a:cubicBezTo>
                      <a:pt x="846" y="5"/>
                      <a:pt x="678" y="1"/>
                      <a:pt x="510" y="1"/>
                    </a:cubicBezTo>
                    <a:close/>
                  </a:path>
                </a:pathLst>
              </a:custGeom>
              <a:solidFill>
                <a:srgbClr val="7C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964;p83">
                <a:extLst>
                  <a:ext uri="{FF2B5EF4-FFF2-40B4-BE49-F238E27FC236}">
                    <a16:creationId xmlns:a16="http://schemas.microsoft.com/office/drawing/2014/main" id="{59F043DC-9370-4480-99ED-586105921706}"/>
                  </a:ext>
                </a:extLst>
              </p:cNvPr>
              <p:cNvSpPr/>
              <p:nvPr/>
            </p:nvSpPr>
            <p:spPr>
              <a:xfrm flipH="1">
                <a:off x="3967343" y="1739783"/>
                <a:ext cx="142193" cy="243016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2661" extrusionOk="0">
                    <a:moveTo>
                      <a:pt x="573" y="0"/>
                    </a:moveTo>
                    <a:cubicBezTo>
                      <a:pt x="545" y="0"/>
                      <a:pt x="517" y="5"/>
                      <a:pt x="489" y="15"/>
                    </a:cubicBezTo>
                    <a:cubicBezTo>
                      <a:pt x="341" y="62"/>
                      <a:pt x="270" y="226"/>
                      <a:pt x="328" y="366"/>
                    </a:cubicBezTo>
                    <a:lnTo>
                      <a:pt x="669" y="1193"/>
                    </a:lnTo>
                    <a:cubicBezTo>
                      <a:pt x="673" y="1203"/>
                      <a:pt x="679" y="1213"/>
                      <a:pt x="683" y="1223"/>
                    </a:cubicBezTo>
                    <a:lnTo>
                      <a:pt x="0" y="1746"/>
                    </a:lnTo>
                    <a:lnTo>
                      <a:pt x="697" y="2660"/>
                    </a:lnTo>
                    <a:lnTo>
                      <a:pt x="1045" y="2394"/>
                    </a:lnTo>
                    <a:cubicBezTo>
                      <a:pt x="1475" y="2066"/>
                      <a:pt x="1557" y="1455"/>
                      <a:pt x="1229" y="1025"/>
                    </a:cubicBezTo>
                    <a:cubicBezTo>
                      <a:pt x="1160" y="943"/>
                      <a:pt x="1103" y="848"/>
                      <a:pt x="1062" y="749"/>
                    </a:cubicBezTo>
                    <a:lnTo>
                      <a:pt x="823" y="172"/>
                    </a:lnTo>
                    <a:cubicBezTo>
                      <a:pt x="782" y="69"/>
                      <a:pt x="681" y="0"/>
                      <a:pt x="573" y="0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965;p83">
                <a:extLst>
                  <a:ext uri="{FF2B5EF4-FFF2-40B4-BE49-F238E27FC236}">
                    <a16:creationId xmlns:a16="http://schemas.microsoft.com/office/drawing/2014/main" id="{AA5E9D2B-5C84-4714-9C93-FF81921E4429}"/>
                  </a:ext>
                </a:extLst>
              </p:cNvPr>
              <p:cNvSpPr/>
              <p:nvPr/>
            </p:nvSpPr>
            <p:spPr>
              <a:xfrm flipH="1">
                <a:off x="2407605" y="2712342"/>
                <a:ext cx="202833" cy="629869"/>
              </a:xfrm>
              <a:custGeom>
                <a:avLst/>
                <a:gdLst/>
                <a:ahLst/>
                <a:cxnLst/>
                <a:rect l="l" t="t" r="r" b="b"/>
                <a:pathLst>
                  <a:path w="2221" h="6897" extrusionOk="0">
                    <a:moveTo>
                      <a:pt x="53" y="1"/>
                    </a:moveTo>
                    <a:cubicBezTo>
                      <a:pt x="34" y="1"/>
                      <a:pt x="17" y="4"/>
                      <a:pt x="1" y="11"/>
                    </a:cubicBezTo>
                    <a:cubicBezTo>
                      <a:pt x="1" y="11"/>
                      <a:pt x="1957" y="2899"/>
                      <a:pt x="971" y="6896"/>
                    </a:cubicBezTo>
                    <a:lnTo>
                      <a:pt x="1847" y="6896"/>
                    </a:lnTo>
                    <a:cubicBezTo>
                      <a:pt x="2042" y="5739"/>
                      <a:pt x="2220" y="4971"/>
                      <a:pt x="1762" y="2919"/>
                    </a:cubicBezTo>
                    <a:cubicBezTo>
                      <a:pt x="1433" y="1441"/>
                      <a:pt x="440" y="1"/>
                      <a:pt x="53" y="1"/>
                    </a:cubicBezTo>
                    <a:close/>
                  </a:path>
                </a:pathLst>
              </a:custGeom>
              <a:solidFill>
                <a:srgbClr val="E06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966;p83">
                <a:extLst>
                  <a:ext uri="{FF2B5EF4-FFF2-40B4-BE49-F238E27FC236}">
                    <a16:creationId xmlns:a16="http://schemas.microsoft.com/office/drawing/2014/main" id="{6FBEF030-92E2-4BD7-A407-FDCB9D0F4334}"/>
                  </a:ext>
                </a:extLst>
              </p:cNvPr>
              <p:cNvSpPr/>
              <p:nvPr/>
            </p:nvSpPr>
            <p:spPr>
              <a:xfrm flipH="1">
                <a:off x="3027701" y="2373578"/>
                <a:ext cx="1735" cy="1370"/>
              </a:xfrm>
              <a:custGeom>
                <a:avLst/>
                <a:gdLst/>
                <a:ahLst/>
                <a:cxnLst/>
                <a:rect l="l" t="t" r="r" b="b"/>
                <a:pathLst>
                  <a:path w="19" h="15" extrusionOk="0">
                    <a:moveTo>
                      <a:pt x="8" y="1"/>
                    </a:moveTo>
                    <a:cubicBezTo>
                      <a:pt x="1" y="1"/>
                      <a:pt x="1" y="15"/>
                      <a:pt x="8" y="15"/>
                    </a:cubicBezTo>
                    <a:cubicBezTo>
                      <a:pt x="18" y="15"/>
                      <a:pt x="18" y="1"/>
                      <a:pt x="8" y="1"/>
                    </a:cubicBezTo>
                    <a:close/>
                  </a:path>
                </a:pathLst>
              </a:custGeom>
              <a:solidFill>
                <a:srgbClr val="7C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967;p83">
                <a:extLst>
                  <a:ext uri="{FF2B5EF4-FFF2-40B4-BE49-F238E27FC236}">
                    <a16:creationId xmlns:a16="http://schemas.microsoft.com/office/drawing/2014/main" id="{7E5B8C5A-4413-44E1-A270-B501A81E2FC9}"/>
                  </a:ext>
                </a:extLst>
              </p:cNvPr>
              <p:cNvSpPr/>
              <p:nvPr/>
            </p:nvSpPr>
            <p:spPr>
              <a:xfrm flipH="1">
                <a:off x="4038394" y="1928917"/>
                <a:ext cx="75891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513" extrusionOk="0">
                    <a:moveTo>
                      <a:pt x="611" y="1"/>
                    </a:moveTo>
                    <a:cubicBezTo>
                      <a:pt x="592" y="1"/>
                      <a:pt x="573" y="4"/>
                      <a:pt x="554" y="9"/>
                    </a:cubicBezTo>
                    <a:lnTo>
                      <a:pt x="168" y="118"/>
                    </a:lnTo>
                    <a:cubicBezTo>
                      <a:pt x="62" y="149"/>
                      <a:pt x="1" y="261"/>
                      <a:pt x="32" y="367"/>
                    </a:cubicBezTo>
                    <a:cubicBezTo>
                      <a:pt x="57" y="455"/>
                      <a:pt x="138" y="512"/>
                      <a:pt x="225" y="512"/>
                    </a:cubicBezTo>
                    <a:cubicBezTo>
                      <a:pt x="243" y="512"/>
                      <a:pt x="262" y="509"/>
                      <a:pt x="281" y="504"/>
                    </a:cubicBezTo>
                    <a:lnTo>
                      <a:pt x="663" y="395"/>
                    </a:lnTo>
                    <a:cubicBezTo>
                      <a:pt x="769" y="361"/>
                      <a:pt x="831" y="252"/>
                      <a:pt x="799" y="146"/>
                    </a:cubicBezTo>
                    <a:cubicBezTo>
                      <a:pt x="775" y="56"/>
                      <a:pt x="696" y="1"/>
                      <a:pt x="611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968;p83">
                <a:extLst>
                  <a:ext uri="{FF2B5EF4-FFF2-40B4-BE49-F238E27FC236}">
                    <a16:creationId xmlns:a16="http://schemas.microsoft.com/office/drawing/2014/main" id="{7DFB1734-2FCB-48C1-BA5D-84AB06103176}"/>
                  </a:ext>
                </a:extLst>
              </p:cNvPr>
              <p:cNvSpPr/>
              <p:nvPr/>
            </p:nvSpPr>
            <p:spPr>
              <a:xfrm flipH="1">
                <a:off x="4043417" y="1891657"/>
                <a:ext cx="88585" cy="5963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653" extrusionOk="0">
                    <a:moveTo>
                      <a:pt x="696" y="1"/>
                    </a:moveTo>
                    <a:cubicBezTo>
                      <a:pt x="666" y="1"/>
                      <a:pt x="636" y="6"/>
                      <a:pt x="608" y="17"/>
                    </a:cubicBezTo>
                    <a:lnTo>
                      <a:pt x="185" y="185"/>
                    </a:lnTo>
                    <a:cubicBezTo>
                      <a:pt x="62" y="236"/>
                      <a:pt x="0" y="376"/>
                      <a:pt x="51" y="499"/>
                    </a:cubicBezTo>
                    <a:cubicBezTo>
                      <a:pt x="88" y="596"/>
                      <a:pt x="179" y="652"/>
                      <a:pt x="276" y="652"/>
                    </a:cubicBezTo>
                    <a:cubicBezTo>
                      <a:pt x="306" y="652"/>
                      <a:pt x="336" y="647"/>
                      <a:pt x="366" y="636"/>
                    </a:cubicBezTo>
                    <a:lnTo>
                      <a:pt x="785" y="468"/>
                    </a:lnTo>
                    <a:cubicBezTo>
                      <a:pt x="908" y="417"/>
                      <a:pt x="970" y="277"/>
                      <a:pt x="922" y="154"/>
                    </a:cubicBezTo>
                    <a:cubicBezTo>
                      <a:pt x="883" y="58"/>
                      <a:pt x="791" y="1"/>
                      <a:pt x="696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969;p83">
                <a:extLst>
                  <a:ext uri="{FF2B5EF4-FFF2-40B4-BE49-F238E27FC236}">
                    <a16:creationId xmlns:a16="http://schemas.microsoft.com/office/drawing/2014/main" id="{2BFE367F-A355-43E8-9B65-9A855201454A}"/>
                  </a:ext>
                </a:extLst>
              </p:cNvPr>
              <p:cNvSpPr/>
              <p:nvPr/>
            </p:nvSpPr>
            <p:spPr>
              <a:xfrm flipH="1">
                <a:off x="1976095" y="2123804"/>
                <a:ext cx="152056" cy="92786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016" extrusionOk="0">
                    <a:moveTo>
                      <a:pt x="703" y="1"/>
                    </a:moveTo>
                    <a:cubicBezTo>
                      <a:pt x="278" y="1"/>
                      <a:pt x="1" y="384"/>
                      <a:pt x="1" y="384"/>
                    </a:cubicBezTo>
                    <a:lnTo>
                      <a:pt x="59" y="784"/>
                    </a:lnTo>
                    <a:cubicBezTo>
                      <a:pt x="273" y="949"/>
                      <a:pt x="497" y="1016"/>
                      <a:pt x="698" y="1016"/>
                    </a:cubicBezTo>
                    <a:cubicBezTo>
                      <a:pt x="1269" y="1016"/>
                      <a:pt x="1664" y="482"/>
                      <a:pt x="1165" y="152"/>
                    </a:cubicBezTo>
                    <a:cubicBezTo>
                      <a:pt x="998" y="42"/>
                      <a:pt x="842" y="1"/>
                      <a:pt x="703" y="1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970;p83">
                <a:extLst>
                  <a:ext uri="{FF2B5EF4-FFF2-40B4-BE49-F238E27FC236}">
                    <a16:creationId xmlns:a16="http://schemas.microsoft.com/office/drawing/2014/main" id="{9D297EB2-7628-4F4C-9FBF-34B9E2D8938E}"/>
                  </a:ext>
                </a:extLst>
              </p:cNvPr>
              <p:cNvSpPr/>
              <p:nvPr/>
            </p:nvSpPr>
            <p:spPr>
              <a:xfrm flipH="1">
                <a:off x="3260580" y="1799418"/>
                <a:ext cx="188129" cy="115252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262" extrusionOk="0">
                    <a:moveTo>
                      <a:pt x="632" y="1"/>
                    </a:moveTo>
                    <a:cubicBezTo>
                      <a:pt x="382" y="1"/>
                      <a:pt x="187" y="83"/>
                      <a:pt x="120" y="242"/>
                    </a:cubicBezTo>
                    <a:cubicBezTo>
                      <a:pt x="1" y="515"/>
                      <a:pt x="315" y="912"/>
                      <a:pt x="820" y="1126"/>
                    </a:cubicBezTo>
                    <a:cubicBezTo>
                      <a:pt x="1032" y="1217"/>
                      <a:pt x="1243" y="1261"/>
                      <a:pt x="1426" y="1261"/>
                    </a:cubicBezTo>
                    <a:cubicBezTo>
                      <a:pt x="1677" y="1261"/>
                      <a:pt x="1874" y="1179"/>
                      <a:pt x="1943" y="1021"/>
                    </a:cubicBezTo>
                    <a:cubicBezTo>
                      <a:pt x="2060" y="748"/>
                      <a:pt x="1745" y="351"/>
                      <a:pt x="1244" y="137"/>
                    </a:cubicBezTo>
                    <a:cubicBezTo>
                      <a:pt x="1029" y="46"/>
                      <a:pt x="816" y="1"/>
                      <a:pt x="632" y="1"/>
                    </a:cubicBezTo>
                    <a:close/>
                  </a:path>
                </a:pathLst>
              </a:custGeom>
              <a:solidFill>
                <a:srgbClr val="EA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971;p83">
                <a:extLst>
                  <a:ext uri="{FF2B5EF4-FFF2-40B4-BE49-F238E27FC236}">
                    <a16:creationId xmlns:a16="http://schemas.microsoft.com/office/drawing/2014/main" id="{E7A5A9B4-D039-4E53-8964-7CF396C37DEB}"/>
                  </a:ext>
                </a:extLst>
              </p:cNvPr>
              <p:cNvSpPr/>
              <p:nvPr/>
            </p:nvSpPr>
            <p:spPr>
              <a:xfrm flipH="1">
                <a:off x="2290801" y="2044443"/>
                <a:ext cx="183015" cy="120640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1321" extrusionOk="0">
                    <a:moveTo>
                      <a:pt x="1081" y="1"/>
                    </a:moveTo>
                    <a:cubicBezTo>
                      <a:pt x="1036" y="1"/>
                      <a:pt x="989" y="3"/>
                      <a:pt x="942" y="7"/>
                    </a:cubicBezTo>
                    <a:cubicBezTo>
                      <a:pt x="406" y="58"/>
                      <a:pt x="0" y="393"/>
                      <a:pt x="38" y="755"/>
                    </a:cubicBezTo>
                    <a:cubicBezTo>
                      <a:pt x="69" y="1082"/>
                      <a:pt x="455" y="1321"/>
                      <a:pt x="927" y="1321"/>
                    </a:cubicBezTo>
                    <a:cubicBezTo>
                      <a:pt x="973" y="1321"/>
                      <a:pt x="1019" y="1319"/>
                      <a:pt x="1065" y="1314"/>
                    </a:cubicBezTo>
                    <a:cubicBezTo>
                      <a:pt x="1601" y="1263"/>
                      <a:pt x="2004" y="929"/>
                      <a:pt x="1970" y="567"/>
                    </a:cubicBezTo>
                    <a:cubicBezTo>
                      <a:pt x="1939" y="237"/>
                      <a:pt x="1553" y="1"/>
                      <a:pt x="1081" y="1"/>
                    </a:cubicBezTo>
                    <a:close/>
                  </a:path>
                </a:pathLst>
              </a:custGeom>
              <a:solidFill>
                <a:srgbClr val="EA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972;p83">
                <a:extLst>
                  <a:ext uri="{FF2B5EF4-FFF2-40B4-BE49-F238E27FC236}">
                    <a16:creationId xmlns:a16="http://schemas.microsoft.com/office/drawing/2014/main" id="{D5A1AF48-89D9-4E90-AB56-5477DABECA2E}"/>
                  </a:ext>
                </a:extLst>
              </p:cNvPr>
              <p:cNvSpPr/>
              <p:nvPr/>
            </p:nvSpPr>
            <p:spPr>
              <a:xfrm flipH="1">
                <a:off x="2488885" y="2067822"/>
                <a:ext cx="30320" cy="48676"/>
              </a:xfrm>
              <a:custGeom>
                <a:avLst/>
                <a:gdLst/>
                <a:ahLst/>
                <a:cxnLst/>
                <a:rect l="l" t="t" r="r" b="b"/>
                <a:pathLst>
                  <a:path w="332" h="533" extrusionOk="0">
                    <a:moveTo>
                      <a:pt x="252" y="1"/>
                    </a:moveTo>
                    <a:cubicBezTo>
                      <a:pt x="219" y="1"/>
                      <a:pt x="186" y="20"/>
                      <a:pt x="180" y="62"/>
                    </a:cubicBezTo>
                    <a:cubicBezTo>
                      <a:pt x="163" y="191"/>
                      <a:pt x="115" y="308"/>
                      <a:pt x="40" y="413"/>
                    </a:cubicBezTo>
                    <a:cubicBezTo>
                      <a:pt x="0" y="470"/>
                      <a:pt x="52" y="533"/>
                      <a:pt x="104" y="533"/>
                    </a:cubicBezTo>
                    <a:cubicBezTo>
                      <a:pt x="124" y="533"/>
                      <a:pt x="144" y="524"/>
                      <a:pt x="159" y="502"/>
                    </a:cubicBezTo>
                    <a:cubicBezTo>
                      <a:pt x="248" y="376"/>
                      <a:pt x="303" y="232"/>
                      <a:pt x="327" y="79"/>
                    </a:cubicBezTo>
                    <a:cubicBezTo>
                      <a:pt x="332" y="29"/>
                      <a:pt x="292" y="1"/>
                      <a:pt x="252" y="1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" name="Google Shape;973;p83">
              <a:extLst>
                <a:ext uri="{FF2B5EF4-FFF2-40B4-BE49-F238E27FC236}">
                  <a16:creationId xmlns:a16="http://schemas.microsoft.com/office/drawing/2014/main" id="{82A32089-5A8F-4A15-AF50-7A82D5C02CFC}"/>
                </a:ext>
              </a:extLst>
            </p:cNvPr>
            <p:cNvSpPr/>
            <p:nvPr/>
          </p:nvSpPr>
          <p:spPr>
            <a:xfrm flipH="1">
              <a:off x="3944381" y="1569605"/>
              <a:ext cx="85206" cy="66941"/>
            </a:xfrm>
            <a:custGeom>
              <a:avLst/>
              <a:gdLst/>
              <a:ahLst/>
              <a:cxnLst/>
              <a:rect l="l" t="t" r="r" b="b"/>
              <a:pathLst>
                <a:path w="933" h="733" extrusionOk="0">
                  <a:moveTo>
                    <a:pt x="655" y="1"/>
                  </a:moveTo>
                  <a:cubicBezTo>
                    <a:pt x="610" y="1"/>
                    <a:pt x="564" y="14"/>
                    <a:pt x="523" y="40"/>
                  </a:cubicBezTo>
                  <a:lnTo>
                    <a:pt x="144" y="289"/>
                  </a:lnTo>
                  <a:cubicBezTo>
                    <a:pt x="32" y="360"/>
                    <a:pt x="0" y="511"/>
                    <a:pt x="73" y="623"/>
                  </a:cubicBezTo>
                  <a:cubicBezTo>
                    <a:pt x="119" y="694"/>
                    <a:pt x="196" y="732"/>
                    <a:pt x="274" y="732"/>
                  </a:cubicBezTo>
                  <a:cubicBezTo>
                    <a:pt x="320" y="732"/>
                    <a:pt x="366" y="719"/>
                    <a:pt x="407" y="691"/>
                  </a:cubicBezTo>
                  <a:lnTo>
                    <a:pt x="789" y="445"/>
                  </a:lnTo>
                  <a:cubicBezTo>
                    <a:pt x="898" y="371"/>
                    <a:pt x="933" y="220"/>
                    <a:pt x="857" y="111"/>
                  </a:cubicBezTo>
                  <a:cubicBezTo>
                    <a:pt x="811" y="40"/>
                    <a:pt x="734" y="1"/>
                    <a:pt x="655" y="1"/>
                  </a:cubicBezTo>
                  <a:close/>
                </a:path>
              </a:pathLst>
            </a:custGeom>
            <a:solidFill>
              <a:srgbClr val="F9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74;p83">
              <a:extLst>
                <a:ext uri="{FF2B5EF4-FFF2-40B4-BE49-F238E27FC236}">
                  <a16:creationId xmlns:a16="http://schemas.microsoft.com/office/drawing/2014/main" id="{1905A5F2-D1B9-4568-9404-99FABDD636D2}"/>
                </a:ext>
              </a:extLst>
            </p:cNvPr>
            <p:cNvSpPr/>
            <p:nvPr/>
          </p:nvSpPr>
          <p:spPr>
            <a:xfrm flipH="1">
              <a:off x="3921915" y="1616546"/>
              <a:ext cx="88677" cy="59635"/>
            </a:xfrm>
            <a:custGeom>
              <a:avLst/>
              <a:gdLst/>
              <a:ahLst/>
              <a:cxnLst/>
              <a:rect l="l" t="t" r="r" b="b"/>
              <a:pathLst>
                <a:path w="971" h="653" extrusionOk="0">
                  <a:moveTo>
                    <a:pt x="694" y="1"/>
                  </a:moveTo>
                  <a:cubicBezTo>
                    <a:pt x="664" y="1"/>
                    <a:pt x="634" y="6"/>
                    <a:pt x="605" y="17"/>
                  </a:cubicBezTo>
                  <a:lnTo>
                    <a:pt x="185" y="188"/>
                  </a:lnTo>
                  <a:cubicBezTo>
                    <a:pt x="62" y="235"/>
                    <a:pt x="1" y="375"/>
                    <a:pt x="49" y="501"/>
                  </a:cubicBezTo>
                  <a:cubicBezTo>
                    <a:pt x="87" y="595"/>
                    <a:pt x="178" y="653"/>
                    <a:pt x="273" y="653"/>
                  </a:cubicBezTo>
                  <a:cubicBezTo>
                    <a:pt x="303" y="653"/>
                    <a:pt x="333" y="647"/>
                    <a:pt x="363" y="635"/>
                  </a:cubicBezTo>
                  <a:lnTo>
                    <a:pt x="786" y="468"/>
                  </a:lnTo>
                  <a:cubicBezTo>
                    <a:pt x="909" y="416"/>
                    <a:pt x="971" y="276"/>
                    <a:pt x="919" y="153"/>
                  </a:cubicBezTo>
                  <a:cubicBezTo>
                    <a:pt x="882" y="59"/>
                    <a:pt x="791" y="1"/>
                    <a:pt x="694" y="1"/>
                  </a:cubicBezTo>
                  <a:close/>
                </a:path>
              </a:pathLst>
            </a:custGeom>
            <a:solidFill>
              <a:srgbClr val="F9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Text Box 18">
            <a:extLst>
              <a:ext uri="{FF2B5EF4-FFF2-40B4-BE49-F238E27FC236}">
                <a16:creationId xmlns:a16="http://schemas.microsoft.com/office/drawing/2014/main" id="{FA4D5E1C-2E32-40CA-8A2D-50F4BDF89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7782"/>
            <a:ext cx="5550929" cy="584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UVF TypoSlabserif" panose="02000403050000020004" pitchFamily="2" charset="0"/>
              </a:rPr>
              <a:t>b) Tính rồi thử lại: (Theo mẫu)</a:t>
            </a:r>
          </a:p>
        </p:txBody>
      </p:sp>
      <p:sp>
        <p:nvSpPr>
          <p:cNvPr id="155" name="Text Box 6">
            <a:extLst>
              <a:ext uri="{FF2B5EF4-FFF2-40B4-BE49-F238E27FC236}">
                <a16:creationId xmlns:a16="http://schemas.microsoft.com/office/drawing/2014/main" id="{3CCFDDA4-6A64-42CC-AB18-172013993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19" y="2107551"/>
            <a:ext cx="50398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UVF TypoSlabserif" panose="02000403050000020004" pitchFamily="2" charset="0"/>
              </a:rPr>
              <a:t>+</a:t>
            </a:r>
          </a:p>
        </p:txBody>
      </p:sp>
      <p:sp>
        <p:nvSpPr>
          <p:cNvPr id="156" name="Line 7">
            <a:extLst>
              <a:ext uri="{FF2B5EF4-FFF2-40B4-BE49-F238E27FC236}">
                <a16:creationId xmlns:a16="http://schemas.microsoft.com/office/drawing/2014/main" id="{719FC4F5-738C-4895-B0E3-94C57EE065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925" y="3256655"/>
            <a:ext cx="245691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latin typeface="UVF TypoSlabserif" panose="02000403050000020004" pitchFamily="2" charset="0"/>
            </a:endParaRPr>
          </a:p>
        </p:txBody>
      </p:sp>
      <p:sp>
        <p:nvSpPr>
          <p:cNvPr id="157" name="Text Box 10">
            <a:extLst>
              <a:ext uri="{FF2B5EF4-FFF2-40B4-BE49-F238E27FC236}">
                <a16:creationId xmlns:a16="http://schemas.microsoft.com/office/drawing/2014/main" id="{1256E413-A4C7-49C9-84AF-54056512E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303" y="1729548"/>
            <a:ext cx="286640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UVF TypoSlabserif" panose="02000403050000020004" pitchFamily="2" charset="0"/>
              </a:rPr>
              <a:t>6 9 1 0 8</a:t>
            </a:r>
          </a:p>
        </p:txBody>
      </p:sp>
      <p:sp>
        <p:nvSpPr>
          <p:cNvPr id="158" name="Text Box 11">
            <a:extLst>
              <a:ext uri="{FF2B5EF4-FFF2-40B4-BE49-F238E27FC236}">
                <a16:creationId xmlns:a16="http://schemas.microsoft.com/office/drawing/2014/main" id="{62FD41DA-7FC0-4CE1-A409-A7DC9DC5F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194" y="2418382"/>
            <a:ext cx="277190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UVF TypoSlabserif" panose="02000403050000020004" pitchFamily="2" charset="0"/>
              </a:rPr>
              <a:t>  2 0 7 4</a:t>
            </a:r>
          </a:p>
        </p:txBody>
      </p:sp>
      <p:sp>
        <p:nvSpPr>
          <p:cNvPr id="159" name="Text Box 12">
            <a:extLst>
              <a:ext uri="{FF2B5EF4-FFF2-40B4-BE49-F238E27FC236}">
                <a16:creationId xmlns:a16="http://schemas.microsoft.com/office/drawing/2014/main" id="{423C8849-214C-4A93-8224-7B4E14CA1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61" y="3256655"/>
            <a:ext cx="340188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chemeClr val="accent6">
                    <a:lumMod val="75000"/>
                  </a:schemeClr>
                </a:solidFill>
                <a:latin typeface="UVF TypoSlabserif" panose="02000403050000020004" pitchFamily="2" charset="0"/>
              </a:rPr>
              <a:t>   7 1 1 8 2</a:t>
            </a:r>
          </a:p>
        </p:txBody>
      </p:sp>
      <p:sp>
        <p:nvSpPr>
          <p:cNvPr id="160" name="Text Box 6">
            <a:extLst>
              <a:ext uri="{FF2B5EF4-FFF2-40B4-BE49-F238E27FC236}">
                <a16:creationId xmlns:a16="http://schemas.microsoft.com/office/drawing/2014/main" id="{78AEA9EF-F902-40ED-8C31-47B38B117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345" y="2285312"/>
            <a:ext cx="50398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UVF TypoSlabserif" panose="02000403050000020004" pitchFamily="2" charset="0"/>
              </a:rPr>
              <a:t>-</a:t>
            </a:r>
          </a:p>
        </p:txBody>
      </p:sp>
      <p:sp>
        <p:nvSpPr>
          <p:cNvPr id="161" name="Line 7">
            <a:extLst>
              <a:ext uri="{FF2B5EF4-FFF2-40B4-BE49-F238E27FC236}">
                <a16:creationId xmlns:a16="http://schemas.microsoft.com/office/drawing/2014/main" id="{CEB8B1C1-8876-4727-B97C-1C70CFD534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2878" y="3258702"/>
            <a:ext cx="239391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latin typeface="UVF TypoSlabserif" panose="02000403050000020004" pitchFamily="2" charset="0"/>
            </a:endParaRPr>
          </a:p>
        </p:txBody>
      </p:sp>
      <p:sp>
        <p:nvSpPr>
          <p:cNvPr id="162" name="Text Box 10">
            <a:extLst>
              <a:ext uri="{FF2B5EF4-FFF2-40B4-BE49-F238E27FC236}">
                <a16:creationId xmlns:a16="http://schemas.microsoft.com/office/drawing/2014/main" id="{993C643F-BD90-458E-90BD-79F1E15A6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68" y="1806821"/>
            <a:ext cx="320763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UVF TypoSlabserif" panose="02000403050000020004" pitchFamily="2" charset="0"/>
              </a:rPr>
              <a:t>7 1 1 8 2</a:t>
            </a:r>
          </a:p>
        </p:txBody>
      </p:sp>
      <p:sp>
        <p:nvSpPr>
          <p:cNvPr id="163" name="Text Box 11">
            <a:extLst>
              <a:ext uri="{FF2B5EF4-FFF2-40B4-BE49-F238E27FC236}">
                <a16:creationId xmlns:a16="http://schemas.microsoft.com/office/drawing/2014/main" id="{F2028D66-FCE2-4396-B5D7-11D83F26D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878" y="2490762"/>
            <a:ext cx="277190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UVF TypoSlabserif" panose="02000403050000020004" pitchFamily="2" charset="0"/>
              </a:rPr>
              <a:t>  2 0 7 4</a:t>
            </a:r>
          </a:p>
        </p:txBody>
      </p:sp>
      <p:sp>
        <p:nvSpPr>
          <p:cNvPr id="164" name="Text Box 12">
            <a:extLst>
              <a:ext uri="{FF2B5EF4-FFF2-40B4-BE49-F238E27FC236}">
                <a16:creationId xmlns:a16="http://schemas.microsoft.com/office/drawing/2014/main" id="{A90D939E-B755-4955-B557-9D2A5DBE4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193" y="3281752"/>
            <a:ext cx="339138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chemeClr val="accent6">
                    <a:lumMod val="75000"/>
                  </a:schemeClr>
                </a:solidFill>
                <a:latin typeface="UVF TypoSlabserif" panose="02000403050000020004" pitchFamily="2" charset="0"/>
              </a:rPr>
              <a:t>   6 9 1 0 8</a:t>
            </a:r>
          </a:p>
        </p:txBody>
      </p:sp>
      <p:sp>
        <p:nvSpPr>
          <p:cNvPr id="165" name="Text Box 18">
            <a:extLst>
              <a:ext uri="{FF2B5EF4-FFF2-40B4-BE49-F238E27FC236}">
                <a16:creationId xmlns:a16="http://schemas.microsoft.com/office/drawing/2014/main" id="{69C97159-361A-4AE8-8A19-DDD492FE1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035" y="1497190"/>
            <a:ext cx="2485790" cy="707886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UVF TypoSlabserif" panose="02000403050000020004" pitchFamily="2" charset="0"/>
              </a:rPr>
              <a:t>Thử lại:</a:t>
            </a:r>
          </a:p>
        </p:txBody>
      </p:sp>
      <p:sp>
        <p:nvSpPr>
          <p:cNvPr id="166" name="Text Box 17">
            <a:extLst>
              <a:ext uri="{FF2B5EF4-FFF2-40B4-BE49-F238E27FC236}">
                <a16:creationId xmlns:a16="http://schemas.microsoft.com/office/drawing/2014/main" id="{EDBEC0A3-248B-4196-B939-D02327CF8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344" y="790522"/>
            <a:ext cx="268731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 69108 + 2074</a:t>
            </a:r>
            <a:endParaRPr lang="en-US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F TypoSlabserif" panose="02000403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942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56" grpId="0" animBg="1"/>
      <p:bldP spid="157" grpId="0"/>
      <p:bldP spid="158" grpId="0"/>
      <p:bldP spid="159" grpId="0" bldLvl="0"/>
      <p:bldP spid="160" grpId="0"/>
      <p:bldP spid="162" grpId="0"/>
      <p:bldP spid="163" grpId="0"/>
      <p:bldP spid="164" grpId="0"/>
      <p:bldP spid="1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A8850F20-6D87-4D8C-9694-67C3BC5C3595}"/>
              </a:ext>
            </a:extLst>
          </p:cNvPr>
          <p:cNvSpPr/>
          <p:nvPr/>
        </p:nvSpPr>
        <p:spPr>
          <a:xfrm>
            <a:off x="-672338" y="1406633"/>
            <a:ext cx="11196918" cy="3059257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oogle Shape;878;p83">
            <a:extLst>
              <a:ext uri="{FF2B5EF4-FFF2-40B4-BE49-F238E27FC236}">
                <a16:creationId xmlns:a16="http://schemas.microsoft.com/office/drawing/2014/main" id="{7D1ADB5E-72AA-44C3-AB69-E75A9721D410}"/>
              </a:ext>
            </a:extLst>
          </p:cNvPr>
          <p:cNvGrpSpPr/>
          <p:nvPr/>
        </p:nvGrpSpPr>
        <p:grpSpPr>
          <a:xfrm>
            <a:off x="3342881" y="2936261"/>
            <a:ext cx="2408761" cy="2606609"/>
            <a:chOff x="1620827" y="963391"/>
            <a:chExt cx="2408761" cy="2606609"/>
          </a:xfrm>
        </p:grpSpPr>
        <p:grpSp>
          <p:nvGrpSpPr>
            <p:cNvPr id="43" name="Google Shape;879;p83">
              <a:extLst>
                <a:ext uri="{FF2B5EF4-FFF2-40B4-BE49-F238E27FC236}">
                  <a16:creationId xmlns:a16="http://schemas.microsoft.com/office/drawing/2014/main" id="{60DDB382-4E0E-4A5E-932E-C4A4ECEF0ACD}"/>
                </a:ext>
              </a:extLst>
            </p:cNvPr>
            <p:cNvGrpSpPr/>
            <p:nvPr/>
          </p:nvGrpSpPr>
          <p:grpSpPr>
            <a:xfrm>
              <a:off x="1620827" y="963391"/>
              <a:ext cx="2368213" cy="2606609"/>
              <a:chOff x="1763789" y="1203341"/>
              <a:chExt cx="2368213" cy="2606609"/>
            </a:xfrm>
          </p:grpSpPr>
          <p:sp>
            <p:nvSpPr>
              <p:cNvPr id="46" name="Google Shape;880;p83">
                <a:extLst>
                  <a:ext uri="{FF2B5EF4-FFF2-40B4-BE49-F238E27FC236}">
                    <a16:creationId xmlns:a16="http://schemas.microsoft.com/office/drawing/2014/main" id="{975E72E9-2CEC-4946-A135-BDD7BE4D1618}"/>
                  </a:ext>
                </a:extLst>
              </p:cNvPr>
              <p:cNvSpPr/>
              <p:nvPr/>
            </p:nvSpPr>
            <p:spPr>
              <a:xfrm flipH="1">
                <a:off x="3061211" y="2436250"/>
                <a:ext cx="585697" cy="522996"/>
              </a:xfrm>
              <a:custGeom>
                <a:avLst/>
                <a:gdLst/>
                <a:ahLst/>
                <a:cxnLst/>
                <a:rect l="l" t="t" r="r" b="b"/>
                <a:pathLst>
                  <a:path w="10051" h="8975" extrusionOk="0">
                    <a:moveTo>
                      <a:pt x="7828" y="0"/>
                    </a:moveTo>
                    <a:cubicBezTo>
                      <a:pt x="7828" y="0"/>
                      <a:pt x="1066" y="3591"/>
                      <a:pt x="533" y="4635"/>
                    </a:cubicBezTo>
                    <a:cubicBezTo>
                      <a:pt x="1" y="5677"/>
                      <a:pt x="325" y="8254"/>
                      <a:pt x="1162" y="8940"/>
                    </a:cubicBezTo>
                    <a:cubicBezTo>
                      <a:pt x="1190" y="8963"/>
                      <a:pt x="1228" y="8975"/>
                      <a:pt x="1273" y="8975"/>
                    </a:cubicBezTo>
                    <a:cubicBezTo>
                      <a:pt x="2541" y="8975"/>
                      <a:pt x="10051" y="0"/>
                      <a:pt x="10051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881;p83">
                <a:extLst>
                  <a:ext uri="{FF2B5EF4-FFF2-40B4-BE49-F238E27FC236}">
                    <a16:creationId xmlns:a16="http://schemas.microsoft.com/office/drawing/2014/main" id="{8ABF614E-5270-44A1-9F54-654C8169004D}"/>
                  </a:ext>
                </a:extLst>
              </p:cNvPr>
              <p:cNvSpPr/>
              <p:nvPr/>
            </p:nvSpPr>
            <p:spPr>
              <a:xfrm flipH="1">
                <a:off x="2173837" y="2428675"/>
                <a:ext cx="1500692" cy="1078158"/>
              </a:xfrm>
              <a:custGeom>
                <a:avLst/>
                <a:gdLst/>
                <a:ahLst/>
                <a:cxnLst/>
                <a:rect l="l" t="t" r="r" b="b"/>
                <a:pathLst>
                  <a:path w="25753" h="18502" extrusionOk="0">
                    <a:moveTo>
                      <a:pt x="10508" y="1"/>
                    </a:moveTo>
                    <a:cubicBezTo>
                      <a:pt x="6343" y="1523"/>
                      <a:pt x="1773" y="6026"/>
                      <a:pt x="888" y="10459"/>
                    </a:cubicBezTo>
                    <a:cubicBezTo>
                      <a:pt x="1" y="14894"/>
                      <a:pt x="308" y="17382"/>
                      <a:pt x="1469" y="17621"/>
                    </a:cubicBezTo>
                    <a:cubicBezTo>
                      <a:pt x="1537" y="17636"/>
                      <a:pt x="1639" y="17642"/>
                      <a:pt x="1770" y="17642"/>
                    </a:cubicBezTo>
                    <a:cubicBezTo>
                      <a:pt x="3651" y="17642"/>
                      <a:pt x="11584" y="16279"/>
                      <a:pt x="14763" y="16279"/>
                    </a:cubicBezTo>
                    <a:cubicBezTo>
                      <a:pt x="15100" y="16279"/>
                      <a:pt x="15384" y="16294"/>
                      <a:pt x="15601" y="16328"/>
                    </a:cubicBezTo>
                    <a:cubicBezTo>
                      <a:pt x="17530" y="16628"/>
                      <a:pt x="21522" y="18501"/>
                      <a:pt x="23579" y="18501"/>
                    </a:cubicBezTo>
                    <a:cubicBezTo>
                      <a:pt x="24092" y="18501"/>
                      <a:pt x="24484" y="18385"/>
                      <a:pt x="24695" y="18099"/>
                    </a:cubicBezTo>
                    <a:cubicBezTo>
                      <a:pt x="25753" y="16669"/>
                      <a:pt x="23627" y="8039"/>
                      <a:pt x="21790" y="4455"/>
                    </a:cubicBezTo>
                    <a:cubicBezTo>
                      <a:pt x="19953" y="874"/>
                      <a:pt x="10508" y="1"/>
                      <a:pt x="10508" y="1"/>
                    </a:cubicBezTo>
                    <a:close/>
                  </a:path>
                </a:pathLst>
              </a:custGeom>
              <a:solidFill>
                <a:srgbClr val="FF9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882;p83">
                <a:extLst>
                  <a:ext uri="{FF2B5EF4-FFF2-40B4-BE49-F238E27FC236}">
                    <a16:creationId xmlns:a16="http://schemas.microsoft.com/office/drawing/2014/main" id="{79CABF93-B472-4162-8E57-49B949BDA38E}"/>
                  </a:ext>
                </a:extLst>
              </p:cNvPr>
              <p:cNvSpPr/>
              <p:nvPr/>
            </p:nvSpPr>
            <p:spPr>
              <a:xfrm flipH="1">
                <a:off x="3011271" y="2793168"/>
                <a:ext cx="176099" cy="721122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12375" extrusionOk="0">
                    <a:moveTo>
                      <a:pt x="1146" y="0"/>
                    </a:moveTo>
                    <a:cubicBezTo>
                      <a:pt x="932" y="0"/>
                      <a:pt x="717" y="633"/>
                      <a:pt x="823" y="1272"/>
                    </a:cubicBezTo>
                    <a:cubicBezTo>
                      <a:pt x="963" y="2102"/>
                      <a:pt x="0" y="4014"/>
                      <a:pt x="331" y="4453"/>
                    </a:cubicBezTo>
                    <a:cubicBezTo>
                      <a:pt x="796" y="5068"/>
                      <a:pt x="441" y="5529"/>
                      <a:pt x="847" y="6174"/>
                    </a:cubicBezTo>
                    <a:cubicBezTo>
                      <a:pt x="1250" y="6820"/>
                      <a:pt x="1916" y="9427"/>
                      <a:pt x="577" y="9588"/>
                    </a:cubicBezTo>
                    <a:cubicBezTo>
                      <a:pt x="577" y="9588"/>
                      <a:pt x="451" y="11875"/>
                      <a:pt x="1417" y="12309"/>
                    </a:cubicBezTo>
                    <a:cubicBezTo>
                      <a:pt x="1519" y="12354"/>
                      <a:pt x="1618" y="12375"/>
                      <a:pt x="1713" y="12375"/>
                    </a:cubicBezTo>
                    <a:cubicBezTo>
                      <a:pt x="2512" y="12375"/>
                      <a:pt x="3022" y="10926"/>
                      <a:pt x="3022" y="10926"/>
                    </a:cubicBezTo>
                    <a:cubicBezTo>
                      <a:pt x="3022" y="10926"/>
                      <a:pt x="2356" y="8243"/>
                      <a:pt x="1913" y="6711"/>
                    </a:cubicBezTo>
                    <a:cubicBezTo>
                      <a:pt x="1059" y="3764"/>
                      <a:pt x="1513" y="398"/>
                      <a:pt x="1270" y="78"/>
                    </a:cubicBezTo>
                    <a:cubicBezTo>
                      <a:pt x="1231" y="25"/>
                      <a:pt x="1188" y="0"/>
                      <a:pt x="114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883;p83">
                <a:extLst>
                  <a:ext uri="{FF2B5EF4-FFF2-40B4-BE49-F238E27FC236}">
                    <a16:creationId xmlns:a16="http://schemas.microsoft.com/office/drawing/2014/main" id="{A12742E7-C047-4613-8226-101512E1CAFE}"/>
                  </a:ext>
                </a:extLst>
              </p:cNvPr>
              <p:cNvSpPr/>
              <p:nvPr/>
            </p:nvSpPr>
            <p:spPr>
              <a:xfrm flipH="1">
                <a:off x="3062201" y="2428675"/>
                <a:ext cx="755736" cy="1073263"/>
              </a:xfrm>
              <a:custGeom>
                <a:avLst/>
                <a:gdLst/>
                <a:ahLst/>
                <a:cxnLst/>
                <a:rect l="l" t="t" r="r" b="b"/>
                <a:pathLst>
                  <a:path w="12969" h="18418" extrusionOk="0">
                    <a:moveTo>
                      <a:pt x="12969" y="1"/>
                    </a:moveTo>
                    <a:cubicBezTo>
                      <a:pt x="12968" y="1"/>
                      <a:pt x="9118" y="1451"/>
                      <a:pt x="4561" y="5162"/>
                    </a:cubicBezTo>
                    <a:cubicBezTo>
                      <a:pt x="0" y="8869"/>
                      <a:pt x="1656" y="17007"/>
                      <a:pt x="3210" y="18256"/>
                    </a:cubicBezTo>
                    <a:cubicBezTo>
                      <a:pt x="3347" y="18367"/>
                      <a:pt x="3485" y="18418"/>
                      <a:pt x="3623" y="18418"/>
                    </a:cubicBezTo>
                    <a:cubicBezTo>
                      <a:pt x="5037" y="18418"/>
                      <a:pt x="6367" y="13057"/>
                      <a:pt x="6367" y="13057"/>
                    </a:cubicBezTo>
                    <a:lnTo>
                      <a:pt x="6367" y="13057"/>
                    </a:lnTo>
                    <a:cubicBezTo>
                      <a:pt x="6367" y="13057"/>
                      <a:pt x="6218" y="13089"/>
                      <a:pt x="6004" y="13089"/>
                    </a:cubicBezTo>
                    <a:cubicBezTo>
                      <a:pt x="5261" y="13089"/>
                      <a:pt x="3731" y="12703"/>
                      <a:pt x="4875" y="9251"/>
                    </a:cubicBezTo>
                    <a:cubicBezTo>
                      <a:pt x="6350" y="4803"/>
                      <a:pt x="12968" y="1"/>
                      <a:pt x="12969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884;p83">
                <a:extLst>
                  <a:ext uri="{FF2B5EF4-FFF2-40B4-BE49-F238E27FC236}">
                    <a16:creationId xmlns:a16="http://schemas.microsoft.com/office/drawing/2014/main" id="{DBADBAA1-F11C-4FB7-AF32-5F84C0167890}"/>
                  </a:ext>
                </a:extLst>
              </p:cNvPr>
              <p:cNvSpPr/>
              <p:nvPr/>
            </p:nvSpPr>
            <p:spPr>
              <a:xfrm flipH="1">
                <a:off x="2526677" y="2483975"/>
                <a:ext cx="697522" cy="400449"/>
              </a:xfrm>
              <a:custGeom>
                <a:avLst/>
                <a:gdLst/>
                <a:ahLst/>
                <a:cxnLst/>
                <a:rect l="l" t="t" r="r" b="b"/>
                <a:pathLst>
                  <a:path w="11970" h="6872" extrusionOk="0">
                    <a:moveTo>
                      <a:pt x="1244" y="0"/>
                    </a:moveTo>
                    <a:lnTo>
                      <a:pt x="97" y="854"/>
                    </a:lnTo>
                    <a:cubicBezTo>
                      <a:pt x="1" y="1000"/>
                      <a:pt x="1371" y="3044"/>
                      <a:pt x="2557" y="3044"/>
                    </a:cubicBezTo>
                    <a:cubicBezTo>
                      <a:pt x="2638" y="3044"/>
                      <a:pt x="2718" y="3035"/>
                      <a:pt x="2797" y="3014"/>
                    </a:cubicBezTo>
                    <a:cubicBezTo>
                      <a:pt x="3013" y="2959"/>
                      <a:pt x="3156" y="2933"/>
                      <a:pt x="3246" y="2933"/>
                    </a:cubicBezTo>
                    <a:cubicBezTo>
                      <a:pt x="3670" y="2933"/>
                      <a:pt x="2934" y="3506"/>
                      <a:pt x="3196" y="4322"/>
                    </a:cubicBezTo>
                    <a:cubicBezTo>
                      <a:pt x="3402" y="4964"/>
                      <a:pt x="4201" y="5251"/>
                      <a:pt x="4945" y="5251"/>
                    </a:cubicBezTo>
                    <a:cubicBezTo>
                      <a:pt x="5348" y="5251"/>
                      <a:pt x="5735" y="5166"/>
                      <a:pt x="6002" y="5008"/>
                    </a:cubicBezTo>
                    <a:cubicBezTo>
                      <a:pt x="6105" y="4946"/>
                      <a:pt x="6194" y="4919"/>
                      <a:pt x="6274" y="4919"/>
                    </a:cubicBezTo>
                    <a:cubicBezTo>
                      <a:pt x="6778" y="4919"/>
                      <a:pt x="6921" y="6009"/>
                      <a:pt x="8111" y="6421"/>
                    </a:cubicBezTo>
                    <a:cubicBezTo>
                      <a:pt x="9362" y="6852"/>
                      <a:pt x="11514" y="6872"/>
                      <a:pt x="11907" y="6872"/>
                    </a:cubicBezTo>
                    <a:cubicBezTo>
                      <a:pt x="11948" y="6872"/>
                      <a:pt x="11969" y="6872"/>
                      <a:pt x="11969" y="6872"/>
                    </a:cubicBezTo>
                    <a:lnTo>
                      <a:pt x="1244" y="0"/>
                    </a:ln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885;p83">
                <a:extLst>
                  <a:ext uri="{FF2B5EF4-FFF2-40B4-BE49-F238E27FC236}">
                    <a16:creationId xmlns:a16="http://schemas.microsoft.com/office/drawing/2014/main" id="{0D561397-4594-424E-BB73-94DFCDD0C330}"/>
                  </a:ext>
                </a:extLst>
              </p:cNvPr>
              <p:cNvSpPr/>
              <p:nvPr/>
            </p:nvSpPr>
            <p:spPr>
              <a:xfrm flipH="1">
                <a:off x="2352035" y="2749756"/>
                <a:ext cx="95742" cy="73249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257" extrusionOk="0">
                    <a:moveTo>
                      <a:pt x="823" y="0"/>
                    </a:moveTo>
                    <a:lnTo>
                      <a:pt x="0" y="874"/>
                    </a:lnTo>
                    <a:cubicBezTo>
                      <a:pt x="0" y="874"/>
                      <a:pt x="361" y="1257"/>
                      <a:pt x="910" y="1257"/>
                    </a:cubicBezTo>
                    <a:cubicBezTo>
                      <a:pt x="1128" y="1257"/>
                      <a:pt x="1375" y="1196"/>
                      <a:pt x="1642" y="1028"/>
                    </a:cubicBez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E5A6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86;p83">
                <a:extLst>
                  <a:ext uri="{FF2B5EF4-FFF2-40B4-BE49-F238E27FC236}">
                    <a16:creationId xmlns:a16="http://schemas.microsoft.com/office/drawing/2014/main" id="{AC760B53-C796-4E18-A262-1A42511ADBCA}"/>
                  </a:ext>
                </a:extLst>
              </p:cNvPr>
              <p:cNvSpPr/>
              <p:nvPr/>
            </p:nvSpPr>
            <p:spPr>
              <a:xfrm flipH="1">
                <a:off x="2232343" y="1721074"/>
                <a:ext cx="1100010" cy="726308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12464" extrusionOk="0">
                    <a:moveTo>
                      <a:pt x="10211" y="0"/>
                    </a:moveTo>
                    <a:cubicBezTo>
                      <a:pt x="5546" y="0"/>
                      <a:pt x="327" y="2374"/>
                      <a:pt x="1792" y="7743"/>
                    </a:cubicBezTo>
                    <a:cubicBezTo>
                      <a:pt x="1792" y="7743"/>
                      <a:pt x="0" y="8289"/>
                      <a:pt x="325" y="10269"/>
                    </a:cubicBezTo>
                    <a:cubicBezTo>
                      <a:pt x="617" y="12054"/>
                      <a:pt x="1942" y="12464"/>
                      <a:pt x="3049" y="12464"/>
                    </a:cubicBezTo>
                    <a:cubicBezTo>
                      <a:pt x="3168" y="12464"/>
                      <a:pt x="3285" y="12459"/>
                      <a:pt x="3397" y="12451"/>
                    </a:cubicBezTo>
                    <a:cubicBezTo>
                      <a:pt x="4557" y="12365"/>
                      <a:pt x="16669" y="10283"/>
                      <a:pt x="17027" y="8306"/>
                    </a:cubicBezTo>
                    <a:cubicBezTo>
                      <a:pt x="17027" y="8306"/>
                      <a:pt x="18877" y="2694"/>
                      <a:pt x="14416" y="766"/>
                    </a:cubicBezTo>
                    <a:cubicBezTo>
                      <a:pt x="13254" y="263"/>
                      <a:pt x="11763" y="0"/>
                      <a:pt x="10211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87;p83">
                <a:extLst>
                  <a:ext uri="{FF2B5EF4-FFF2-40B4-BE49-F238E27FC236}">
                    <a16:creationId xmlns:a16="http://schemas.microsoft.com/office/drawing/2014/main" id="{D91D6CE9-C3ED-4CC2-A84D-91BAEBDBFC18}"/>
                  </a:ext>
                </a:extLst>
              </p:cNvPr>
              <p:cNvSpPr/>
              <p:nvPr/>
            </p:nvSpPr>
            <p:spPr>
              <a:xfrm flipH="1">
                <a:off x="2743249" y="1720778"/>
                <a:ext cx="619262" cy="453302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7779" extrusionOk="0">
                    <a:moveTo>
                      <a:pt x="9021" y="0"/>
                    </a:moveTo>
                    <a:cubicBezTo>
                      <a:pt x="7740" y="0"/>
                      <a:pt x="5817" y="236"/>
                      <a:pt x="3724" y="1313"/>
                    </a:cubicBezTo>
                    <a:cubicBezTo>
                      <a:pt x="1" y="3231"/>
                      <a:pt x="2008" y="7778"/>
                      <a:pt x="2008" y="7778"/>
                    </a:cubicBezTo>
                    <a:lnTo>
                      <a:pt x="3817" y="7601"/>
                    </a:lnTo>
                    <a:cubicBezTo>
                      <a:pt x="3287" y="289"/>
                      <a:pt x="10626" y="143"/>
                      <a:pt x="10626" y="143"/>
                    </a:cubicBezTo>
                    <a:cubicBezTo>
                      <a:pt x="10626" y="143"/>
                      <a:pt x="10018" y="0"/>
                      <a:pt x="9021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888;p83">
                <a:extLst>
                  <a:ext uri="{FF2B5EF4-FFF2-40B4-BE49-F238E27FC236}">
                    <a16:creationId xmlns:a16="http://schemas.microsoft.com/office/drawing/2014/main" id="{883E88B0-9816-49DA-B27F-D5590D01D6BB}"/>
                  </a:ext>
                </a:extLst>
              </p:cNvPr>
              <p:cNvSpPr/>
              <p:nvPr/>
            </p:nvSpPr>
            <p:spPr>
              <a:xfrm flipH="1">
                <a:off x="2246853" y="2157592"/>
                <a:ext cx="918025" cy="7267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472" extrusionOk="0">
                    <a:moveTo>
                      <a:pt x="2625" y="1"/>
                    </a:moveTo>
                    <a:cubicBezTo>
                      <a:pt x="2328" y="1"/>
                      <a:pt x="1543" y="359"/>
                      <a:pt x="1632" y="597"/>
                    </a:cubicBezTo>
                    <a:cubicBezTo>
                      <a:pt x="1735" y="870"/>
                      <a:pt x="2431" y="2242"/>
                      <a:pt x="2329" y="3495"/>
                    </a:cubicBezTo>
                    <a:cubicBezTo>
                      <a:pt x="2165" y="5543"/>
                      <a:pt x="0" y="4403"/>
                      <a:pt x="205" y="6635"/>
                    </a:cubicBezTo>
                    <a:cubicBezTo>
                      <a:pt x="320" y="7908"/>
                      <a:pt x="1169" y="8146"/>
                      <a:pt x="1913" y="8146"/>
                    </a:cubicBezTo>
                    <a:cubicBezTo>
                      <a:pt x="2136" y="8146"/>
                      <a:pt x="2349" y="8125"/>
                      <a:pt x="2530" y="8103"/>
                    </a:cubicBezTo>
                    <a:cubicBezTo>
                      <a:pt x="2710" y="8081"/>
                      <a:pt x="2859" y="8061"/>
                      <a:pt x="2955" y="8061"/>
                    </a:cubicBezTo>
                    <a:cubicBezTo>
                      <a:pt x="3008" y="8061"/>
                      <a:pt x="3045" y="8067"/>
                      <a:pt x="3063" y="8083"/>
                    </a:cubicBezTo>
                    <a:cubicBezTo>
                      <a:pt x="3250" y="8253"/>
                      <a:pt x="2039" y="9039"/>
                      <a:pt x="3113" y="10131"/>
                    </a:cubicBezTo>
                    <a:cubicBezTo>
                      <a:pt x="3524" y="10548"/>
                      <a:pt x="3981" y="10676"/>
                      <a:pt x="4411" y="10676"/>
                    </a:cubicBezTo>
                    <a:cubicBezTo>
                      <a:pt x="4753" y="10676"/>
                      <a:pt x="5079" y="10595"/>
                      <a:pt x="5352" y="10514"/>
                    </a:cubicBezTo>
                    <a:cubicBezTo>
                      <a:pt x="5625" y="10432"/>
                      <a:pt x="5847" y="10353"/>
                      <a:pt x="5983" y="10353"/>
                    </a:cubicBezTo>
                    <a:cubicBezTo>
                      <a:pt x="5988" y="10353"/>
                      <a:pt x="5993" y="10353"/>
                      <a:pt x="5998" y="10353"/>
                    </a:cubicBezTo>
                    <a:cubicBezTo>
                      <a:pt x="6413" y="10370"/>
                      <a:pt x="7494" y="12471"/>
                      <a:pt x="10177" y="12471"/>
                    </a:cubicBezTo>
                    <a:cubicBezTo>
                      <a:pt x="10255" y="12471"/>
                      <a:pt x="10335" y="12470"/>
                      <a:pt x="10416" y="12466"/>
                    </a:cubicBezTo>
                    <a:cubicBezTo>
                      <a:pt x="12587" y="12370"/>
                      <a:pt x="12378" y="11117"/>
                      <a:pt x="12771" y="10947"/>
                    </a:cubicBezTo>
                    <a:cubicBezTo>
                      <a:pt x="12801" y="10934"/>
                      <a:pt x="12837" y="10928"/>
                      <a:pt x="12879" y="10928"/>
                    </a:cubicBezTo>
                    <a:cubicBezTo>
                      <a:pt x="13023" y="10928"/>
                      <a:pt x="13230" y="10998"/>
                      <a:pt x="13463" y="11070"/>
                    </a:cubicBezTo>
                    <a:cubicBezTo>
                      <a:pt x="13697" y="11140"/>
                      <a:pt x="13958" y="11210"/>
                      <a:pt x="14212" y="11210"/>
                    </a:cubicBezTo>
                    <a:cubicBezTo>
                      <a:pt x="14567" y="11210"/>
                      <a:pt x="14908" y="11073"/>
                      <a:pt x="15143" y="10605"/>
                    </a:cubicBezTo>
                    <a:cubicBezTo>
                      <a:pt x="15754" y="9380"/>
                      <a:pt x="14539" y="9107"/>
                      <a:pt x="14532" y="8783"/>
                    </a:cubicBezTo>
                    <a:cubicBezTo>
                      <a:pt x="14528" y="8458"/>
                      <a:pt x="15716" y="1208"/>
                      <a:pt x="14153" y="815"/>
                    </a:cubicBezTo>
                    <a:cubicBezTo>
                      <a:pt x="13711" y="704"/>
                      <a:pt x="13348" y="666"/>
                      <a:pt x="13020" y="666"/>
                    </a:cubicBezTo>
                    <a:cubicBezTo>
                      <a:pt x="12321" y="666"/>
                      <a:pt x="11788" y="839"/>
                      <a:pt x="11010" y="839"/>
                    </a:cubicBezTo>
                    <a:cubicBezTo>
                      <a:pt x="9866" y="839"/>
                      <a:pt x="6247" y="1833"/>
                      <a:pt x="4578" y="1870"/>
                    </a:cubicBezTo>
                    <a:cubicBezTo>
                      <a:pt x="4559" y="1871"/>
                      <a:pt x="4539" y="1871"/>
                      <a:pt x="4520" y="1871"/>
                    </a:cubicBezTo>
                    <a:cubicBezTo>
                      <a:pt x="2911" y="1871"/>
                      <a:pt x="3028" y="331"/>
                      <a:pt x="2721" y="27"/>
                    </a:cubicBezTo>
                    <a:cubicBezTo>
                      <a:pt x="2703" y="9"/>
                      <a:pt x="2669" y="1"/>
                      <a:pt x="2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89;p83">
                <a:extLst>
                  <a:ext uri="{FF2B5EF4-FFF2-40B4-BE49-F238E27FC236}">
                    <a16:creationId xmlns:a16="http://schemas.microsoft.com/office/drawing/2014/main" id="{D11C057E-8ED1-44D4-A3A5-5A9D978CC196}"/>
                  </a:ext>
                </a:extLst>
              </p:cNvPr>
              <p:cNvSpPr/>
              <p:nvPr/>
            </p:nvSpPr>
            <p:spPr>
              <a:xfrm flipH="1">
                <a:off x="3070768" y="2294007"/>
                <a:ext cx="133910" cy="97140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667" extrusionOk="0">
                    <a:moveTo>
                      <a:pt x="946" y="0"/>
                    </a:moveTo>
                    <a:cubicBezTo>
                      <a:pt x="817" y="0"/>
                      <a:pt x="690" y="21"/>
                      <a:pt x="578" y="62"/>
                    </a:cubicBezTo>
                    <a:cubicBezTo>
                      <a:pt x="407" y="127"/>
                      <a:pt x="260" y="239"/>
                      <a:pt x="161" y="399"/>
                    </a:cubicBezTo>
                    <a:cubicBezTo>
                      <a:pt x="59" y="560"/>
                      <a:pt x="1" y="771"/>
                      <a:pt x="1" y="1031"/>
                    </a:cubicBezTo>
                    <a:lnTo>
                      <a:pt x="69" y="1031"/>
                    </a:lnTo>
                    <a:cubicBezTo>
                      <a:pt x="69" y="864"/>
                      <a:pt x="93" y="721"/>
                      <a:pt x="137" y="601"/>
                    </a:cubicBezTo>
                    <a:cubicBezTo>
                      <a:pt x="202" y="420"/>
                      <a:pt x="315" y="287"/>
                      <a:pt x="451" y="198"/>
                    </a:cubicBezTo>
                    <a:cubicBezTo>
                      <a:pt x="591" y="113"/>
                      <a:pt x="762" y="68"/>
                      <a:pt x="946" y="68"/>
                    </a:cubicBezTo>
                    <a:cubicBezTo>
                      <a:pt x="1144" y="68"/>
                      <a:pt x="1359" y="116"/>
                      <a:pt x="1570" y="215"/>
                    </a:cubicBezTo>
                    <a:cubicBezTo>
                      <a:pt x="1761" y="303"/>
                      <a:pt x="1946" y="428"/>
                      <a:pt x="2119" y="588"/>
                    </a:cubicBezTo>
                    <a:lnTo>
                      <a:pt x="2119" y="588"/>
                    </a:lnTo>
                    <a:cubicBezTo>
                      <a:pt x="2096" y="588"/>
                      <a:pt x="2070" y="587"/>
                      <a:pt x="2042" y="587"/>
                    </a:cubicBezTo>
                    <a:cubicBezTo>
                      <a:pt x="1960" y="587"/>
                      <a:pt x="1854" y="594"/>
                      <a:pt x="1745" y="608"/>
                    </a:cubicBezTo>
                    <a:cubicBezTo>
                      <a:pt x="1581" y="628"/>
                      <a:pt x="1403" y="669"/>
                      <a:pt x="1260" y="758"/>
                    </a:cubicBezTo>
                    <a:cubicBezTo>
                      <a:pt x="1192" y="803"/>
                      <a:pt x="1131" y="861"/>
                      <a:pt x="1086" y="932"/>
                    </a:cubicBezTo>
                    <a:cubicBezTo>
                      <a:pt x="1042" y="1004"/>
                      <a:pt x="1017" y="1089"/>
                      <a:pt x="1017" y="1188"/>
                    </a:cubicBezTo>
                    <a:lnTo>
                      <a:pt x="1017" y="1215"/>
                    </a:lnTo>
                    <a:cubicBezTo>
                      <a:pt x="1022" y="1304"/>
                      <a:pt x="1038" y="1376"/>
                      <a:pt x="1063" y="1434"/>
                    </a:cubicBezTo>
                    <a:cubicBezTo>
                      <a:pt x="1083" y="1478"/>
                      <a:pt x="1107" y="1516"/>
                      <a:pt x="1134" y="1546"/>
                    </a:cubicBezTo>
                    <a:cubicBezTo>
                      <a:pt x="1178" y="1591"/>
                      <a:pt x="1230" y="1622"/>
                      <a:pt x="1284" y="1642"/>
                    </a:cubicBezTo>
                    <a:cubicBezTo>
                      <a:pt x="1339" y="1659"/>
                      <a:pt x="1400" y="1666"/>
                      <a:pt x="1458" y="1666"/>
                    </a:cubicBezTo>
                    <a:cubicBezTo>
                      <a:pt x="1564" y="1666"/>
                      <a:pt x="1670" y="1642"/>
                      <a:pt x="1752" y="1619"/>
                    </a:cubicBezTo>
                    <a:cubicBezTo>
                      <a:pt x="1830" y="1595"/>
                      <a:pt x="1882" y="1570"/>
                      <a:pt x="1885" y="1570"/>
                    </a:cubicBezTo>
                    <a:lnTo>
                      <a:pt x="1854" y="1509"/>
                    </a:lnTo>
                    <a:cubicBezTo>
                      <a:pt x="1851" y="1509"/>
                      <a:pt x="1796" y="1533"/>
                      <a:pt x="1725" y="1557"/>
                    </a:cubicBezTo>
                    <a:cubicBezTo>
                      <a:pt x="1649" y="1578"/>
                      <a:pt x="1550" y="1598"/>
                      <a:pt x="1458" y="1598"/>
                    </a:cubicBezTo>
                    <a:cubicBezTo>
                      <a:pt x="1411" y="1598"/>
                      <a:pt x="1366" y="1595"/>
                      <a:pt x="1321" y="1581"/>
                    </a:cubicBezTo>
                    <a:cubicBezTo>
                      <a:pt x="1291" y="1574"/>
                      <a:pt x="1260" y="1560"/>
                      <a:pt x="1233" y="1543"/>
                    </a:cubicBezTo>
                    <a:cubicBezTo>
                      <a:pt x="1195" y="1516"/>
                      <a:pt x="1161" y="1478"/>
                      <a:pt x="1134" y="1427"/>
                    </a:cubicBezTo>
                    <a:cubicBezTo>
                      <a:pt x="1107" y="1373"/>
                      <a:pt x="1090" y="1304"/>
                      <a:pt x="1086" y="1215"/>
                    </a:cubicBezTo>
                    <a:lnTo>
                      <a:pt x="1086" y="1188"/>
                    </a:lnTo>
                    <a:cubicBezTo>
                      <a:pt x="1086" y="1130"/>
                      <a:pt x="1096" y="1079"/>
                      <a:pt x="1113" y="1031"/>
                    </a:cubicBezTo>
                    <a:cubicBezTo>
                      <a:pt x="1144" y="952"/>
                      <a:pt x="1195" y="888"/>
                      <a:pt x="1267" y="837"/>
                    </a:cubicBezTo>
                    <a:cubicBezTo>
                      <a:pt x="1373" y="762"/>
                      <a:pt x="1513" y="717"/>
                      <a:pt x="1652" y="689"/>
                    </a:cubicBezTo>
                    <a:cubicBezTo>
                      <a:pt x="1796" y="662"/>
                      <a:pt x="1936" y="656"/>
                      <a:pt x="2042" y="656"/>
                    </a:cubicBezTo>
                    <a:cubicBezTo>
                      <a:pt x="2090" y="656"/>
                      <a:pt x="2131" y="659"/>
                      <a:pt x="2161" y="659"/>
                    </a:cubicBezTo>
                    <a:cubicBezTo>
                      <a:pt x="2175" y="662"/>
                      <a:pt x="2185" y="662"/>
                      <a:pt x="2196" y="662"/>
                    </a:cubicBezTo>
                    <a:lnTo>
                      <a:pt x="2205" y="662"/>
                    </a:lnTo>
                    <a:lnTo>
                      <a:pt x="2298" y="673"/>
                    </a:lnTo>
                    <a:lnTo>
                      <a:pt x="2233" y="604"/>
                    </a:lnTo>
                    <a:cubicBezTo>
                      <a:pt x="2038" y="407"/>
                      <a:pt x="1820" y="256"/>
                      <a:pt x="1602" y="154"/>
                    </a:cubicBezTo>
                    <a:cubicBezTo>
                      <a:pt x="1380" y="51"/>
                      <a:pt x="1154" y="0"/>
                      <a:pt x="946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90;p83">
                <a:extLst>
                  <a:ext uri="{FF2B5EF4-FFF2-40B4-BE49-F238E27FC236}">
                    <a16:creationId xmlns:a16="http://schemas.microsoft.com/office/drawing/2014/main" id="{716E2990-2D0D-4D8C-AEC3-487992A79FE4}"/>
                  </a:ext>
                </a:extLst>
              </p:cNvPr>
              <p:cNvSpPr/>
              <p:nvPr/>
            </p:nvSpPr>
            <p:spPr>
              <a:xfrm flipH="1">
                <a:off x="2334903" y="1953464"/>
                <a:ext cx="133269" cy="71267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891;p83">
                <a:extLst>
                  <a:ext uri="{FF2B5EF4-FFF2-40B4-BE49-F238E27FC236}">
                    <a16:creationId xmlns:a16="http://schemas.microsoft.com/office/drawing/2014/main" id="{1B4C16E3-EEE3-40C6-84B3-58C9BD1A383C}"/>
                  </a:ext>
                </a:extLst>
              </p:cNvPr>
              <p:cNvSpPr/>
              <p:nvPr/>
            </p:nvSpPr>
            <p:spPr>
              <a:xfrm flipH="1">
                <a:off x="2669445" y="1936332"/>
                <a:ext cx="206052" cy="82397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92;p83">
                <a:extLst>
                  <a:ext uri="{FF2B5EF4-FFF2-40B4-BE49-F238E27FC236}">
                    <a16:creationId xmlns:a16="http://schemas.microsoft.com/office/drawing/2014/main" id="{BDC4959A-4C63-4DBF-A60E-67B5291574BB}"/>
                  </a:ext>
                </a:extLst>
              </p:cNvPr>
              <p:cNvSpPr/>
              <p:nvPr/>
            </p:nvSpPr>
            <p:spPr>
              <a:xfrm flipH="1">
                <a:off x="2390844" y="2104972"/>
                <a:ext cx="50173" cy="25407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36" extrusionOk="0">
                    <a:moveTo>
                      <a:pt x="1" y="1"/>
                    </a:moveTo>
                    <a:cubicBezTo>
                      <a:pt x="1" y="240"/>
                      <a:pt x="192" y="435"/>
                      <a:pt x="431" y="435"/>
                    </a:cubicBezTo>
                    <a:cubicBezTo>
                      <a:pt x="669" y="435"/>
                      <a:pt x="861" y="240"/>
                      <a:pt x="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893;p83">
                <a:extLst>
                  <a:ext uri="{FF2B5EF4-FFF2-40B4-BE49-F238E27FC236}">
                    <a16:creationId xmlns:a16="http://schemas.microsoft.com/office/drawing/2014/main" id="{75ACDF76-3946-4A55-B10A-512284ABE695}"/>
                  </a:ext>
                </a:extLst>
              </p:cNvPr>
              <p:cNvSpPr/>
              <p:nvPr/>
            </p:nvSpPr>
            <p:spPr>
              <a:xfrm flipH="1">
                <a:off x="2717054" y="2104972"/>
                <a:ext cx="68878" cy="34672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95" extrusionOk="0">
                    <a:moveTo>
                      <a:pt x="1" y="1"/>
                    </a:moveTo>
                    <a:cubicBezTo>
                      <a:pt x="1" y="329"/>
                      <a:pt x="263" y="595"/>
                      <a:pt x="590" y="595"/>
                    </a:cubicBezTo>
                    <a:cubicBezTo>
                      <a:pt x="915" y="595"/>
                      <a:pt x="1181" y="329"/>
                      <a:pt x="11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894;p83">
                <a:extLst>
                  <a:ext uri="{FF2B5EF4-FFF2-40B4-BE49-F238E27FC236}">
                    <a16:creationId xmlns:a16="http://schemas.microsoft.com/office/drawing/2014/main" id="{6EBC3BE8-3978-4B60-BFDC-48BD5D5D236A}"/>
                  </a:ext>
                </a:extLst>
              </p:cNvPr>
              <p:cNvSpPr/>
              <p:nvPr/>
            </p:nvSpPr>
            <p:spPr>
              <a:xfrm flipH="1">
                <a:off x="2600101" y="2254499"/>
                <a:ext cx="91546" cy="41548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713" extrusionOk="0">
                    <a:moveTo>
                      <a:pt x="7" y="0"/>
                    </a:moveTo>
                    <a:cubicBezTo>
                      <a:pt x="6" y="0"/>
                      <a:pt x="4" y="1"/>
                      <a:pt x="4" y="3"/>
                    </a:cubicBezTo>
                    <a:cubicBezTo>
                      <a:pt x="1" y="6"/>
                      <a:pt x="1" y="9"/>
                      <a:pt x="4" y="12"/>
                    </a:cubicBezTo>
                    <a:cubicBezTo>
                      <a:pt x="4" y="12"/>
                      <a:pt x="7" y="16"/>
                      <a:pt x="14" y="23"/>
                    </a:cubicBezTo>
                    <a:cubicBezTo>
                      <a:pt x="89" y="118"/>
                      <a:pt x="513" y="712"/>
                      <a:pt x="1195" y="712"/>
                    </a:cubicBezTo>
                    <a:cubicBezTo>
                      <a:pt x="1311" y="712"/>
                      <a:pt x="1434" y="696"/>
                      <a:pt x="1567" y="658"/>
                    </a:cubicBezTo>
                    <a:cubicBezTo>
                      <a:pt x="1570" y="655"/>
                      <a:pt x="1570" y="651"/>
                      <a:pt x="1570" y="647"/>
                    </a:cubicBezTo>
                    <a:cubicBezTo>
                      <a:pt x="1570" y="644"/>
                      <a:pt x="1567" y="644"/>
                      <a:pt x="1564" y="644"/>
                    </a:cubicBezTo>
                    <a:cubicBezTo>
                      <a:pt x="1434" y="685"/>
                      <a:pt x="1311" y="702"/>
                      <a:pt x="1195" y="702"/>
                    </a:cubicBezTo>
                    <a:cubicBezTo>
                      <a:pt x="836" y="702"/>
                      <a:pt x="546" y="532"/>
                      <a:pt x="345" y="361"/>
                    </a:cubicBezTo>
                    <a:cubicBezTo>
                      <a:pt x="242" y="275"/>
                      <a:pt x="164" y="190"/>
                      <a:pt x="110" y="122"/>
                    </a:cubicBezTo>
                    <a:cubicBezTo>
                      <a:pt x="83" y="91"/>
                      <a:pt x="58" y="61"/>
                      <a:pt x="42" y="40"/>
                    </a:cubicBezTo>
                    <a:cubicBezTo>
                      <a:pt x="34" y="30"/>
                      <a:pt x="28" y="23"/>
                      <a:pt x="24" y="16"/>
                    </a:cubicBezTo>
                    <a:cubicBezTo>
                      <a:pt x="17" y="9"/>
                      <a:pt x="14" y="6"/>
                      <a:pt x="10" y="3"/>
                    </a:cubicBezTo>
                    <a:cubicBezTo>
                      <a:pt x="10" y="1"/>
                      <a:pt x="9" y="0"/>
                      <a:pt x="7" y="0"/>
                    </a:cubicBezTo>
                    <a:close/>
                  </a:path>
                </a:pathLst>
              </a:custGeom>
              <a:solidFill>
                <a:srgbClr val="B2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895;p83">
                <a:extLst>
                  <a:ext uri="{FF2B5EF4-FFF2-40B4-BE49-F238E27FC236}">
                    <a16:creationId xmlns:a16="http://schemas.microsoft.com/office/drawing/2014/main" id="{80D69185-FCF5-4415-AB4E-095757CA9A89}"/>
                  </a:ext>
                </a:extLst>
              </p:cNvPr>
              <p:cNvSpPr/>
              <p:nvPr/>
            </p:nvSpPr>
            <p:spPr>
              <a:xfrm flipH="1">
                <a:off x="2383094" y="2104797"/>
                <a:ext cx="106056" cy="69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896;p83">
                <a:extLst>
                  <a:ext uri="{FF2B5EF4-FFF2-40B4-BE49-F238E27FC236}">
                    <a16:creationId xmlns:a16="http://schemas.microsoft.com/office/drawing/2014/main" id="{EE332038-CD32-4A04-B8F2-F4FD28F774B6}"/>
                  </a:ext>
                </a:extLst>
              </p:cNvPr>
              <p:cNvSpPr/>
              <p:nvPr/>
            </p:nvSpPr>
            <p:spPr>
              <a:xfrm flipH="1">
                <a:off x="2706331" y="2104622"/>
                <a:ext cx="145856" cy="1049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97;p83">
                <a:extLst>
                  <a:ext uri="{FF2B5EF4-FFF2-40B4-BE49-F238E27FC236}">
                    <a16:creationId xmlns:a16="http://schemas.microsoft.com/office/drawing/2014/main" id="{DF2293C3-E9E4-453C-AD62-E745F7DFEFE8}"/>
                  </a:ext>
                </a:extLst>
              </p:cNvPr>
              <p:cNvSpPr/>
              <p:nvPr/>
            </p:nvSpPr>
            <p:spPr>
              <a:xfrm flipH="1">
                <a:off x="2265325" y="2010163"/>
                <a:ext cx="74822" cy="22359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3837" extrusionOk="0">
                    <a:moveTo>
                      <a:pt x="584" y="2294"/>
                    </a:moveTo>
                    <a:cubicBezTo>
                      <a:pt x="608" y="2294"/>
                      <a:pt x="608" y="2332"/>
                      <a:pt x="584" y="2332"/>
                    </a:cubicBezTo>
                    <a:cubicBezTo>
                      <a:pt x="556" y="2332"/>
                      <a:pt x="556" y="2294"/>
                      <a:pt x="584" y="2294"/>
                    </a:cubicBezTo>
                    <a:close/>
                    <a:moveTo>
                      <a:pt x="345" y="0"/>
                    </a:moveTo>
                    <a:lnTo>
                      <a:pt x="345" y="0"/>
                    </a:lnTo>
                    <a:cubicBezTo>
                      <a:pt x="362" y="194"/>
                      <a:pt x="372" y="386"/>
                      <a:pt x="379" y="574"/>
                    </a:cubicBezTo>
                    <a:cubicBezTo>
                      <a:pt x="433" y="659"/>
                      <a:pt x="471" y="751"/>
                      <a:pt x="498" y="850"/>
                    </a:cubicBezTo>
                    <a:cubicBezTo>
                      <a:pt x="577" y="1123"/>
                      <a:pt x="577" y="1413"/>
                      <a:pt x="560" y="1697"/>
                    </a:cubicBezTo>
                    <a:cubicBezTo>
                      <a:pt x="560" y="1707"/>
                      <a:pt x="550" y="1714"/>
                      <a:pt x="543" y="1714"/>
                    </a:cubicBezTo>
                    <a:cubicBezTo>
                      <a:pt x="533" y="1714"/>
                      <a:pt x="523" y="1707"/>
                      <a:pt x="523" y="1697"/>
                    </a:cubicBezTo>
                    <a:cubicBezTo>
                      <a:pt x="539" y="1427"/>
                      <a:pt x="539" y="1154"/>
                      <a:pt x="471" y="895"/>
                    </a:cubicBezTo>
                    <a:cubicBezTo>
                      <a:pt x="451" y="809"/>
                      <a:pt x="420" y="724"/>
                      <a:pt x="379" y="649"/>
                    </a:cubicBezTo>
                    <a:lnTo>
                      <a:pt x="379" y="649"/>
                    </a:lnTo>
                    <a:cubicBezTo>
                      <a:pt x="396" y="2137"/>
                      <a:pt x="0" y="3345"/>
                      <a:pt x="0" y="3345"/>
                    </a:cubicBezTo>
                    <a:cubicBezTo>
                      <a:pt x="208" y="3397"/>
                      <a:pt x="369" y="3570"/>
                      <a:pt x="488" y="3837"/>
                    </a:cubicBezTo>
                    <a:cubicBezTo>
                      <a:pt x="580" y="3762"/>
                      <a:pt x="659" y="3676"/>
                      <a:pt x="731" y="3588"/>
                    </a:cubicBezTo>
                    <a:cubicBezTo>
                      <a:pt x="1171" y="2932"/>
                      <a:pt x="1191" y="2055"/>
                      <a:pt x="1191" y="1905"/>
                    </a:cubicBezTo>
                    <a:cubicBezTo>
                      <a:pt x="1191" y="1676"/>
                      <a:pt x="1205" y="1431"/>
                      <a:pt x="1222" y="1195"/>
                    </a:cubicBezTo>
                    <a:cubicBezTo>
                      <a:pt x="1249" y="741"/>
                      <a:pt x="1284" y="174"/>
                      <a:pt x="1154" y="17"/>
                    </a:cubicBezTo>
                    <a:lnTo>
                      <a:pt x="1137" y="17"/>
                    </a:lnTo>
                    <a:cubicBezTo>
                      <a:pt x="990" y="17"/>
                      <a:pt x="703" y="10"/>
                      <a:pt x="345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898;p83">
                <a:extLst>
                  <a:ext uri="{FF2B5EF4-FFF2-40B4-BE49-F238E27FC236}">
                    <a16:creationId xmlns:a16="http://schemas.microsoft.com/office/drawing/2014/main" id="{3742EE45-BC4D-4604-A717-4608157435AA}"/>
                  </a:ext>
                </a:extLst>
              </p:cNvPr>
              <p:cNvSpPr/>
              <p:nvPr/>
            </p:nvSpPr>
            <p:spPr>
              <a:xfrm flipH="1">
                <a:off x="2317071" y="2006725"/>
                <a:ext cx="186006" cy="19841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3405" extrusionOk="0">
                    <a:moveTo>
                      <a:pt x="2059" y="1684"/>
                    </a:moveTo>
                    <a:lnTo>
                      <a:pt x="2059" y="1694"/>
                    </a:lnTo>
                    <a:lnTo>
                      <a:pt x="1926" y="1694"/>
                    </a:lnTo>
                    <a:cubicBezTo>
                      <a:pt x="1922" y="1929"/>
                      <a:pt x="1731" y="2121"/>
                      <a:pt x="1496" y="2121"/>
                    </a:cubicBezTo>
                    <a:cubicBezTo>
                      <a:pt x="1260" y="2121"/>
                      <a:pt x="1069" y="1929"/>
                      <a:pt x="1066" y="1694"/>
                    </a:cubicBezTo>
                    <a:lnTo>
                      <a:pt x="239" y="1694"/>
                    </a:lnTo>
                    <a:lnTo>
                      <a:pt x="239" y="1684"/>
                    </a:lnTo>
                    <a:close/>
                    <a:moveTo>
                      <a:pt x="185" y="1"/>
                    </a:moveTo>
                    <a:cubicBezTo>
                      <a:pt x="92" y="141"/>
                      <a:pt x="1" y="885"/>
                      <a:pt x="110" y="2418"/>
                    </a:cubicBezTo>
                    <a:cubicBezTo>
                      <a:pt x="137" y="2804"/>
                      <a:pt x="215" y="3125"/>
                      <a:pt x="349" y="3387"/>
                    </a:cubicBezTo>
                    <a:cubicBezTo>
                      <a:pt x="795" y="3336"/>
                      <a:pt x="1192" y="3258"/>
                      <a:pt x="1666" y="3258"/>
                    </a:cubicBezTo>
                    <a:cubicBezTo>
                      <a:pt x="1991" y="3258"/>
                      <a:pt x="2356" y="3295"/>
                      <a:pt x="2796" y="3404"/>
                    </a:cubicBezTo>
                    <a:cubicBezTo>
                      <a:pt x="2796" y="3404"/>
                      <a:pt x="3192" y="2196"/>
                      <a:pt x="3175" y="708"/>
                    </a:cubicBezTo>
                    <a:cubicBezTo>
                      <a:pt x="3124" y="612"/>
                      <a:pt x="3056" y="530"/>
                      <a:pt x="2963" y="469"/>
                    </a:cubicBezTo>
                    <a:cubicBezTo>
                      <a:pt x="2946" y="458"/>
                      <a:pt x="2957" y="434"/>
                      <a:pt x="2974" y="434"/>
                    </a:cubicBezTo>
                    <a:cubicBezTo>
                      <a:pt x="2977" y="434"/>
                      <a:pt x="2980" y="434"/>
                      <a:pt x="2984" y="438"/>
                    </a:cubicBezTo>
                    <a:cubicBezTo>
                      <a:pt x="3062" y="489"/>
                      <a:pt x="3124" y="554"/>
                      <a:pt x="3175" y="633"/>
                    </a:cubicBezTo>
                    <a:cubicBezTo>
                      <a:pt x="3168" y="445"/>
                      <a:pt x="3158" y="253"/>
                      <a:pt x="3141" y="59"/>
                    </a:cubicBezTo>
                    <a:cubicBezTo>
                      <a:pt x="3018" y="59"/>
                      <a:pt x="2885" y="56"/>
                      <a:pt x="2749" y="53"/>
                    </a:cubicBezTo>
                    <a:cubicBezTo>
                      <a:pt x="2745" y="56"/>
                      <a:pt x="2745" y="62"/>
                      <a:pt x="2745" y="69"/>
                    </a:cubicBezTo>
                    <a:cubicBezTo>
                      <a:pt x="2697" y="240"/>
                      <a:pt x="2544" y="308"/>
                      <a:pt x="2345" y="308"/>
                    </a:cubicBezTo>
                    <a:cubicBezTo>
                      <a:pt x="2076" y="308"/>
                      <a:pt x="1721" y="185"/>
                      <a:pt x="1417" y="18"/>
                    </a:cubicBezTo>
                    <a:cubicBezTo>
                      <a:pt x="929" y="7"/>
                      <a:pt x="478" y="1"/>
                      <a:pt x="185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99;p83">
                <a:extLst>
                  <a:ext uri="{FF2B5EF4-FFF2-40B4-BE49-F238E27FC236}">
                    <a16:creationId xmlns:a16="http://schemas.microsoft.com/office/drawing/2014/main" id="{7F99E7A5-1A37-4DB3-9FCE-EF53DAFF817E}"/>
                  </a:ext>
                </a:extLst>
              </p:cNvPr>
              <p:cNvSpPr/>
              <p:nvPr/>
            </p:nvSpPr>
            <p:spPr>
              <a:xfrm flipH="1">
                <a:off x="2311652" y="2196518"/>
                <a:ext cx="171146" cy="58331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1001" extrusionOk="0">
                    <a:moveTo>
                      <a:pt x="1318" y="1"/>
                    </a:moveTo>
                    <a:cubicBezTo>
                      <a:pt x="844" y="1"/>
                      <a:pt x="447" y="79"/>
                      <a:pt x="1" y="130"/>
                    </a:cubicBezTo>
                    <a:cubicBezTo>
                      <a:pt x="304" y="724"/>
                      <a:pt x="891" y="1001"/>
                      <a:pt x="1813" y="1001"/>
                    </a:cubicBezTo>
                    <a:lnTo>
                      <a:pt x="1875" y="1001"/>
                    </a:lnTo>
                    <a:cubicBezTo>
                      <a:pt x="2336" y="998"/>
                      <a:pt x="2680" y="854"/>
                      <a:pt x="2936" y="639"/>
                    </a:cubicBezTo>
                    <a:cubicBezTo>
                      <a:pt x="2817" y="372"/>
                      <a:pt x="2656" y="199"/>
                      <a:pt x="2448" y="147"/>
                    </a:cubicBezTo>
                    <a:cubicBezTo>
                      <a:pt x="2008" y="38"/>
                      <a:pt x="1643" y="1"/>
                      <a:pt x="13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900;p83">
                <a:extLst>
                  <a:ext uri="{FF2B5EF4-FFF2-40B4-BE49-F238E27FC236}">
                    <a16:creationId xmlns:a16="http://schemas.microsoft.com/office/drawing/2014/main" id="{4FA0FC09-D2FD-45D7-BB27-B4348602E5B2}"/>
                  </a:ext>
                </a:extLst>
              </p:cNvPr>
              <p:cNvSpPr/>
              <p:nvPr/>
            </p:nvSpPr>
            <p:spPr>
              <a:xfrm flipH="1">
                <a:off x="2342886" y="2007774"/>
                <a:ext cx="77619" cy="16957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291" extrusionOk="0">
                    <a:moveTo>
                      <a:pt x="0" y="0"/>
                    </a:moveTo>
                    <a:cubicBezTo>
                      <a:pt x="304" y="167"/>
                      <a:pt x="659" y="290"/>
                      <a:pt x="928" y="290"/>
                    </a:cubicBezTo>
                    <a:cubicBezTo>
                      <a:pt x="1127" y="290"/>
                      <a:pt x="1280" y="222"/>
                      <a:pt x="1328" y="51"/>
                    </a:cubicBezTo>
                    <a:cubicBezTo>
                      <a:pt x="1328" y="44"/>
                      <a:pt x="1328" y="38"/>
                      <a:pt x="1332" y="35"/>
                    </a:cubicBezTo>
                    <a:cubicBezTo>
                      <a:pt x="1242" y="30"/>
                      <a:pt x="1150" y="27"/>
                      <a:pt x="1058" y="27"/>
                    </a:cubicBezTo>
                    <a:cubicBezTo>
                      <a:pt x="710" y="17"/>
                      <a:pt x="345" y="1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901;p83">
                <a:extLst>
                  <a:ext uri="{FF2B5EF4-FFF2-40B4-BE49-F238E27FC236}">
                    <a16:creationId xmlns:a16="http://schemas.microsoft.com/office/drawing/2014/main" id="{C5208DBA-0DC3-4D29-BACA-2458DA8C605D}"/>
                  </a:ext>
                </a:extLst>
              </p:cNvPr>
              <p:cNvSpPr/>
              <p:nvPr/>
            </p:nvSpPr>
            <p:spPr>
              <a:xfrm flipH="1">
                <a:off x="2390844" y="2105438"/>
                <a:ext cx="50173" cy="24941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28" extrusionOk="0">
                    <a:moveTo>
                      <a:pt x="1" y="0"/>
                    </a:moveTo>
                    <a:cubicBezTo>
                      <a:pt x="4" y="235"/>
                      <a:pt x="195" y="427"/>
                      <a:pt x="431" y="427"/>
                    </a:cubicBezTo>
                    <a:cubicBezTo>
                      <a:pt x="666" y="427"/>
                      <a:pt x="857" y="235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902;p83">
                <a:extLst>
                  <a:ext uri="{FF2B5EF4-FFF2-40B4-BE49-F238E27FC236}">
                    <a16:creationId xmlns:a16="http://schemas.microsoft.com/office/drawing/2014/main" id="{1BA8A2C5-BD67-4BE9-9DB8-9AB351B086CB}"/>
                  </a:ext>
                </a:extLst>
              </p:cNvPr>
              <p:cNvSpPr/>
              <p:nvPr/>
            </p:nvSpPr>
            <p:spPr>
              <a:xfrm flipH="1">
                <a:off x="2383094" y="2104797"/>
                <a:ext cx="106056" cy="69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903;p83">
                <a:extLst>
                  <a:ext uri="{FF2B5EF4-FFF2-40B4-BE49-F238E27FC236}">
                    <a16:creationId xmlns:a16="http://schemas.microsoft.com/office/drawing/2014/main" id="{7CE6EF2A-0F31-45C4-B48A-648DE8F6054C}"/>
                  </a:ext>
                </a:extLst>
              </p:cNvPr>
              <p:cNvSpPr/>
              <p:nvPr/>
            </p:nvSpPr>
            <p:spPr>
              <a:xfrm flipH="1">
                <a:off x="2581395" y="1988252"/>
                <a:ext cx="346547" cy="270792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647" extrusionOk="0">
                    <a:moveTo>
                      <a:pt x="4697" y="605"/>
                    </a:moveTo>
                    <a:cubicBezTo>
                      <a:pt x="4700" y="605"/>
                      <a:pt x="4704" y="605"/>
                      <a:pt x="4707" y="608"/>
                    </a:cubicBezTo>
                    <a:cubicBezTo>
                      <a:pt x="4871" y="718"/>
                      <a:pt x="4967" y="895"/>
                      <a:pt x="5022" y="1079"/>
                    </a:cubicBezTo>
                    <a:cubicBezTo>
                      <a:pt x="5096" y="1353"/>
                      <a:pt x="5100" y="1646"/>
                      <a:pt x="5083" y="1926"/>
                    </a:cubicBezTo>
                    <a:cubicBezTo>
                      <a:pt x="5083" y="1939"/>
                      <a:pt x="5072" y="1943"/>
                      <a:pt x="5062" y="1943"/>
                    </a:cubicBezTo>
                    <a:cubicBezTo>
                      <a:pt x="5052" y="1943"/>
                      <a:pt x="5045" y="1939"/>
                      <a:pt x="5045" y="1926"/>
                    </a:cubicBezTo>
                    <a:cubicBezTo>
                      <a:pt x="5059" y="1660"/>
                      <a:pt x="5059" y="1383"/>
                      <a:pt x="4994" y="1123"/>
                    </a:cubicBezTo>
                    <a:cubicBezTo>
                      <a:pt x="4943" y="936"/>
                      <a:pt x="4854" y="751"/>
                      <a:pt x="4686" y="642"/>
                    </a:cubicBezTo>
                    <a:cubicBezTo>
                      <a:pt x="4673" y="628"/>
                      <a:pt x="4683" y="605"/>
                      <a:pt x="4697" y="605"/>
                    </a:cubicBezTo>
                    <a:close/>
                    <a:moveTo>
                      <a:pt x="5103" y="2523"/>
                    </a:moveTo>
                    <a:cubicBezTo>
                      <a:pt x="5127" y="2523"/>
                      <a:pt x="5127" y="2561"/>
                      <a:pt x="5103" y="2561"/>
                    </a:cubicBezTo>
                    <a:cubicBezTo>
                      <a:pt x="5080" y="2561"/>
                      <a:pt x="5080" y="2523"/>
                      <a:pt x="5103" y="2523"/>
                    </a:cubicBezTo>
                    <a:close/>
                    <a:moveTo>
                      <a:pt x="3802" y="1997"/>
                    </a:moveTo>
                    <a:lnTo>
                      <a:pt x="3802" y="2015"/>
                    </a:lnTo>
                    <a:lnTo>
                      <a:pt x="3618" y="2015"/>
                    </a:lnTo>
                    <a:cubicBezTo>
                      <a:pt x="3615" y="2336"/>
                      <a:pt x="3352" y="2598"/>
                      <a:pt x="3027" y="2598"/>
                    </a:cubicBezTo>
                    <a:cubicBezTo>
                      <a:pt x="2704" y="2598"/>
                      <a:pt x="2441" y="2336"/>
                      <a:pt x="2438" y="2015"/>
                    </a:cubicBezTo>
                    <a:lnTo>
                      <a:pt x="1300" y="2015"/>
                    </a:lnTo>
                    <a:lnTo>
                      <a:pt x="1300" y="1997"/>
                    </a:lnTo>
                    <a:close/>
                    <a:moveTo>
                      <a:pt x="475" y="1"/>
                    </a:moveTo>
                    <a:cubicBezTo>
                      <a:pt x="290" y="1"/>
                      <a:pt x="0" y="154"/>
                      <a:pt x="0" y="574"/>
                    </a:cubicBezTo>
                    <a:lnTo>
                      <a:pt x="0" y="2229"/>
                    </a:lnTo>
                    <a:cubicBezTo>
                      <a:pt x="0" y="3431"/>
                      <a:pt x="338" y="4291"/>
                      <a:pt x="1754" y="4646"/>
                    </a:cubicBezTo>
                    <a:cubicBezTo>
                      <a:pt x="2827" y="4486"/>
                      <a:pt x="4124" y="4200"/>
                      <a:pt x="5192" y="3995"/>
                    </a:cubicBezTo>
                    <a:cubicBezTo>
                      <a:pt x="5946" y="2909"/>
                      <a:pt x="5833" y="1127"/>
                      <a:pt x="5797" y="513"/>
                    </a:cubicBezTo>
                    <a:cubicBezTo>
                      <a:pt x="5792" y="420"/>
                      <a:pt x="5786" y="356"/>
                      <a:pt x="5786" y="318"/>
                    </a:cubicBezTo>
                    <a:cubicBezTo>
                      <a:pt x="5786" y="165"/>
                      <a:pt x="5697" y="72"/>
                      <a:pt x="5575" y="21"/>
                    </a:cubicBezTo>
                    <a:cubicBezTo>
                      <a:pt x="5496" y="4"/>
                      <a:pt x="5411" y="1"/>
                      <a:pt x="5329" y="1"/>
                    </a:cubicBezTo>
                    <a:lnTo>
                      <a:pt x="3372" y="1"/>
                    </a:lnTo>
                    <a:cubicBezTo>
                      <a:pt x="2737" y="288"/>
                      <a:pt x="1871" y="523"/>
                      <a:pt x="1478" y="523"/>
                    </a:cubicBezTo>
                    <a:cubicBezTo>
                      <a:pt x="1365" y="523"/>
                      <a:pt x="1294" y="502"/>
                      <a:pt x="1273" y="465"/>
                    </a:cubicBezTo>
                    <a:cubicBezTo>
                      <a:pt x="1188" y="304"/>
                      <a:pt x="1212" y="148"/>
                      <a:pt x="1307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904;p83">
                <a:extLst>
                  <a:ext uri="{FF2B5EF4-FFF2-40B4-BE49-F238E27FC236}">
                    <a16:creationId xmlns:a16="http://schemas.microsoft.com/office/drawing/2014/main" id="{6FC9C807-C962-4E64-A7B6-219449220E97}"/>
                  </a:ext>
                </a:extLst>
              </p:cNvPr>
              <p:cNvSpPr/>
              <p:nvPr/>
            </p:nvSpPr>
            <p:spPr>
              <a:xfrm flipH="1">
                <a:off x="2625391" y="2220992"/>
                <a:ext cx="200341" cy="48774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837" extrusionOk="0">
                    <a:moveTo>
                      <a:pt x="3438" y="1"/>
                    </a:moveTo>
                    <a:lnTo>
                      <a:pt x="3438" y="1"/>
                    </a:lnTo>
                    <a:cubicBezTo>
                      <a:pt x="2370" y="206"/>
                      <a:pt x="1073" y="492"/>
                      <a:pt x="0" y="652"/>
                    </a:cubicBezTo>
                    <a:cubicBezTo>
                      <a:pt x="479" y="775"/>
                      <a:pt x="1079" y="836"/>
                      <a:pt x="1831" y="836"/>
                    </a:cubicBezTo>
                    <a:cubicBezTo>
                      <a:pt x="2015" y="836"/>
                      <a:pt x="2189" y="820"/>
                      <a:pt x="2352" y="786"/>
                    </a:cubicBezTo>
                    <a:cubicBezTo>
                      <a:pt x="2387" y="779"/>
                      <a:pt x="2414" y="768"/>
                      <a:pt x="2445" y="759"/>
                    </a:cubicBezTo>
                    <a:cubicBezTo>
                      <a:pt x="2379" y="683"/>
                      <a:pt x="2335" y="622"/>
                      <a:pt x="2315" y="598"/>
                    </a:cubicBezTo>
                    <a:cubicBezTo>
                      <a:pt x="2308" y="591"/>
                      <a:pt x="2305" y="587"/>
                      <a:pt x="2305" y="587"/>
                    </a:cubicBezTo>
                    <a:cubicBezTo>
                      <a:pt x="2302" y="584"/>
                      <a:pt x="2302" y="581"/>
                      <a:pt x="2305" y="578"/>
                    </a:cubicBezTo>
                    <a:lnTo>
                      <a:pt x="2308" y="574"/>
                    </a:lnTo>
                    <a:cubicBezTo>
                      <a:pt x="2311" y="574"/>
                      <a:pt x="2311" y="578"/>
                      <a:pt x="2311" y="578"/>
                    </a:cubicBezTo>
                    <a:cubicBezTo>
                      <a:pt x="2315" y="581"/>
                      <a:pt x="2318" y="584"/>
                      <a:pt x="2325" y="591"/>
                    </a:cubicBezTo>
                    <a:cubicBezTo>
                      <a:pt x="2329" y="598"/>
                      <a:pt x="2335" y="605"/>
                      <a:pt x="2343" y="615"/>
                    </a:cubicBezTo>
                    <a:cubicBezTo>
                      <a:pt x="2359" y="636"/>
                      <a:pt x="2384" y="666"/>
                      <a:pt x="2411" y="697"/>
                    </a:cubicBezTo>
                    <a:cubicBezTo>
                      <a:pt x="2424" y="714"/>
                      <a:pt x="2441" y="734"/>
                      <a:pt x="2458" y="755"/>
                    </a:cubicBezTo>
                    <a:cubicBezTo>
                      <a:pt x="2759" y="649"/>
                      <a:pt x="3018" y="485"/>
                      <a:pt x="3233" y="253"/>
                    </a:cubicBezTo>
                    <a:cubicBezTo>
                      <a:pt x="3308" y="174"/>
                      <a:pt x="3376" y="89"/>
                      <a:pt x="34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905;p83">
                <a:extLst>
                  <a:ext uri="{FF2B5EF4-FFF2-40B4-BE49-F238E27FC236}">
                    <a16:creationId xmlns:a16="http://schemas.microsoft.com/office/drawing/2014/main" id="{D8409B81-8BE6-4068-B838-3F22C1C1EC16}"/>
                  </a:ext>
                </a:extLst>
              </p:cNvPr>
              <p:cNvSpPr/>
              <p:nvPr/>
            </p:nvSpPr>
            <p:spPr>
              <a:xfrm flipH="1">
                <a:off x="2731389" y="1988252"/>
                <a:ext cx="127325" cy="30477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523" extrusionOk="0">
                    <a:moveTo>
                      <a:pt x="119" y="1"/>
                    </a:moveTo>
                    <a:cubicBezTo>
                      <a:pt x="24" y="148"/>
                      <a:pt x="0" y="304"/>
                      <a:pt x="85" y="465"/>
                    </a:cubicBezTo>
                    <a:cubicBezTo>
                      <a:pt x="106" y="502"/>
                      <a:pt x="177" y="523"/>
                      <a:pt x="290" y="523"/>
                    </a:cubicBezTo>
                    <a:cubicBezTo>
                      <a:pt x="683" y="523"/>
                      <a:pt x="1549" y="288"/>
                      <a:pt x="2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906;p83">
                <a:extLst>
                  <a:ext uri="{FF2B5EF4-FFF2-40B4-BE49-F238E27FC236}">
                    <a16:creationId xmlns:a16="http://schemas.microsoft.com/office/drawing/2014/main" id="{AC3D0D94-CB0F-4337-B24F-8D75292B2406}"/>
                  </a:ext>
                </a:extLst>
              </p:cNvPr>
              <p:cNvSpPr/>
              <p:nvPr/>
            </p:nvSpPr>
            <p:spPr>
              <a:xfrm flipH="1">
                <a:off x="2717054" y="2105613"/>
                <a:ext cx="68878" cy="34031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84" extrusionOk="0">
                    <a:moveTo>
                      <a:pt x="1" y="1"/>
                    </a:moveTo>
                    <a:cubicBezTo>
                      <a:pt x="4" y="322"/>
                      <a:pt x="267" y="584"/>
                      <a:pt x="590" y="584"/>
                    </a:cubicBezTo>
                    <a:cubicBezTo>
                      <a:pt x="915" y="584"/>
                      <a:pt x="1178" y="322"/>
                      <a:pt x="11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907;p83">
                <a:extLst>
                  <a:ext uri="{FF2B5EF4-FFF2-40B4-BE49-F238E27FC236}">
                    <a16:creationId xmlns:a16="http://schemas.microsoft.com/office/drawing/2014/main" id="{A389DDDB-5724-4A68-AEFF-C2F342144EA9}"/>
                  </a:ext>
                </a:extLst>
              </p:cNvPr>
              <p:cNvSpPr/>
              <p:nvPr/>
            </p:nvSpPr>
            <p:spPr>
              <a:xfrm flipH="1">
                <a:off x="2682440" y="2254441"/>
                <a:ext cx="9207" cy="1078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85" extrusionOk="0">
                    <a:moveTo>
                      <a:pt x="7" y="0"/>
                    </a:moveTo>
                    <a:lnTo>
                      <a:pt x="4" y="4"/>
                    </a:lnTo>
                    <a:cubicBezTo>
                      <a:pt x="1" y="7"/>
                      <a:pt x="1" y="10"/>
                      <a:pt x="4" y="13"/>
                    </a:cubicBezTo>
                    <a:cubicBezTo>
                      <a:pt x="4" y="13"/>
                      <a:pt x="7" y="17"/>
                      <a:pt x="14" y="24"/>
                    </a:cubicBezTo>
                    <a:cubicBezTo>
                      <a:pt x="34" y="48"/>
                      <a:pt x="78" y="109"/>
                      <a:pt x="144" y="185"/>
                    </a:cubicBezTo>
                    <a:cubicBezTo>
                      <a:pt x="151" y="185"/>
                      <a:pt x="154" y="181"/>
                      <a:pt x="157" y="181"/>
                    </a:cubicBezTo>
                    <a:cubicBezTo>
                      <a:pt x="140" y="160"/>
                      <a:pt x="123" y="140"/>
                      <a:pt x="110" y="123"/>
                    </a:cubicBezTo>
                    <a:cubicBezTo>
                      <a:pt x="83" y="92"/>
                      <a:pt x="58" y="62"/>
                      <a:pt x="42" y="41"/>
                    </a:cubicBezTo>
                    <a:cubicBezTo>
                      <a:pt x="34" y="31"/>
                      <a:pt x="28" y="24"/>
                      <a:pt x="24" y="17"/>
                    </a:cubicBezTo>
                    <a:cubicBezTo>
                      <a:pt x="17" y="10"/>
                      <a:pt x="14" y="7"/>
                      <a:pt x="10" y="4"/>
                    </a:cubicBezTo>
                    <a:cubicBezTo>
                      <a:pt x="10" y="4"/>
                      <a:pt x="10" y="0"/>
                      <a:pt x="7" y="0"/>
                    </a:cubicBezTo>
                    <a:close/>
                  </a:path>
                </a:pathLst>
              </a:custGeom>
              <a:solidFill>
                <a:srgbClr val="A9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908;p83">
                <a:extLst>
                  <a:ext uri="{FF2B5EF4-FFF2-40B4-BE49-F238E27FC236}">
                    <a16:creationId xmlns:a16="http://schemas.microsoft.com/office/drawing/2014/main" id="{5046F803-5005-4CFC-A5CF-4C39B50777BE}"/>
                  </a:ext>
                </a:extLst>
              </p:cNvPr>
              <p:cNvSpPr/>
              <p:nvPr/>
            </p:nvSpPr>
            <p:spPr>
              <a:xfrm flipH="1">
                <a:off x="2706331" y="2104622"/>
                <a:ext cx="145856" cy="1049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909;p83">
                <a:extLst>
                  <a:ext uri="{FF2B5EF4-FFF2-40B4-BE49-F238E27FC236}">
                    <a16:creationId xmlns:a16="http://schemas.microsoft.com/office/drawing/2014/main" id="{4795C5B7-55EF-4B05-88F7-718E5F4A26F8}"/>
                  </a:ext>
                </a:extLst>
              </p:cNvPr>
              <p:cNvSpPr/>
              <p:nvPr/>
            </p:nvSpPr>
            <p:spPr>
              <a:xfrm flipH="1">
                <a:off x="2245454" y="1984873"/>
                <a:ext cx="285069" cy="296257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5084" extrusionOk="0">
                    <a:moveTo>
                      <a:pt x="529" y="338"/>
                    </a:moveTo>
                    <a:cubicBezTo>
                      <a:pt x="1041" y="338"/>
                      <a:pt x="2008" y="362"/>
                      <a:pt x="2861" y="382"/>
                    </a:cubicBezTo>
                    <a:cubicBezTo>
                      <a:pt x="3533" y="400"/>
                      <a:pt x="4113" y="417"/>
                      <a:pt x="4343" y="417"/>
                    </a:cubicBezTo>
                    <a:cubicBezTo>
                      <a:pt x="4384" y="417"/>
                      <a:pt x="4404" y="431"/>
                      <a:pt x="4417" y="444"/>
                    </a:cubicBezTo>
                    <a:cubicBezTo>
                      <a:pt x="4551" y="591"/>
                      <a:pt x="4516" y="1168"/>
                      <a:pt x="4489" y="1629"/>
                    </a:cubicBezTo>
                    <a:cubicBezTo>
                      <a:pt x="4472" y="1865"/>
                      <a:pt x="4458" y="2110"/>
                      <a:pt x="4458" y="2339"/>
                    </a:cubicBezTo>
                    <a:cubicBezTo>
                      <a:pt x="4458" y="2585"/>
                      <a:pt x="4407" y="4725"/>
                      <a:pt x="2602" y="4749"/>
                    </a:cubicBezTo>
                    <a:cubicBezTo>
                      <a:pt x="2583" y="4749"/>
                      <a:pt x="2564" y="4750"/>
                      <a:pt x="2546" y="4750"/>
                    </a:cubicBezTo>
                    <a:cubicBezTo>
                      <a:pt x="1194" y="4750"/>
                      <a:pt x="545" y="4158"/>
                      <a:pt x="451" y="2840"/>
                    </a:cubicBezTo>
                    <a:cubicBezTo>
                      <a:pt x="341" y="1257"/>
                      <a:pt x="437" y="482"/>
                      <a:pt x="529" y="338"/>
                    </a:cubicBezTo>
                    <a:close/>
                    <a:moveTo>
                      <a:pt x="499" y="1"/>
                    </a:moveTo>
                    <a:cubicBezTo>
                      <a:pt x="444" y="1"/>
                      <a:pt x="369" y="18"/>
                      <a:pt x="297" y="96"/>
                    </a:cubicBezTo>
                    <a:cubicBezTo>
                      <a:pt x="1" y="420"/>
                      <a:pt x="58" y="1970"/>
                      <a:pt x="124" y="2865"/>
                    </a:cubicBezTo>
                    <a:cubicBezTo>
                      <a:pt x="229" y="4356"/>
                      <a:pt x="1021" y="5083"/>
                      <a:pt x="2550" y="5083"/>
                    </a:cubicBezTo>
                    <a:lnTo>
                      <a:pt x="2608" y="5083"/>
                    </a:lnTo>
                    <a:cubicBezTo>
                      <a:pt x="4216" y="5066"/>
                      <a:pt x="4789" y="3592"/>
                      <a:pt x="4789" y="2339"/>
                    </a:cubicBezTo>
                    <a:cubicBezTo>
                      <a:pt x="4789" y="2120"/>
                      <a:pt x="4803" y="1882"/>
                      <a:pt x="4817" y="1649"/>
                    </a:cubicBezTo>
                    <a:cubicBezTo>
                      <a:pt x="4858" y="1014"/>
                      <a:pt x="4892" y="468"/>
                      <a:pt x="4657" y="215"/>
                    </a:cubicBezTo>
                    <a:cubicBezTo>
                      <a:pt x="4578" y="127"/>
                      <a:pt x="4469" y="79"/>
                      <a:pt x="4343" y="79"/>
                    </a:cubicBezTo>
                    <a:cubicBezTo>
                      <a:pt x="4117" y="79"/>
                      <a:pt x="3540" y="65"/>
                      <a:pt x="2868" y="48"/>
                    </a:cubicBezTo>
                    <a:cubicBezTo>
                      <a:pt x="1994" y="28"/>
                      <a:pt x="1004" y="1"/>
                      <a:pt x="499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910;p83">
                <a:extLst>
                  <a:ext uri="{FF2B5EF4-FFF2-40B4-BE49-F238E27FC236}">
                    <a16:creationId xmlns:a16="http://schemas.microsoft.com/office/drawing/2014/main" id="{E6786626-E980-4CC2-BE60-3E15336EF9D1}"/>
                  </a:ext>
                </a:extLst>
              </p:cNvPr>
              <p:cNvSpPr/>
              <p:nvPr/>
            </p:nvSpPr>
            <p:spPr>
              <a:xfrm flipH="1">
                <a:off x="2562282" y="1967974"/>
                <a:ext cx="397710" cy="321897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524" extrusionOk="0">
                    <a:moveTo>
                      <a:pt x="5725" y="304"/>
                    </a:moveTo>
                    <a:cubicBezTo>
                      <a:pt x="6005" y="304"/>
                      <a:pt x="6336" y="365"/>
                      <a:pt x="6336" y="666"/>
                    </a:cubicBezTo>
                    <a:cubicBezTo>
                      <a:pt x="6336" y="704"/>
                      <a:pt x="6342" y="768"/>
                      <a:pt x="6347" y="861"/>
                    </a:cubicBezTo>
                    <a:cubicBezTo>
                      <a:pt x="6388" y="1526"/>
                      <a:pt x="6514" y="3557"/>
                      <a:pt x="5537" y="4595"/>
                    </a:cubicBezTo>
                    <a:cubicBezTo>
                      <a:pt x="5148" y="5011"/>
                      <a:pt x="4612" y="5224"/>
                      <a:pt x="3950" y="5224"/>
                    </a:cubicBezTo>
                    <a:cubicBezTo>
                      <a:pt x="912" y="5224"/>
                      <a:pt x="300" y="4209"/>
                      <a:pt x="300" y="2574"/>
                    </a:cubicBezTo>
                    <a:lnTo>
                      <a:pt x="300" y="891"/>
                    </a:lnTo>
                    <a:cubicBezTo>
                      <a:pt x="300" y="461"/>
                      <a:pt x="594" y="304"/>
                      <a:pt x="782" y="304"/>
                    </a:cubicBezTo>
                    <a:close/>
                    <a:moveTo>
                      <a:pt x="782" y="1"/>
                    </a:moveTo>
                    <a:cubicBezTo>
                      <a:pt x="458" y="1"/>
                      <a:pt x="1" y="277"/>
                      <a:pt x="1" y="891"/>
                    </a:cubicBezTo>
                    <a:lnTo>
                      <a:pt x="1" y="2574"/>
                    </a:lnTo>
                    <a:cubicBezTo>
                      <a:pt x="1" y="4671"/>
                      <a:pt x="1144" y="5523"/>
                      <a:pt x="3950" y="5523"/>
                    </a:cubicBezTo>
                    <a:cubicBezTo>
                      <a:pt x="4701" y="5523"/>
                      <a:pt x="5309" y="5281"/>
                      <a:pt x="5759" y="4803"/>
                    </a:cubicBezTo>
                    <a:cubicBezTo>
                      <a:pt x="6824" y="3667"/>
                      <a:pt x="6691" y="1540"/>
                      <a:pt x="6646" y="840"/>
                    </a:cubicBezTo>
                    <a:cubicBezTo>
                      <a:pt x="6643" y="758"/>
                      <a:pt x="6640" y="700"/>
                      <a:pt x="6640" y="666"/>
                    </a:cubicBezTo>
                    <a:cubicBezTo>
                      <a:pt x="6640" y="250"/>
                      <a:pt x="6298" y="1"/>
                      <a:pt x="5725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911;p83">
                <a:extLst>
                  <a:ext uri="{FF2B5EF4-FFF2-40B4-BE49-F238E27FC236}">
                    <a16:creationId xmlns:a16="http://schemas.microsoft.com/office/drawing/2014/main" id="{2BDFE66C-7A16-4379-BDC6-7CE8961B0E37}"/>
                  </a:ext>
                </a:extLst>
              </p:cNvPr>
              <p:cNvSpPr/>
              <p:nvPr/>
            </p:nvSpPr>
            <p:spPr>
              <a:xfrm flipH="1">
                <a:off x="2242657" y="1987670"/>
                <a:ext cx="279941" cy="286118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910" extrusionOk="0">
                    <a:moveTo>
                      <a:pt x="520" y="328"/>
                    </a:moveTo>
                    <a:cubicBezTo>
                      <a:pt x="1021" y="328"/>
                      <a:pt x="1970" y="352"/>
                      <a:pt x="2810" y="372"/>
                    </a:cubicBezTo>
                    <a:cubicBezTo>
                      <a:pt x="3469" y="389"/>
                      <a:pt x="4043" y="403"/>
                      <a:pt x="4268" y="403"/>
                    </a:cubicBezTo>
                    <a:cubicBezTo>
                      <a:pt x="4305" y="403"/>
                      <a:pt x="4326" y="413"/>
                      <a:pt x="4339" y="430"/>
                    </a:cubicBezTo>
                    <a:cubicBezTo>
                      <a:pt x="4473" y="570"/>
                      <a:pt x="4435" y="1127"/>
                      <a:pt x="4407" y="1574"/>
                    </a:cubicBezTo>
                    <a:cubicBezTo>
                      <a:pt x="4394" y="1803"/>
                      <a:pt x="4380" y="2039"/>
                      <a:pt x="4380" y="2260"/>
                    </a:cubicBezTo>
                    <a:cubicBezTo>
                      <a:pt x="4380" y="2496"/>
                      <a:pt x="4330" y="4564"/>
                      <a:pt x="2558" y="4585"/>
                    </a:cubicBezTo>
                    <a:cubicBezTo>
                      <a:pt x="2538" y="4585"/>
                      <a:pt x="2518" y="4585"/>
                      <a:pt x="2498" y="4585"/>
                    </a:cubicBezTo>
                    <a:cubicBezTo>
                      <a:pt x="1173" y="4585"/>
                      <a:pt x="535" y="4013"/>
                      <a:pt x="445" y="2745"/>
                    </a:cubicBezTo>
                    <a:cubicBezTo>
                      <a:pt x="336" y="1212"/>
                      <a:pt x="427" y="468"/>
                      <a:pt x="520" y="328"/>
                    </a:cubicBezTo>
                    <a:close/>
                    <a:moveTo>
                      <a:pt x="489" y="0"/>
                    </a:moveTo>
                    <a:cubicBezTo>
                      <a:pt x="438" y="0"/>
                      <a:pt x="363" y="17"/>
                      <a:pt x="295" y="93"/>
                    </a:cubicBezTo>
                    <a:cubicBezTo>
                      <a:pt x="1" y="407"/>
                      <a:pt x="59" y="1905"/>
                      <a:pt x="120" y="2769"/>
                    </a:cubicBezTo>
                    <a:cubicBezTo>
                      <a:pt x="223" y="4210"/>
                      <a:pt x="1004" y="4909"/>
                      <a:pt x="2507" y="4909"/>
                    </a:cubicBezTo>
                    <a:lnTo>
                      <a:pt x="2561" y="4909"/>
                    </a:lnTo>
                    <a:cubicBezTo>
                      <a:pt x="4141" y="4892"/>
                      <a:pt x="4705" y="3472"/>
                      <a:pt x="4705" y="2260"/>
                    </a:cubicBezTo>
                    <a:cubicBezTo>
                      <a:pt x="4705" y="2048"/>
                      <a:pt x="4719" y="1817"/>
                      <a:pt x="4732" y="1595"/>
                    </a:cubicBezTo>
                    <a:cubicBezTo>
                      <a:pt x="4770" y="980"/>
                      <a:pt x="4804" y="451"/>
                      <a:pt x="4575" y="208"/>
                    </a:cubicBezTo>
                    <a:cubicBezTo>
                      <a:pt x="4497" y="123"/>
                      <a:pt x="4387" y="79"/>
                      <a:pt x="4268" y="79"/>
                    </a:cubicBezTo>
                    <a:cubicBezTo>
                      <a:pt x="4046" y="79"/>
                      <a:pt x="3476" y="62"/>
                      <a:pt x="2817" y="48"/>
                    </a:cubicBezTo>
                    <a:cubicBezTo>
                      <a:pt x="1960" y="27"/>
                      <a:pt x="987" y="0"/>
                      <a:pt x="489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912;p83">
                <a:extLst>
                  <a:ext uri="{FF2B5EF4-FFF2-40B4-BE49-F238E27FC236}">
                    <a16:creationId xmlns:a16="http://schemas.microsoft.com/office/drawing/2014/main" id="{7045AF3E-5667-4A35-B2DB-B5ACF2F1278B}"/>
                  </a:ext>
                </a:extLst>
              </p:cNvPr>
              <p:cNvSpPr/>
              <p:nvPr/>
            </p:nvSpPr>
            <p:spPr>
              <a:xfrm flipH="1">
                <a:off x="2554590" y="1970945"/>
                <a:ext cx="390484" cy="316128"/>
              </a:xfrm>
              <a:custGeom>
                <a:avLst/>
                <a:gdLst/>
                <a:ahLst/>
                <a:cxnLst/>
                <a:rect l="l" t="t" r="r" b="b"/>
                <a:pathLst>
                  <a:path w="6701" h="5425" extrusionOk="0">
                    <a:moveTo>
                      <a:pt x="5623" y="298"/>
                    </a:moveTo>
                    <a:cubicBezTo>
                      <a:pt x="5899" y="298"/>
                      <a:pt x="6223" y="359"/>
                      <a:pt x="6223" y="653"/>
                    </a:cubicBezTo>
                    <a:cubicBezTo>
                      <a:pt x="6223" y="690"/>
                      <a:pt x="6227" y="755"/>
                      <a:pt x="6234" y="843"/>
                    </a:cubicBezTo>
                    <a:cubicBezTo>
                      <a:pt x="6275" y="1499"/>
                      <a:pt x="6398" y="3493"/>
                      <a:pt x="5438" y="4513"/>
                    </a:cubicBezTo>
                    <a:cubicBezTo>
                      <a:pt x="5056" y="4919"/>
                      <a:pt x="4530" y="5127"/>
                      <a:pt x="3879" y="5127"/>
                    </a:cubicBezTo>
                    <a:cubicBezTo>
                      <a:pt x="895" y="5127"/>
                      <a:pt x="294" y="4131"/>
                      <a:pt x="294" y="2526"/>
                    </a:cubicBezTo>
                    <a:lnTo>
                      <a:pt x="294" y="871"/>
                    </a:lnTo>
                    <a:cubicBezTo>
                      <a:pt x="294" y="451"/>
                      <a:pt x="584" y="298"/>
                      <a:pt x="769" y="298"/>
                    </a:cubicBezTo>
                    <a:close/>
                    <a:moveTo>
                      <a:pt x="769" y="0"/>
                    </a:moveTo>
                    <a:cubicBezTo>
                      <a:pt x="447" y="0"/>
                      <a:pt x="0" y="270"/>
                      <a:pt x="0" y="871"/>
                    </a:cubicBezTo>
                    <a:lnTo>
                      <a:pt x="0" y="2526"/>
                    </a:lnTo>
                    <a:cubicBezTo>
                      <a:pt x="0" y="4585"/>
                      <a:pt x="1123" y="5425"/>
                      <a:pt x="3879" y="5425"/>
                    </a:cubicBezTo>
                    <a:cubicBezTo>
                      <a:pt x="4616" y="5425"/>
                      <a:pt x="5213" y="5186"/>
                      <a:pt x="5656" y="4715"/>
                    </a:cubicBezTo>
                    <a:cubicBezTo>
                      <a:pt x="6701" y="3602"/>
                      <a:pt x="6571" y="1510"/>
                      <a:pt x="6530" y="823"/>
                    </a:cubicBezTo>
                    <a:cubicBezTo>
                      <a:pt x="6524" y="744"/>
                      <a:pt x="6521" y="687"/>
                      <a:pt x="6521" y="653"/>
                    </a:cubicBezTo>
                    <a:cubicBezTo>
                      <a:pt x="6521" y="243"/>
                      <a:pt x="6186" y="0"/>
                      <a:pt x="5623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913;p83">
                <a:extLst>
                  <a:ext uri="{FF2B5EF4-FFF2-40B4-BE49-F238E27FC236}">
                    <a16:creationId xmlns:a16="http://schemas.microsoft.com/office/drawing/2014/main" id="{927B47CC-A162-4CC9-9E63-A2D3B35EB02C}"/>
                  </a:ext>
                </a:extLst>
              </p:cNvPr>
              <p:cNvSpPr/>
              <p:nvPr/>
            </p:nvSpPr>
            <p:spPr>
              <a:xfrm flipH="1">
                <a:off x="2460480" y="2092851"/>
                <a:ext cx="85777" cy="108678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865" extrusionOk="0">
                    <a:moveTo>
                      <a:pt x="14" y="1"/>
                    </a:moveTo>
                    <a:lnTo>
                      <a:pt x="14" y="1"/>
                    </a:lnTo>
                    <a:cubicBezTo>
                      <a:pt x="0" y="72"/>
                      <a:pt x="57" y="1213"/>
                      <a:pt x="115" y="1213"/>
                    </a:cubicBezTo>
                    <a:cubicBezTo>
                      <a:pt x="115" y="1213"/>
                      <a:pt x="116" y="1213"/>
                      <a:pt x="117" y="1213"/>
                    </a:cubicBezTo>
                    <a:cubicBezTo>
                      <a:pt x="132" y="1206"/>
                      <a:pt x="198" y="1165"/>
                      <a:pt x="290" y="1117"/>
                    </a:cubicBezTo>
                    <a:lnTo>
                      <a:pt x="290" y="1117"/>
                    </a:lnTo>
                    <a:lnTo>
                      <a:pt x="14" y="1"/>
                    </a:lnTo>
                    <a:close/>
                    <a:moveTo>
                      <a:pt x="844" y="950"/>
                    </a:moveTo>
                    <a:cubicBezTo>
                      <a:pt x="651" y="950"/>
                      <a:pt x="437" y="1042"/>
                      <a:pt x="290" y="1117"/>
                    </a:cubicBezTo>
                    <a:lnTo>
                      <a:pt x="290" y="1117"/>
                    </a:lnTo>
                    <a:lnTo>
                      <a:pt x="475" y="1865"/>
                    </a:lnTo>
                    <a:cubicBezTo>
                      <a:pt x="475" y="1865"/>
                      <a:pt x="1472" y="1571"/>
                      <a:pt x="1196" y="1131"/>
                    </a:cubicBezTo>
                    <a:cubicBezTo>
                      <a:pt x="1110" y="997"/>
                      <a:pt x="983" y="950"/>
                      <a:pt x="844" y="950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914;p83">
                <a:extLst>
                  <a:ext uri="{FF2B5EF4-FFF2-40B4-BE49-F238E27FC236}">
                    <a16:creationId xmlns:a16="http://schemas.microsoft.com/office/drawing/2014/main" id="{282A92D8-6ED8-4934-A65C-EC3542961222}"/>
                  </a:ext>
                </a:extLst>
              </p:cNvPr>
              <p:cNvSpPr/>
              <p:nvPr/>
            </p:nvSpPr>
            <p:spPr>
              <a:xfrm flipH="1">
                <a:off x="2473416" y="2092851"/>
                <a:ext cx="72433" cy="10885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868" extrusionOk="0">
                    <a:moveTo>
                      <a:pt x="1" y="1"/>
                    </a:moveTo>
                    <a:lnTo>
                      <a:pt x="1" y="45"/>
                    </a:lnTo>
                    <a:cubicBezTo>
                      <a:pt x="1" y="158"/>
                      <a:pt x="10" y="451"/>
                      <a:pt x="31" y="714"/>
                    </a:cubicBezTo>
                    <a:cubicBezTo>
                      <a:pt x="42" y="848"/>
                      <a:pt x="51" y="971"/>
                      <a:pt x="62" y="1063"/>
                    </a:cubicBezTo>
                    <a:cubicBezTo>
                      <a:pt x="69" y="1107"/>
                      <a:pt x="75" y="1148"/>
                      <a:pt x="83" y="1172"/>
                    </a:cubicBezTo>
                    <a:cubicBezTo>
                      <a:pt x="86" y="1186"/>
                      <a:pt x="89" y="1196"/>
                      <a:pt x="92" y="1203"/>
                    </a:cubicBezTo>
                    <a:cubicBezTo>
                      <a:pt x="92" y="1209"/>
                      <a:pt x="96" y="1209"/>
                      <a:pt x="96" y="1213"/>
                    </a:cubicBezTo>
                    <a:cubicBezTo>
                      <a:pt x="100" y="1217"/>
                      <a:pt x="103" y="1217"/>
                      <a:pt x="106" y="1217"/>
                    </a:cubicBezTo>
                    <a:lnTo>
                      <a:pt x="110" y="1217"/>
                    </a:lnTo>
                    <a:cubicBezTo>
                      <a:pt x="116" y="1217"/>
                      <a:pt x="127" y="1209"/>
                      <a:pt x="141" y="1199"/>
                    </a:cubicBezTo>
                    <a:cubicBezTo>
                      <a:pt x="192" y="1172"/>
                      <a:pt x="297" y="1110"/>
                      <a:pt x="423" y="1056"/>
                    </a:cubicBezTo>
                    <a:cubicBezTo>
                      <a:pt x="550" y="1001"/>
                      <a:pt x="700" y="954"/>
                      <a:pt x="837" y="954"/>
                    </a:cubicBezTo>
                    <a:cubicBezTo>
                      <a:pt x="973" y="954"/>
                      <a:pt x="1099" y="1001"/>
                      <a:pt x="1181" y="1135"/>
                    </a:cubicBezTo>
                    <a:cubicBezTo>
                      <a:pt x="1216" y="1189"/>
                      <a:pt x="1233" y="1237"/>
                      <a:pt x="1233" y="1288"/>
                    </a:cubicBezTo>
                    <a:cubicBezTo>
                      <a:pt x="1233" y="1373"/>
                      <a:pt x="1185" y="1452"/>
                      <a:pt x="1113" y="1524"/>
                    </a:cubicBezTo>
                    <a:cubicBezTo>
                      <a:pt x="1008" y="1626"/>
                      <a:pt x="844" y="1712"/>
                      <a:pt x="710" y="1770"/>
                    </a:cubicBezTo>
                    <a:cubicBezTo>
                      <a:pt x="642" y="1797"/>
                      <a:pt x="581" y="1820"/>
                      <a:pt x="540" y="1834"/>
                    </a:cubicBezTo>
                    <a:cubicBezTo>
                      <a:pt x="516" y="1844"/>
                      <a:pt x="499" y="1848"/>
                      <a:pt x="485" y="1852"/>
                    </a:cubicBezTo>
                    <a:cubicBezTo>
                      <a:pt x="475" y="1858"/>
                      <a:pt x="468" y="1858"/>
                      <a:pt x="468" y="1858"/>
                    </a:cubicBezTo>
                    <a:lnTo>
                      <a:pt x="472" y="1868"/>
                    </a:lnTo>
                    <a:cubicBezTo>
                      <a:pt x="472" y="1868"/>
                      <a:pt x="663" y="1814"/>
                      <a:pt x="853" y="1712"/>
                    </a:cubicBezTo>
                    <a:cubicBezTo>
                      <a:pt x="953" y="1660"/>
                      <a:pt x="1048" y="1602"/>
                      <a:pt x="1120" y="1530"/>
                    </a:cubicBezTo>
                    <a:cubicBezTo>
                      <a:pt x="1192" y="1458"/>
                      <a:pt x="1243" y="1376"/>
                      <a:pt x="1243" y="1288"/>
                    </a:cubicBezTo>
                    <a:cubicBezTo>
                      <a:pt x="1243" y="1237"/>
                      <a:pt x="1226" y="1182"/>
                      <a:pt x="1192" y="1127"/>
                    </a:cubicBezTo>
                    <a:cubicBezTo>
                      <a:pt x="1107" y="991"/>
                      <a:pt x="976" y="943"/>
                      <a:pt x="837" y="943"/>
                    </a:cubicBezTo>
                    <a:cubicBezTo>
                      <a:pt x="677" y="943"/>
                      <a:pt x="505" y="1008"/>
                      <a:pt x="366" y="1069"/>
                    </a:cubicBezTo>
                    <a:cubicBezTo>
                      <a:pt x="297" y="1104"/>
                      <a:pt x="236" y="1135"/>
                      <a:pt x="192" y="1162"/>
                    </a:cubicBezTo>
                    <a:cubicBezTo>
                      <a:pt x="168" y="1172"/>
                      <a:pt x="151" y="1182"/>
                      <a:pt x="137" y="1192"/>
                    </a:cubicBezTo>
                    <a:cubicBezTo>
                      <a:pt x="120" y="1199"/>
                      <a:pt x="110" y="1206"/>
                      <a:pt x="106" y="1206"/>
                    </a:cubicBezTo>
                    <a:cubicBezTo>
                      <a:pt x="103" y="1206"/>
                      <a:pt x="100" y="1199"/>
                      <a:pt x="100" y="1192"/>
                    </a:cubicBezTo>
                    <a:cubicBezTo>
                      <a:pt x="86" y="1159"/>
                      <a:pt x="75" y="1083"/>
                      <a:pt x="65" y="987"/>
                    </a:cubicBezTo>
                    <a:cubicBezTo>
                      <a:pt x="34" y="694"/>
                      <a:pt x="10" y="202"/>
                      <a:pt x="10" y="45"/>
                    </a:cubicBezTo>
                    <a:lnTo>
                      <a:pt x="1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2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915;p83">
                <a:extLst>
                  <a:ext uri="{FF2B5EF4-FFF2-40B4-BE49-F238E27FC236}">
                    <a16:creationId xmlns:a16="http://schemas.microsoft.com/office/drawing/2014/main" id="{95B64B09-F118-4900-A86D-25F514DAAEFD}"/>
                  </a:ext>
                </a:extLst>
              </p:cNvPr>
              <p:cNvSpPr/>
              <p:nvPr/>
            </p:nvSpPr>
            <p:spPr>
              <a:xfrm flipH="1">
                <a:off x="2946822" y="2104447"/>
                <a:ext cx="129132" cy="109436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878" extrusionOk="0">
                    <a:moveTo>
                      <a:pt x="2062" y="0"/>
                    </a:moveTo>
                    <a:lnTo>
                      <a:pt x="1" y="1382"/>
                    </a:lnTo>
                    <a:lnTo>
                      <a:pt x="236" y="1878"/>
                    </a:lnTo>
                    <a:lnTo>
                      <a:pt x="2216" y="260"/>
                    </a:lnTo>
                    <a:lnTo>
                      <a:pt x="2062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916;p83">
                <a:extLst>
                  <a:ext uri="{FF2B5EF4-FFF2-40B4-BE49-F238E27FC236}">
                    <a16:creationId xmlns:a16="http://schemas.microsoft.com/office/drawing/2014/main" id="{03939B7C-6253-4CDF-8172-33613EEFC2E9}"/>
                  </a:ext>
                </a:extLst>
              </p:cNvPr>
              <p:cNvSpPr/>
              <p:nvPr/>
            </p:nvSpPr>
            <p:spPr>
              <a:xfrm flipH="1">
                <a:off x="2517937" y="2111207"/>
                <a:ext cx="55184" cy="1457"/>
              </a:xfrm>
              <a:custGeom>
                <a:avLst/>
                <a:gdLst/>
                <a:ahLst/>
                <a:cxnLst/>
                <a:rect l="l" t="t" r="r" b="b"/>
                <a:pathLst>
                  <a:path w="947" h="25" extrusionOk="0">
                    <a:moveTo>
                      <a:pt x="1" y="0"/>
                    </a:moveTo>
                    <a:lnTo>
                      <a:pt x="1" y="24"/>
                    </a:lnTo>
                    <a:lnTo>
                      <a:pt x="946" y="24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917;p83">
                <a:extLst>
                  <a:ext uri="{FF2B5EF4-FFF2-40B4-BE49-F238E27FC236}">
                    <a16:creationId xmlns:a16="http://schemas.microsoft.com/office/drawing/2014/main" id="{3D6AF645-918C-4E3A-B02B-F7BA85D10E41}"/>
                  </a:ext>
                </a:extLst>
              </p:cNvPr>
              <p:cNvSpPr/>
              <p:nvPr/>
            </p:nvSpPr>
            <p:spPr>
              <a:xfrm flipH="1">
                <a:off x="2507389" y="2102058"/>
                <a:ext cx="65731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38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1127" y="38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918;p83">
                <a:extLst>
                  <a:ext uri="{FF2B5EF4-FFF2-40B4-BE49-F238E27FC236}">
                    <a16:creationId xmlns:a16="http://schemas.microsoft.com/office/drawing/2014/main" id="{DE985875-F445-4720-8C84-6471EFECE4AA}"/>
                  </a:ext>
                </a:extLst>
              </p:cNvPr>
              <p:cNvSpPr/>
              <p:nvPr/>
            </p:nvSpPr>
            <p:spPr>
              <a:xfrm flipH="1">
                <a:off x="2254778" y="2007074"/>
                <a:ext cx="9498" cy="15442"/>
              </a:xfrm>
              <a:custGeom>
                <a:avLst/>
                <a:gdLst/>
                <a:ahLst/>
                <a:cxnLst/>
                <a:rect l="l" t="t" r="r" b="b"/>
                <a:pathLst>
                  <a:path w="163" h="265" extrusionOk="0">
                    <a:moveTo>
                      <a:pt x="9" y="1"/>
                    </a:moveTo>
                    <a:cubicBezTo>
                      <a:pt x="4" y="1"/>
                      <a:pt x="0" y="6"/>
                      <a:pt x="6" y="9"/>
                    </a:cubicBezTo>
                    <a:cubicBezTo>
                      <a:pt x="84" y="70"/>
                      <a:pt x="135" y="159"/>
                      <a:pt x="152" y="261"/>
                    </a:cubicBezTo>
                    <a:cubicBezTo>
                      <a:pt x="152" y="264"/>
                      <a:pt x="154" y="265"/>
                      <a:pt x="156" y="265"/>
                    </a:cubicBezTo>
                    <a:cubicBezTo>
                      <a:pt x="159" y="265"/>
                      <a:pt x="163" y="262"/>
                      <a:pt x="163" y="258"/>
                    </a:cubicBezTo>
                    <a:cubicBezTo>
                      <a:pt x="146" y="155"/>
                      <a:pt x="94" y="67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919;p83">
                <a:extLst>
                  <a:ext uri="{FF2B5EF4-FFF2-40B4-BE49-F238E27FC236}">
                    <a16:creationId xmlns:a16="http://schemas.microsoft.com/office/drawing/2014/main" id="{33365042-2B24-4252-AA57-B3F9F99705A4}"/>
                  </a:ext>
                </a:extLst>
              </p:cNvPr>
              <p:cNvSpPr/>
              <p:nvPr/>
            </p:nvSpPr>
            <p:spPr>
              <a:xfrm flipH="1">
                <a:off x="2253379" y="2035803"/>
                <a:ext cx="699" cy="466"/>
              </a:xfrm>
              <a:custGeom>
                <a:avLst/>
                <a:gdLst/>
                <a:ahLst/>
                <a:cxnLst/>
                <a:rect l="l" t="t" r="r" b="b"/>
                <a:pathLst>
                  <a:path w="12" h="8" extrusionOk="0">
                    <a:moveTo>
                      <a:pt x="8" y="0"/>
                    </a:moveTo>
                    <a:cubicBezTo>
                      <a:pt x="1" y="0"/>
                      <a:pt x="1" y="7"/>
                      <a:pt x="8" y="7"/>
                    </a:cubicBezTo>
                    <a:cubicBezTo>
                      <a:pt x="12" y="7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920;p83">
                <a:extLst>
                  <a:ext uri="{FF2B5EF4-FFF2-40B4-BE49-F238E27FC236}">
                    <a16:creationId xmlns:a16="http://schemas.microsoft.com/office/drawing/2014/main" id="{2EF1EF7B-9DD6-4578-9A20-6503B29E2797}"/>
                  </a:ext>
                </a:extLst>
              </p:cNvPr>
              <p:cNvSpPr/>
              <p:nvPr/>
            </p:nvSpPr>
            <p:spPr>
              <a:xfrm flipH="1">
                <a:off x="2522890" y="2097746"/>
                <a:ext cx="30302" cy="991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7" extrusionOk="0">
                    <a:moveTo>
                      <a:pt x="150" y="1"/>
                    </a:moveTo>
                    <a:cubicBezTo>
                      <a:pt x="103" y="1"/>
                      <a:pt x="55" y="1"/>
                      <a:pt x="7" y="2"/>
                    </a:cubicBezTo>
                    <a:cubicBezTo>
                      <a:pt x="0" y="2"/>
                      <a:pt x="0" y="13"/>
                      <a:pt x="7" y="13"/>
                    </a:cubicBezTo>
                    <a:cubicBezTo>
                      <a:pt x="76" y="11"/>
                      <a:pt x="145" y="11"/>
                      <a:pt x="215" y="11"/>
                    </a:cubicBezTo>
                    <a:cubicBezTo>
                      <a:pt x="313" y="11"/>
                      <a:pt x="412" y="12"/>
                      <a:pt x="513" y="16"/>
                    </a:cubicBezTo>
                    <a:cubicBezTo>
                      <a:pt x="519" y="16"/>
                      <a:pt x="519" y="6"/>
                      <a:pt x="513" y="6"/>
                    </a:cubicBezTo>
                    <a:cubicBezTo>
                      <a:pt x="390" y="3"/>
                      <a:pt x="270" y="1"/>
                      <a:pt x="1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921;p83">
                <a:extLst>
                  <a:ext uri="{FF2B5EF4-FFF2-40B4-BE49-F238E27FC236}">
                    <a16:creationId xmlns:a16="http://schemas.microsoft.com/office/drawing/2014/main" id="{6CD87B10-C56F-4A3C-9D19-AB32B9CFD222}"/>
                  </a:ext>
                </a:extLst>
              </p:cNvPr>
              <p:cNvSpPr/>
              <p:nvPr/>
            </p:nvSpPr>
            <p:spPr>
              <a:xfrm flipH="1">
                <a:off x="2571839" y="1986038"/>
                <a:ext cx="13519" cy="24183"/>
              </a:xfrm>
              <a:custGeom>
                <a:avLst/>
                <a:gdLst/>
                <a:ahLst/>
                <a:cxnLst/>
                <a:rect l="l" t="t" r="r" b="b"/>
                <a:pathLst>
                  <a:path w="232" h="415" extrusionOk="0">
                    <a:moveTo>
                      <a:pt x="7" y="0"/>
                    </a:moveTo>
                    <a:cubicBezTo>
                      <a:pt x="4" y="0"/>
                      <a:pt x="0" y="5"/>
                      <a:pt x="3" y="8"/>
                    </a:cubicBezTo>
                    <a:cubicBezTo>
                      <a:pt x="108" y="117"/>
                      <a:pt x="221" y="244"/>
                      <a:pt x="187" y="411"/>
                    </a:cubicBezTo>
                    <a:cubicBezTo>
                      <a:pt x="187" y="413"/>
                      <a:pt x="190" y="415"/>
                      <a:pt x="193" y="415"/>
                    </a:cubicBezTo>
                    <a:cubicBezTo>
                      <a:pt x="195" y="415"/>
                      <a:pt x="197" y="414"/>
                      <a:pt x="197" y="411"/>
                    </a:cubicBezTo>
                    <a:cubicBezTo>
                      <a:pt x="231" y="244"/>
                      <a:pt x="118" y="113"/>
                      <a:pt x="9" y="1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922;p83">
                <a:extLst>
                  <a:ext uri="{FF2B5EF4-FFF2-40B4-BE49-F238E27FC236}">
                    <a16:creationId xmlns:a16="http://schemas.microsoft.com/office/drawing/2014/main" id="{BA2109DD-755B-4599-BFBB-67427089BA6B}"/>
                  </a:ext>
                </a:extLst>
              </p:cNvPr>
              <p:cNvSpPr/>
              <p:nvPr/>
            </p:nvSpPr>
            <p:spPr>
              <a:xfrm flipH="1">
                <a:off x="2573412" y="2020885"/>
                <a:ext cx="874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15" h="11" extrusionOk="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923;p83">
                <a:extLst>
                  <a:ext uri="{FF2B5EF4-FFF2-40B4-BE49-F238E27FC236}">
                    <a16:creationId xmlns:a16="http://schemas.microsoft.com/office/drawing/2014/main" id="{F6D61087-6A4F-4504-AFA3-329B391DD0A8}"/>
                  </a:ext>
                </a:extLst>
              </p:cNvPr>
              <p:cNvSpPr/>
              <p:nvPr/>
            </p:nvSpPr>
            <p:spPr>
              <a:xfrm flipH="1">
                <a:off x="2306524" y="2043553"/>
                <a:ext cx="11538" cy="6648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41" extrusionOk="0">
                    <a:moveTo>
                      <a:pt x="0" y="1"/>
                    </a:moveTo>
                    <a:lnTo>
                      <a:pt x="0" y="76"/>
                    </a:lnTo>
                    <a:cubicBezTo>
                      <a:pt x="41" y="151"/>
                      <a:pt x="72" y="236"/>
                      <a:pt x="92" y="322"/>
                    </a:cubicBezTo>
                    <a:cubicBezTo>
                      <a:pt x="160" y="581"/>
                      <a:pt x="160" y="854"/>
                      <a:pt x="144" y="1124"/>
                    </a:cubicBezTo>
                    <a:cubicBezTo>
                      <a:pt x="144" y="1134"/>
                      <a:pt x="154" y="1141"/>
                      <a:pt x="164" y="1141"/>
                    </a:cubicBezTo>
                    <a:cubicBezTo>
                      <a:pt x="171" y="1141"/>
                      <a:pt x="181" y="1134"/>
                      <a:pt x="181" y="1124"/>
                    </a:cubicBezTo>
                    <a:cubicBezTo>
                      <a:pt x="198" y="840"/>
                      <a:pt x="198" y="550"/>
                      <a:pt x="119" y="277"/>
                    </a:cubicBezTo>
                    <a:cubicBezTo>
                      <a:pt x="92" y="178"/>
                      <a:pt x="54" y="86"/>
                      <a:pt x="0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24;p83">
                <a:extLst>
                  <a:ext uri="{FF2B5EF4-FFF2-40B4-BE49-F238E27FC236}">
                    <a16:creationId xmlns:a16="http://schemas.microsoft.com/office/drawing/2014/main" id="{BB0ADAE7-265D-46DA-972A-A864E66132B4}"/>
                  </a:ext>
                </a:extLst>
              </p:cNvPr>
              <p:cNvSpPr/>
              <p:nvPr/>
            </p:nvSpPr>
            <p:spPr>
              <a:xfrm flipH="1">
                <a:off x="2318004" y="2032015"/>
                <a:ext cx="13461" cy="15967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74" extrusionOk="0">
                    <a:moveTo>
                      <a:pt x="29" y="0"/>
                    </a:moveTo>
                    <a:cubicBezTo>
                      <a:pt x="12" y="0"/>
                      <a:pt x="1" y="24"/>
                      <a:pt x="18" y="35"/>
                    </a:cubicBezTo>
                    <a:cubicBezTo>
                      <a:pt x="111" y="96"/>
                      <a:pt x="179" y="178"/>
                      <a:pt x="230" y="274"/>
                    </a:cubicBezTo>
                    <a:lnTo>
                      <a:pt x="230" y="199"/>
                    </a:lnTo>
                    <a:cubicBezTo>
                      <a:pt x="179" y="120"/>
                      <a:pt x="117" y="55"/>
                      <a:pt x="39" y="4"/>
                    </a:cubicBezTo>
                    <a:cubicBezTo>
                      <a:pt x="35" y="0"/>
                      <a:pt x="32" y="0"/>
                      <a:pt x="2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25;p83">
                <a:extLst>
                  <a:ext uri="{FF2B5EF4-FFF2-40B4-BE49-F238E27FC236}">
                    <a16:creationId xmlns:a16="http://schemas.microsoft.com/office/drawing/2014/main" id="{06B07003-F37A-48C8-90F4-7FEFE95CCDAE}"/>
                  </a:ext>
                </a:extLst>
              </p:cNvPr>
              <p:cNvSpPr/>
              <p:nvPr/>
            </p:nvSpPr>
            <p:spPr>
              <a:xfrm flipH="1">
                <a:off x="2304718" y="2143840"/>
                <a:ext cx="3030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52" h="38" extrusionOk="0">
                    <a:moveTo>
                      <a:pt x="28" y="0"/>
                    </a:moveTo>
                    <a:cubicBezTo>
                      <a:pt x="0" y="0"/>
                      <a:pt x="0" y="38"/>
                      <a:pt x="28" y="38"/>
                    </a:cubicBezTo>
                    <a:cubicBezTo>
                      <a:pt x="52" y="38"/>
                      <a:pt x="52" y="0"/>
                      <a:pt x="28" y="0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6;p83">
                <a:extLst>
                  <a:ext uri="{FF2B5EF4-FFF2-40B4-BE49-F238E27FC236}">
                    <a16:creationId xmlns:a16="http://schemas.microsoft.com/office/drawing/2014/main" id="{776F34E0-A3A2-45D6-B4E4-E44F106F268E}"/>
                  </a:ext>
                </a:extLst>
              </p:cNvPr>
              <p:cNvSpPr/>
              <p:nvPr/>
            </p:nvSpPr>
            <p:spPr>
              <a:xfrm flipH="1">
                <a:off x="2630694" y="2023449"/>
                <a:ext cx="24941" cy="78027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39" extrusionOk="0">
                    <a:moveTo>
                      <a:pt x="24" y="1"/>
                    </a:moveTo>
                    <a:cubicBezTo>
                      <a:pt x="10" y="1"/>
                      <a:pt x="0" y="24"/>
                      <a:pt x="13" y="38"/>
                    </a:cubicBezTo>
                    <a:cubicBezTo>
                      <a:pt x="181" y="147"/>
                      <a:pt x="270" y="332"/>
                      <a:pt x="321" y="519"/>
                    </a:cubicBezTo>
                    <a:cubicBezTo>
                      <a:pt x="386" y="779"/>
                      <a:pt x="386" y="1056"/>
                      <a:pt x="372" y="1322"/>
                    </a:cubicBezTo>
                    <a:cubicBezTo>
                      <a:pt x="372" y="1335"/>
                      <a:pt x="379" y="1339"/>
                      <a:pt x="389" y="1339"/>
                    </a:cubicBezTo>
                    <a:cubicBezTo>
                      <a:pt x="399" y="1339"/>
                      <a:pt x="410" y="1335"/>
                      <a:pt x="410" y="1322"/>
                    </a:cubicBezTo>
                    <a:cubicBezTo>
                      <a:pt x="427" y="1042"/>
                      <a:pt x="423" y="749"/>
                      <a:pt x="349" y="475"/>
                    </a:cubicBezTo>
                    <a:cubicBezTo>
                      <a:pt x="294" y="291"/>
                      <a:pt x="198" y="114"/>
                      <a:pt x="34" y="4"/>
                    </a:cubicBezTo>
                    <a:cubicBezTo>
                      <a:pt x="31" y="1"/>
                      <a:pt x="27" y="1"/>
                      <a:pt x="24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27;p83">
                <a:extLst>
                  <a:ext uri="{FF2B5EF4-FFF2-40B4-BE49-F238E27FC236}">
                    <a16:creationId xmlns:a16="http://schemas.microsoft.com/office/drawing/2014/main" id="{61DAA5D9-AA52-4242-A766-CB8DDB1461E2}"/>
                  </a:ext>
                </a:extLst>
              </p:cNvPr>
              <p:cNvSpPr/>
              <p:nvPr/>
            </p:nvSpPr>
            <p:spPr>
              <a:xfrm flipH="1">
                <a:off x="2629120" y="2135274"/>
                <a:ext cx="2855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49" h="39" extrusionOk="0">
                    <a:moveTo>
                      <a:pt x="24" y="0"/>
                    </a:moveTo>
                    <a:cubicBezTo>
                      <a:pt x="1" y="0"/>
                      <a:pt x="1" y="38"/>
                      <a:pt x="24" y="38"/>
                    </a:cubicBezTo>
                    <a:cubicBezTo>
                      <a:pt x="48" y="38"/>
                      <a:pt x="48" y="0"/>
                      <a:pt x="24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28;p83">
                <a:extLst>
                  <a:ext uri="{FF2B5EF4-FFF2-40B4-BE49-F238E27FC236}">
                    <a16:creationId xmlns:a16="http://schemas.microsoft.com/office/drawing/2014/main" id="{A65A3EB4-C447-4216-8D24-D955C8E54C74}"/>
                  </a:ext>
                </a:extLst>
              </p:cNvPr>
              <p:cNvSpPr/>
              <p:nvPr/>
            </p:nvSpPr>
            <p:spPr>
              <a:xfrm flipH="1">
                <a:off x="3075896" y="2137430"/>
                <a:ext cx="159608" cy="47609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817" extrusionOk="0">
                    <a:moveTo>
                      <a:pt x="509" y="1"/>
                    </a:moveTo>
                    <a:cubicBezTo>
                      <a:pt x="347" y="1"/>
                      <a:pt x="177" y="12"/>
                      <a:pt x="1" y="38"/>
                    </a:cubicBezTo>
                    <a:lnTo>
                      <a:pt x="130" y="598"/>
                    </a:lnTo>
                    <a:cubicBezTo>
                      <a:pt x="130" y="598"/>
                      <a:pt x="596" y="409"/>
                      <a:pt x="1237" y="409"/>
                    </a:cubicBezTo>
                    <a:cubicBezTo>
                      <a:pt x="1685" y="409"/>
                      <a:pt x="2219" y="502"/>
                      <a:pt x="2739" y="816"/>
                    </a:cubicBezTo>
                    <a:cubicBezTo>
                      <a:pt x="2739" y="816"/>
                      <a:pt x="1881" y="1"/>
                      <a:pt x="509" y="1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29;p83">
                <a:extLst>
                  <a:ext uri="{FF2B5EF4-FFF2-40B4-BE49-F238E27FC236}">
                    <a16:creationId xmlns:a16="http://schemas.microsoft.com/office/drawing/2014/main" id="{AB6EDF61-A6AB-408A-8C5C-1588070F2C79}"/>
                  </a:ext>
                </a:extLst>
              </p:cNvPr>
              <p:cNvSpPr/>
              <p:nvPr/>
            </p:nvSpPr>
            <p:spPr>
              <a:xfrm flipH="1">
                <a:off x="3176998" y="3230503"/>
                <a:ext cx="197777" cy="26048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447" extrusionOk="0">
                    <a:moveTo>
                      <a:pt x="1774" y="1"/>
                    </a:moveTo>
                    <a:cubicBezTo>
                      <a:pt x="1405" y="1"/>
                      <a:pt x="1037" y="38"/>
                      <a:pt x="677" y="140"/>
                    </a:cubicBezTo>
                    <a:cubicBezTo>
                      <a:pt x="448" y="202"/>
                      <a:pt x="226" y="294"/>
                      <a:pt x="21" y="410"/>
                    </a:cubicBezTo>
                    <a:cubicBezTo>
                      <a:pt x="1" y="419"/>
                      <a:pt x="13" y="446"/>
                      <a:pt x="30" y="446"/>
                    </a:cubicBezTo>
                    <a:cubicBezTo>
                      <a:pt x="33" y="446"/>
                      <a:pt x="36" y="446"/>
                      <a:pt x="38" y="444"/>
                    </a:cubicBezTo>
                    <a:cubicBezTo>
                      <a:pt x="573" y="139"/>
                      <a:pt x="1177" y="40"/>
                      <a:pt x="1782" y="40"/>
                    </a:cubicBezTo>
                    <a:cubicBezTo>
                      <a:pt x="2042" y="40"/>
                      <a:pt x="2302" y="58"/>
                      <a:pt x="2558" y="86"/>
                    </a:cubicBezTo>
                    <a:cubicBezTo>
                      <a:pt x="2827" y="117"/>
                      <a:pt x="3093" y="154"/>
                      <a:pt x="3360" y="195"/>
                    </a:cubicBezTo>
                    <a:cubicBezTo>
                      <a:pt x="3361" y="195"/>
                      <a:pt x="3362" y="195"/>
                      <a:pt x="3363" y="195"/>
                    </a:cubicBezTo>
                    <a:cubicBezTo>
                      <a:pt x="3384" y="195"/>
                      <a:pt x="3393" y="161"/>
                      <a:pt x="3370" y="158"/>
                    </a:cubicBezTo>
                    <a:cubicBezTo>
                      <a:pt x="2844" y="79"/>
                      <a:pt x="2307" y="1"/>
                      <a:pt x="17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30;p83">
                <a:extLst>
                  <a:ext uri="{FF2B5EF4-FFF2-40B4-BE49-F238E27FC236}">
                    <a16:creationId xmlns:a16="http://schemas.microsoft.com/office/drawing/2014/main" id="{72DBF6BA-A8B9-4A54-AB99-DF8F8A6DFA1A}"/>
                  </a:ext>
                </a:extLst>
              </p:cNvPr>
              <p:cNvSpPr/>
              <p:nvPr/>
            </p:nvSpPr>
            <p:spPr>
              <a:xfrm flipH="1">
                <a:off x="3152524" y="3015419"/>
                <a:ext cx="141660" cy="26223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450" extrusionOk="0">
                    <a:moveTo>
                      <a:pt x="990" y="1"/>
                    </a:moveTo>
                    <a:cubicBezTo>
                      <a:pt x="660" y="1"/>
                      <a:pt x="330" y="62"/>
                      <a:pt x="21" y="186"/>
                    </a:cubicBezTo>
                    <a:cubicBezTo>
                      <a:pt x="0" y="195"/>
                      <a:pt x="5" y="228"/>
                      <a:pt x="23" y="228"/>
                    </a:cubicBezTo>
                    <a:cubicBezTo>
                      <a:pt x="26" y="228"/>
                      <a:pt x="28" y="228"/>
                      <a:pt x="31" y="227"/>
                    </a:cubicBezTo>
                    <a:cubicBezTo>
                      <a:pt x="337" y="104"/>
                      <a:pt x="665" y="43"/>
                      <a:pt x="992" y="43"/>
                    </a:cubicBezTo>
                    <a:cubicBezTo>
                      <a:pt x="1482" y="43"/>
                      <a:pt x="1972" y="179"/>
                      <a:pt x="2390" y="445"/>
                    </a:cubicBezTo>
                    <a:cubicBezTo>
                      <a:pt x="2394" y="448"/>
                      <a:pt x="2398" y="450"/>
                      <a:pt x="2402" y="450"/>
                    </a:cubicBezTo>
                    <a:cubicBezTo>
                      <a:pt x="2420" y="450"/>
                      <a:pt x="2430" y="422"/>
                      <a:pt x="2410" y="411"/>
                    </a:cubicBezTo>
                    <a:cubicBezTo>
                      <a:pt x="1987" y="140"/>
                      <a:pt x="1489" y="1"/>
                      <a:pt x="990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31;p83">
                <a:extLst>
                  <a:ext uri="{FF2B5EF4-FFF2-40B4-BE49-F238E27FC236}">
                    <a16:creationId xmlns:a16="http://schemas.microsoft.com/office/drawing/2014/main" id="{CD29FF0A-551D-4E08-8E4F-5DF445C7DAF4}"/>
                  </a:ext>
                </a:extLst>
              </p:cNvPr>
              <p:cNvSpPr/>
              <p:nvPr/>
            </p:nvSpPr>
            <p:spPr>
              <a:xfrm flipH="1">
                <a:off x="3148153" y="3065475"/>
                <a:ext cx="128549" cy="52270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897" extrusionOk="0">
                    <a:moveTo>
                      <a:pt x="212" y="1"/>
                    </a:moveTo>
                    <a:cubicBezTo>
                      <a:pt x="151" y="1"/>
                      <a:pt x="90" y="4"/>
                      <a:pt x="28" y="10"/>
                    </a:cubicBezTo>
                    <a:cubicBezTo>
                      <a:pt x="2" y="13"/>
                      <a:pt x="1" y="51"/>
                      <a:pt x="25" y="51"/>
                    </a:cubicBezTo>
                    <a:cubicBezTo>
                      <a:pt x="26" y="51"/>
                      <a:pt x="27" y="51"/>
                      <a:pt x="28" y="51"/>
                    </a:cubicBezTo>
                    <a:cubicBezTo>
                      <a:pt x="90" y="45"/>
                      <a:pt x="150" y="42"/>
                      <a:pt x="210" y="42"/>
                    </a:cubicBezTo>
                    <a:cubicBezTo>
                      <a:pt x="943" y="42"/>
                      <a:pt x="1584" y="483"/>
                      <a:pt x="2165" y="894"/>
                    </a:cubicBezTo>
                    <a:cubicBezTo>
                      <a:pt x="2169" y="896"/>
                      <a:pt x="2172" y="897"/>
                      <a:pt x="2176" y="897"/>
                    </a:cubicBezTo>
                    <a:cubicBezTo>
                      <a:pt x="2194" y="897"/>
                      <a:pt x="2206" y="871"/>
                      <a:pt x="2185" y="856"/>
                    </a:cubicBezTo>
                    <a:cubicBezTo>
                      <a:pt x="1602" y="443"/>
                      <a:pt x="951" y="1"/>
                      <a:pt x="212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32;p83">
                <a:extLst>
                  <a:ext uri="{FF2B5EF4-FFF2-40B4-BE49-F238E27FC236}">
                    <a16:creationId xmlns:a16="http://schemas.microsoft.com/office/drawing/2014/main" id="{FA0FD65E-560A-49E1-B734-EA76E6641C51}"/>
                  </a:ext>
                </a:extLst>
              </p:cNvPr>
              <p:cNvSpPr/>
              <p:nvPr/>
            </p:nvSpPr>
            <p:spPr>
              <a:xfrm flipH="1">
                <a:off x="2398944" y="1814659"/>
                <a:ext cx="105998" cy="100170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1719" extrusionOk="0">
                    <a:moveTo>
                      <a:pt x="31" y="1"/>
                    </a:moveTo>
                    <a:cubicBezTo>
                      <a:pt x="12" y="1"/>
                      <a:pt x="1" y="28"/>
                      <a:pt x="19" y="37"/>
                    </a:cubicBezTo>
                    <a:cubicBezTo>
                      <a:pt x="742" y="406"/>
                      <a:pt x="1552" y="863"/>
                      <a:pt x="1777" y="1706"/>
                    </a:cubicBezTo>
                    <a:cubicBezTo>
                      <a:pt x="1780" y="1714"/>
                      <a:pt x="1787" y="1718"/>
                      <a:pt x="1795" y="1718"/>
                    </a:cubicBezTo>
                    <a:cubicBezTo>
                      <a:pt x="1807" y="1718"/>
                      <a:pt x="1818" y="1710"/>
                      <a:pt x="1815" y="1696"/>
                    </a:cubicBezTo>
                    <a:cubicBezTo>
                      <a:pt x="1585" y="842"/>
                      <a:pt x="770" y="379"/>
                      <a:pt x="39" y="3"/>
                    </a:cubicBezTo>
                    <a:cubicBezTo>
                      <a:pt x="36" y="1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33;p83">
                <a:extLst>
                  <a:ext uri="{FF2B5EF4-FFF2-40B4-BE49-F238E27FC236}">
                    <a16:creationId xmlns:a16="http://schemas.microsoft.com/office/drawing/2014/main" id="{210ECA3C-99A9-42A0-B4CD-56BFFFFE2B40}"/>
                  </a:ext>
                </a:extLst>
              </p:cNvPr>
              <p:cNvSpPr/>
              <p:nvPr/>
            </p:nvSpPr>
            <p:spPr>
              <a:xfrm flipH="1">
                <a:off x="2542411" y="1779812"/>
                <a:ext cx="2855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49" h="38" extrusionOk="0">
                    <a:moveTo>
                      <a:pt x="24" y="0"/>
                    </a:moveTo>
                    <a:cubicBezTo>
                      <a:pt x="0" y="0"/>
                      <a:pt x="0" y="38"/>
                      <a:pt x="24" y="38"/>
                    </a:cubicBezTo>
                    <a:cubicBezTo>
                      <a:pt x="49" y="38"/>
                      <a:pt x="49" y="0"/>
                      <a:pt x="24" y="0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934;p83">
                <a:extLst>
                  <a:ext uri="{FF2B5EF4-FFF2-40B4-BE49-F238E27FC236}">
                    <a16:creationId xmlns:a16="http://schemas.microsoft.com/office/drawing/2014/main" id="{A09AE314-5D7C-450C-A6A5-C8E4EEF3C21B}"/>
                  </a:ext>
                </a:extLst>
              </p:cNvPr>
              <p:cNvSpPr/>
              <p:nvPr/>
            </p:nvSpPr>
            <p:spPr>
              <a:xfrm flipH="1">
                <a:off x="2286536" y="2935644"/>
                <a:ext cx="81873" cy="296898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5095" extrusionOk="0">
                    <a:moveTo>
                      <a:pt x="26" y="0"/>
                    </a:moveTo>
                    <a:cubicBezTo>
                      <a:pt x="14" y="0"/>
                      <a:pt x="1" y="11"/>
                      <a:pt x="7" y="26"/>
                    </a:cubicBezTo>
                    <a:cubicBezTo>
                      <a:pt x="424" y="1319"/>
                      <a:pt x="792" y="2630"/>
                      <a:pt x="1106" y="3951"/>
                    </a:cubicBezTo>
                    <a:cubicBezTo>
                      <a:pt x="1195" y="4327"/>
                      <a:pt x="1281" y="4702"/>
                      <a:pt x="1362" y="5081"/>
                    </a:cubicBezTo>
                    <a:cubicBezTo>
                      <a:pt x="1364" y="5090"/>
                      <a:pt x="1371" y="5095"/>
                      <a:pt x="1378" y="5095"/>
                    </a:cubicBezTo>
                    <a:cubicBezTo>
                      <a:pt x="1390" y="5095"/>
                      <a:pt x="1404" y="5084"/>
                      <a:pt x="1400" y="5068"/>
                    </a:cubicBezTo>
                    <a:cubicBezTo>
                      <a:pt x="1117" y="3740"/>
                      <a:pt x="778" y="2422"/>
                      <a:pt x="389" y="1118"/>
                    </a:cubicBezTo>
                    <a:cubicBezTo>
                      <a:pt x="280" y="749"/>
                      <a:pt x="164" y="381"/>
                      <a:pt x="45" y="15"/>
                    </a:cubicBezTo>
                    <a:cubicBezTo>
                      <a:pt x="42" y="5"/>
                      <a:pt x="34" y="0"/>
                      <a:pt x="2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935;p83">
                <a:extLst>
                  <a:ext uri="{FF2B5EF4-FFF2-40B4-BE49-F238E27FC236}">
                    <a16:creationId xmlns:a16="http://schemas.microsoft.com/office/drawing/2014/main" id="{BFE5E87B-6B68-41C2-9E98-392AD8D90AFD}"/>
                  </a:ext>
                </a:extLst>
              </p:cNvPr>
              <p:cNvSpPr/>
              <p:nvPr/>
            </p:nvSpPr>
            <p:spPr>
              <a:xfrm flipH="1">
                <a:off x="2327968" y="2354028"/>
                <a:ext cx="23775" cy="25500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376" extrusionOk="0">
                    <a:moveTo>
                      <a:pt x="259" y="0"/>
                    </a:moveTo>
                    <a:cubicBezTo>
                      <a:pt x="249" y="0"/>
                      <a:pt x="240" y="6"/>
                      <a:pt x="240" y="18"/>
                    </a:cubicBezTo>
                    <a:cubicBezTo>
                      <a:pt x="322" y="1148"/>
                      <a:pt x="407" y="2295"/>
                      <a:pt x="226" y="3418"/>
                    </a:cubicBezTo>
                    <a:cubicBezTo>
                      <a:pt x="175" y="3735"/>
                      <a:pt x="103" y="4047"/>
                      <a:pt x="5" y="4354"/>
                    </a:cubicBezTo>
                    <a:cubicBezTo>
                      <a:pt x="1" y="4368"/>
                      <a:pt x="12" y="4376"/>
                      <a:pt x="23" y="4376"/>
                    </a:cubicBezTo>
                    <a:cubicBezTo>
                      <a:pt x="31" y="4376"/>
                      <a:pt x="39" y="4372"/>
                      <a:pt x="42" y="4364"/>
                    </a:cubicBezTo>
                    <a:cubicBezTo>
                      <a:pt x="387" y="3275"/>
                      <a:pt x="404" y="2117"/>
                      <a:pt x="342" y="987"/>
                    </a:cubicBezTo>
                    <a:cubicBezTo>
                      <a:pt x="325" y="663"/>
                      <a:pt x="301" y="343"/>
                      <a:pt x="278" y="18"/>
                    </a:cubicBezTo>
                    <a:cubicBezTo>
                      <a:pt x="278" y="6"/>
                      <a:pt x="268" y="0"/>
                      <a:pt x="259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936;p83">
                <a:extLst>
                  <a:ext uri="{FF2B5EF4-FFF2-40B4-BE49-F238E27FC236}">
                    <a16:creationId xmlns:a16="http://schemas.microsoft.com/office/drawing/2014/main" id="{B23C633B-10F7-4B4E-9F0F-8B04B894B072}"/>
                  </a:ext>
                </a:extLst>
              </p:cNvPr>
              <p:cNvSpPr/>
              <p:nvPr/>
            </p:nvSpPr>
            <p:spPr>
              <a:xfrm flipH="1">
                <a:off x="2290790" y="2722542"/>
                <a:ext cx="48541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822" extrusionOk="0">
                    <a:moveTo>
                      <a:pt x="622" y="0"/>
                    </a:moveTo>
                    <a:cubicBezTo>
                      <a:pt x="611" y="0"/>
                      <a:pt x="597" y="13"/>
                      <a:pt x="604" y="30"/>
                    </a:cubicBezTo>
                    <a:cubicBezTo>
                      <a:pt x="689" y="221"/>
                      <a:pt x="795" y="508"/>
                      <a:pt x="614" y="679"/>
                    </a:cubicBezTo>
                    <a:cubicBezTo>
                      <a:pt x="529" y="760"/>
                      <a:pt x="412" y="784"/>
                      <a:pt x="294" y="784"/>
                    </a:cubicBezTo>
                    <a:cubicBezTo>
                      <a:pt x="204" y="784"/>
                      <a:pt x="113" y="770"/>
                      <a:pt x="34" y="757"/>
                    </a:cubicBezTo>
                    <a:cubicBezTo>
                      <a:pt x="33" y="757"/>
                      <a:pt x="32" y="757"/>
                      <a:pt x="31" y="757"/>
                    </a:cubicBezTo>
                    <a:cubicBezTo>
                      <a:pt x="9" y="757"/>
                      <a:pt x="1" y="791"/>
                      <a:pt x="24" y="795"/>
                    </a:cubicBezTo>
                    <a:cubicBezTo>
                      <a:pt x="105" y="808"/>
                      <a:pt x="197" y="822"/>
                      <a:pt x="288" y="822"/>
                    </a:cubicBezTo>
                    <a:cubicBezTo>
                      <a:pt x="424" y="822"/>
                      <a:pt x="558" y="792"/>
                      <a:pt x="652" y="692"/>
                    </a:cubicBezTo>
                    <a:cubicBezTo>
                      <a:pt x="832" y="504"/>
                      <a:pt x="727" y="217"/>
                      <a:pt x="635" y="9"/>
                    </a:cubicBezTo>
                    <a:cubicBezTo>
                      <a:pt x="633" y="3"/>
                      <a:pt x="628" y="0"/>
                      <a:pt x="622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937;p83">
                <a:extLst>
                  <a:ext uri="{FF2B5EF4-FFF2-40B4-BE49-F238E27FC236}">
                    <a16:creationId xmlns:a16="http://schemas.microsoft.com/office/drawing/2014/main" id="{49F367CC-4D22-416C-B2D0-7C19AF7C458D}"/>
                  </a:ext>
                </a:extLst>
              </p:cNvPr>
              <p:cNvSpPr/>
              <p:nvPr/>
            </p:nvSpPr>
            <p:spPr>
              <a:xfrm flipH="1">
                <a:off x="2454653" y="2790080"/>
                <a:ext cx="184607" cy="57107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980" extrusionOk="0">
                    <a:moveTo>
                      <a:pt x="3146" y="1"/>
                    </a:moveTo>
                    <a:cubicBezTo>
                      <a:pt x="3139" y="1"/>
                      <a:pt x="3132" y="5"/>
                      <a:pt x="3129" y="14"/>
                    </a:cubicBezTo>
                    <a:cubicBezTo>
                      <a:pt x="3003" y="404"/>
                      <a:pt x="2696" y="717"/>
                      <a:pt x="2313" y="861"/>
                    </a:cubicBezTo>
                    <a:cubicBezTo>
                      <a:pt x="2160" y="918"/>
                      <a:pt x="2004" y="941"/>
                      <a:pt x="1846" y="941"/>
                    </a:cubicBezTo>
                    <a:cubicBezTo>
                      <a:pt x="1788" y="941"/>
                      <a:pt x="1730" y="938"/>
                      <a:pt x="1672" y="933"/>
                    </a:cubicBezTo>
                    <a:cubicBezTo>
                      <a:pt x="1405" y="912"/>
                      <a:pt x="1142" y="865"/>
                      <a:pt x="887" y="813"/>
                    </a:cubicBezTo>
                    <a:cubicBezTo>
                      <a:pt x="597" y="755"/>
                      <a:pt x="313" y="684"/>
                      <a:pt x="33" y="599"/>
                    </a:cubicBezTo>
                    <a:cubicBezTo>
                      <a:pt x="31" y="598"/>
                      <a:pt x="29" y="598"/>
                      <a:pt x="27" y="598"/>
                    </a:cubicBezTo>
                    <a:cubicBezTo>
                      <a:pt x="8" y="598"/>
                      <a:pt x="1" y="629"/>
                      <a:pt x="23" y="635"/>
                    </a:cubicBezTo>
                    <a:cubicBezTo>
                      <a:pt x="545" y="793"/>
                      <a:pt x="1088" y="912"/>
                      <a:pt x="1631" y="967"/>
                    </a:cubicBezTo>
                    <a:cubicBezTo>
                      <a:pt x="1703" y="975"/>
                      <a:pt x="1776" y="979"/>
                      <a:pt x="1848" y="979"/>
                    </a:cubicBezTo>
                    <a:cubicBezTo>
                      <a:pt x="2004" y="979"/>
                      <a:pt x="2157" y="959"/>
                      <a:pt x="2307" y="906"/>
                    </a:cubicBezTo>
                    <a:cubicBezTo>
                      <a:pt x="2494" y="837"/>
                      <a:pt x="2665" y="728"/>
                      <a:pt x="2809" y="591"/>
                    </a:cubicBezTo>
                    <a:cubicBezTo>
                      <a:pt x="2973" y="435"/>
                      <a:pt x="3096" y="240"/>
                      <a:pt x="3164" y="25"/>
                    </a:cubicBezTo>
                    <a:cubicBezTo>
                      <a:pt x="3167" y="10"/>
                      <a:pt x="3157" y="1"/>
                      <a:pt x="3146" y="1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938;p83">
                <a:extLst>
                  <a:ext uri="{FF2B5EF4-FFF2-40B4-BE49-F238E27FC236}">
                    <a16:creationId xmlns:a16="http://schemas.microsoft.com/office/drawing/2014/main" id="{888E0489-B2CC-4956-9616-E21ABC673AAE}"/>
                  </a:ext>
                </a:extLst>
              </p:cNvPr>
              <p:cNvSpPr/>
              <p:nvPr/>
            </p:nvSpPr>
            <p:spPr>
              <a:xfrm rot="10800000" flipH="1">
                <a:off x="1763789" y="1537450"/>
                <a:ext cx="2272500" cy="2272500"/>
              </a:xfrm>
              <a:prstGeom prst="ellipse">
                <a:avLst/>
              </a:prstGeom>
              <a:gradFill>
                <a:gsLst>
                  <a:gs pos="0">
                    <a:srgbClr val="645CA7">
                      <a:alpha val="76470"/>
                    </a:srgbClr>
                  </a:gs>
                  <a:gs pos="100000">
                    <a:srgbClr val="D77EAD">
                      <a:alpha val="7647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939;p83">
                <a:extLst>
                  <a:ext uri="{FF2B5EF4-FFF2-40B4-BE49-F238E27FC236}">
                    <a16:creationId xmlns:a16="http://schemas.microsoft.com/office/drawing/2014/main" id="{BC2B2E21-5B78-4850-A2F6-1010624D66D0}"/>
                  </a:ext>
                </a:extLst>
              </p:cNvPr>
              <p:cNvSpPr/>
              <p:nvPr/>
            </p:nvSpPr>
            <p:spPr>
              <a:xfrm flipH="1">
                <a:off x="3691588" y="2990725"/>
                <a:ext cx="62400" cy="6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940;p83">
                <a:extLst>
                  <a:ext uri="{FF2B5EF4-FFF2-40B4-BE49-F238E27FC236}">
                    <a16:creationId xmlns:a16="http://schemas.microsoft.com/office/drawing/2014/main" id="{225101ED-66B6-49FF-BED2-F76AD2129856}"/>
                  </a:ext>
                </a:extLst>
              </p:cNvPr>
              <p:cNvSpPr/>
              <p:nvPr/>
            </p:nvSpPr>
            <p:spPr>
              <a:xfrm flipH="1">
                <a:off x="2239863" y="2199450"/>
                <a:ext cx="62400" cy="6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941;p83">
                <a:extLst>
                  <a:ext uri="{FF2B5EF4-FFF2-40B4-BE49-F238E27FC236}">
                    <a16:creationId xmlns:a16="http://schemas.microsoft.com/office/drawing/2014/main" id="{25311519-21A3-4F16-85AE-01FDC7B1A5C4}"/>
                  </a:ext>
                </a:extLst>
              </p:cNvPr>
              <p:cNvSpPr/>
              <p:nvPr/>
            </p:nvSpPr>
            <p:spPr>
              <a:xfrm flipH="1">
                <a:off x="3561113" y="3020813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942;p83">
                <a:extLst>
                  <a:ext uri="{FF2B5EF4-FFF2-40B4-BE49-F238E27FC236}">
                    <a16:creationId xmlns:a16="http://schemas.microsoft.com/office/drawing/2014/main" id="{FA928016-B1F6-47A1-9CD6-A792B01B84A8}"/>
                  </a:ext>
                </a:extLst>
              </p:cNvPr>
              <p:cNvSpPr/>
              <p:nvPr/>
            </p:nvSpPr>
            <p:spPr>
              <a:xfrm flipH="1">
                <a:off x="3239338" y="2432263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943;p83">
                <a:extLst>
                  <a:ext uri="{FF2B5EF4-FFF2-40B4-BE49-F238E27FC236}">
                    <a16:creationId xmlns:a16="http://schemas.microsoft.com/office/drawing/2014/main" id="{4BE69EE2-6980-40C1-A2DB-D1A1118D428A}"/>
                  </a:ext>
                </a:extLst>
              </p:cNvPr>
              <p:cNvSpPr/>
              <p:nvPr/>
            </p:nvSpPr>
            <p:spPr>
              <a:xfrm flipH="1">
                <a:off x="3467413" y="2506200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944;p83">
                <a:extLst>
                  <a:ext uri="{FF2B5EF4-FFF2-40B4-BE49-F238E27FC236}">
                    <a16:creationId xmlns:a16="http://schemas.microsoft.com/office/drawing/2014/main" id="{67803F1D-0461-4432-868B-447FF3865FD8}"/>
                  </a:ext>
                </a:extLst>
              </p:cNvPr>
              <p:cNvSpPr/>
              <p:nvPr/>
            </p:nvSpPr>
            <p:spPr>
              <a:xfrm flipH="1">
                <a:off x="3581538" y="2288625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945;p83">
                <a:extLst>
                  <a:ext uri="{FF2B5EF4-FFF2-40B4-BE49-F238E27FC236}">
                    <a16:creationId xmlns:a16="http://schemas.microsoft.com/office/drawing/2014/main" id="{0CF15156-EEDB-4DE7-BE6A-B399FBD59F8A}"/>
                  </a:ext>
                </a:extLst>
              </p:cNvPr>
              <p:cNvSpPr/>
              <p:nvPr/>
            </p:nvSpPr>
            <p:spPr>
              <a:xfrm flipH="1">
                <a:off x="2627713" y="2877150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946;p83">
                <a:extLst>
                  <a:ext uri="{FF2B5EF4-FFF2-40B4-BE49-F238E27FC236}">
                    <a16:creationId xmlns:a16="http://schemas.microsoft.com/office/drawing/2014/main" id="{1D143797-B99F-43DD-9794-112D2D9AB703}"/>
                  </a:ext>
                </a:extLst>
              </p:cNvPr>
              <p:cNvSpPr/>
              <p:nvPr/>
            </p:nvSpPr>
            <p:spPr>
              <a:xfrm flipH="1">
                <a:off x="3953438" y="2521188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947;p83">
                <a:extLst>
                  <a:ext uri="{FF2B5EF4-FFF2-40B4-BE49-F238E27FC236}">
                    <a16:creationId xmlns:a16="http://schemas.microsoft.com/office/drawing/2014/main" id="{A86B4A57-0017-40CC-ACDC-51DC06007353}"/>
                  </a:ext>
                </a:extLst>
              </p:cNvPr>
              <p:cNvSpPr/>
              <p:nvPr/>
            </p:nvSpPr>
            <p:spPr>
              <a:xfrm flipH="1">
                <a:off x="2524388" y="2568588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948;p83">
                <a:extLst>
                  <a:ext uri="{FF2B5EF4-FFF2-40B4-BE49-F238E27FC236}">
                    <a16:creationId xmlns:a16="http://schemas.microsoft.com/office/drawing/2014/main" id="{30117A2D-B2B2-4C31-AF27-F594566F95A4}"/>
                  </a:ext>
                </a:extLst>
              </p:cNvPr>
              <p:cNvSpPr/>
              <p:nvPr/>
            </p:nvSpPr>
            <p:spPr>
              <a:xfrm flipH="1">
                <a:off x="2161391" y="1931292"/>
                <a:ext cx="1926775" cy="1422570"/>
              </a:xfrm>
              <a:custGeom>
                <a:avLst/>
                <a:gdLst/>
                <a:ahLst/>
                <a:cxnLst/>
                <a:rect l="l" t="t" r="r" b="b"/>
                <a:pathLst>
                  <a:path w="21098" h="15577" extrusionOk="0">
                    <a:moveTo>
                      <a:pt x="1074" y="0"/>
                    </a:moveTo>
                    <a:lnTo>
                      <a:pt x="295" y="468"/>
                    </a:lnTo>
                    <a:cubicBezTo>
                      <a:pt x="295" y="468"/>
                      <a:pt x="1" y="7414"/>
                      <a:pt x="7135" y="7414"/>
                    </a:cubicBezTo>
                    <a:cubicBezTo>
                      <a:pt x="7482" y="7414"/>
                      <a:pt x="7848" y="7398"/>
                      <a:pt x="8232" y="7363"/>
                    </a:cubicBezTo>
                    <a:lnTo>
                      <a:pt x="8232" y="7363"/>
                    </a:lnTo>
                    <a:cubicBezTo>
                      <a:pt x="8232" y="7363"/>
                      <a:pt x="5712" y="12159"/>
                      <a:pt x="5712" y="15576"/>
                    </a:cubicBezTo>
                    <a:lnTo>
                      <a:pt x="20920" y="15576"/>
                    </a:lnTo>
                    <a:cubicBezTo>
                      <a:pt x="20988" y="15576"/>
                      <a:pt x="21097" y="6957"/>
                      <a:pt x="14482" y="5557"/>
                    </a:cubicBezTo>
                    <a:lnTo>
                      <a:pt x="11772" y="4957"/>
                    </a:lnTo>
                    <a:cubicBezTo>
                      <a:pt x="7423" y="4909"/>
                      <a:pt x="2688" y="3618"/>
                      <a:pt x="10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949;p83">
                <a:extLst>
                  <a:ext uri="{FF2B5EF4-FFF2-40B4-BE49-F238E27FC236}">
                    <a16:creationId xmlns:a16="http://schemas.microsoft.com/office/drawing/2014/main" id="{F5CEADEE-EE3E-4782-9E5F-13573215B458}"/>
                  </a:ext>
                </a:extLst>
              </p:cNvPr>
              <p:cNvSpPr/>
              <p:nvPr/>
            </p:nvSpPr>
            <p:spPr>
              <a:xfrm flipH="1">
                <a:off x="3268067" y="1922930"/>
                <a:ext cx="848135" cy="764390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8370" extrusionOk="0">
                    <a:moveTo>
                      <a:pt x="612" y="1"/>
                    </a:moveTo>
                    <a:lnTo>
                      <a:pt x="612" y="1"/>
                    </a:lnTo>
                    <a:cubicBezTo>
                      <a:pt x="0" y="7151"/>
                      <a:pt x="3401" y="8369"/>
                      <a:pt x="5790" y="8369"/>
                    </a:cubicBezTo>
                    <a:cubicBezTo>
                      <a:pt x="7025" y="8369"/>
                      <a:pt x="7989" y="8044"/>
                      <a:pt x="7989" y="8044"/>
                    </a:cubicBezTo>
                    <a:lnTo>
                      <a:pt x="9287" y="6344"/>
                    </a:lnTo>
                    <a:lnTo>
                      <a:pt x="9287" y="6344"/>
                    </a:lnTo>
                    <a:cubicBezTo>
                      <a:pt x="9287" y="6344"/>
                      <a:pt x="8997" y="6403"/>
                      <a:pt x="8381" y="6403"/>
                    </a:cubicBezTo>
                    <a:cubicBezTo>
                      <a:pt x="7628" y="6403"/>
                      <a:pt x="6387" y="6314"/>
                      <a:pt x="4592" y="5920"/>
                    </a:cubicBezTo>
                    <a:cubicBezTo>
                      <a:pt x="1329" y="5203"/>
                      <a:pt x="612" y="1"/>
                      <a:pt x="612" y="1"/>
                    </a:cubicBezTo>
                    <a:close/>
                  </a:path>
                </a:pathLst>
              </a:custGeom>
              <a:solidFill>
                <a:srgbClr val="E06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950;p83">
                <a:extLst>
                  <a:ext uri="{FF2B5EF4-FFF2-40B4-BE49-F238E27FC236}">
                    <a16:creationId xmlns:a16="http://schemas.microsoft.com/office/drawing/2014/main" id="{577E2D30-7F9D-446D-82A3-ED7D7B2D300D}"/>
                  </a:ext>
                </a:extLst>
              </p:cNvPr>
              <p:cNvSpPr/>
              <p:nvPr/>
            </p:nvSpPr>
            <p:spPr>
              <a:xfrm flipH="1">
                <a:off x="2124589" y="2249285"/>
                <a:ext cx="646398" cy="284021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3110" extrusionOk="0">
                    <a:moveTo>
                      <a:pt x="6767" y="0"/>
                    </a:moveTo>
                    <a:cubicBezTo>
                      <a:pt x="6709" y="79"/>
                      <a:pt x="6647" y="153"/>
                      <a:pt x="6583" y="215"/>
                    </a:cubicBezTo>
                    <a:cubicBezTo>
                      <a:pt x="5094" y="1676"/>
                      <a:pt x="1267" y="1704"/>
                      <a:pt x="554" y="1830"/>
                    </a:cubicBezTo>
                    <a:cubicBezTo>
                      <a:pt x="489" y="1840"/>
                      <a:pt x="56" y="2007"/>
                      <a:pt x="1" y="2025"/>
                    </a:cubicBezTo>
                    <a:cubicBezTo>
                      <a:pt x="653" y="2151"/>
                      <a:pt x="1946" y="3014"/>
                      <a:pt x="3909" y="3096"/>
                    </a:cubicBezTo>
                    <a:cubicBezTo>
                      <a:pt x="4130" y="3105"/>
                      <a:pt x="4338" y="3109"/>
                      <a:pt x="4534" y="3109"/>
                    </a:cubicBezTo>
                    <a:cubicBezTo>
                      <a:pt x="6275" y="3109"/>
                      <a:pt x="7078" y="2792"/>
                      <a:pt x="7078" y="2792"/>
                    </a:cubicBezTo>
                    <a:lnTo>
                      <a:pt x="6767" y="0"/>
                    </a:ln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951;p83">
                <a:extLst>
                  <a:ext uri="{FF2B5EF4-FFF2-40B4-BE49-F238E27FC236}">
                    <a16:creationId xmlns:a16="http://schemas.microsoft.com/office/drawing/2014/main" id="{5C7C6337-2206-4268-A0A2-B39EEA1F5EAC}"/>
                  </a:ext>
                </a:extLst>
              </p:cNvPr>
              <p:cNvSpPr/>
              <p:nvPr/>
            </p:nvSpPr>
            <p:spPr>
              <a:xfrm flipH="1">
                <a:off x="2003034" y="1275944"/>
                <a:ext cx="1577183" cy="1192887"/>
              </a:xfrm>
              <a:custGeom>
                <a:avLst/>
                <a:gdLst/>
                <a:ahLst/>
                <a:cxnLst/>
                <a:rect l="l" t="t" r="r" b="b"/>
                <a:pathLst>
                  <a:path w="17270" h="13062" extrusionOk="0">
                    <a:moveTo>
                      <a:pt x="7914" y="0"/>
                    </a:moveTo>
                    <a:cubicBezTo>
                      <a:pt x="5704" y="0"/>
                      <a:pt x="4311" y="1144"/>
                      <a:pt x="3414" y="3015"/>
                    </a:cubicBezTo>
                    <a:cubicBezTo>
                      <a:pt x="3393" y="3063"/>
                      <a:pt x="3373" y="3110"/>
                      <a:pt x="3352" y="3159"/>
                    </a:cubicBezTo>
                    <a:cubicBezTo>
                      <a:pt x="3029" y="3957"/>
                      <a:pt x="3049" y="4930"/>
                      <a:pt x="2140" y="5281"/>
                    </a:cubicBezTo>
                    <a:cubicBezTo>
                      <a:pt x="1178" y="5657"/>
                      <a:pt x="1" y="7893"/>
                      <a:pt x="2639" y="9631"/>
                    </a:cubicBezTo>
                    <a:cubicBezTo>
                      <a:pt x="5277" y="11372"/>
                      <a:pt x="6179" y="12023"/>
                      <a:pt x="6179" y="12023"/>
                    </a:cubicBezTo>
                    <a:lnTo>
                      <a:pt x="6169" y="12139"/>
                    </a:lnTo>
                    <a:cubicBezTo>
                      <a:pt x="6155" y="12294"/>
                      <a:pt x="6220" y="12440"/>
                      <a:pt x="6347" y="12529"/>
                    </a:cubicBezTo>
                    <a:cubicBezTo>
                      <a:pt x="6561" y="12686"/>
                      <a:pt x="6954" y="12908"/>
                      <a:pt x="7514" y="12986"/>
                    </a:cubicBezTo>
                    <a:cubicBezTo>
                      <a:pt x="7910" y="13041"/>
                      <a:pt x="8231" y="13058"/>
                      <a:pt x="8466" y="13061"/>
                    </a:cubicBezTo>
                    <a:cubicBezTo>
                      <a:pt x="8469" y="13061"/>
                      <a:pt x="8472" y="13061"/>
                      <a:pt x="8475" y="13061"/>
                    </a:cubicBezTo>
                    <a:cubicBezTo>
                      <a:pt x="8666" y="13061"/>
                      <a:pt x="8836" y="12956"/>
                      <a:pt x="8937" y="12795"/>
                    </a:cubicBezTo>
                    <a:cubicBezTo>
                      <a:pt x="8985" y="12724"/>
                      <a:pt x="9080" y="12645"/>
                      <a:pt x="9265" y="12590"/>
                    </a:cubicBezTo>
                    <a:cubicBezTo>
                      <a:pt x="9316" y="12576"/>
                      <a:pt x="9374" y="12563"/>
                      <a:pt x="9439" y="12549"/>
                    </a:cubicBezTo>
                    <a:cubicBezTo>
                      <a:pt x="10156" y="12426"/>
                      <a:pt x="13955" y="12334"/>
                      <a:pt x="15444" y="10873"/>
                    </a:cubicBezTo>
                    <a:cubicBezTo>
                      <a:pt x="15508" y="10811"/>
                      <a:pt x="15570" y="10737"/>
                      <a:pt x="15628" y="10658"/>
                    </a:cubicBezTo>
                    <a:cubicBezTo>
                      <a:pt x="16972" y="8900"/>
                      <a:pt x="17270" y="3264"/>
                      <a:pt x="12453" y="1151"/>
                    </a:cubicBezTo>
                    <a:cubicBezTo>
                      <a:pt x="10646" y="359"/>
                      <a:pt x="9152" y="0"/>
                      <a:pt x="7914" y="0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952;p83">
                <a:extLst>
                  <a:ext uri="{FF2B5EF4-FFF2-40B4-BE49-F238E27FC236}">
                    <a16:creationId xmlns:a16="http://schemas.microsoft.com/office/drawing/2014/main" id="{E455B6CA-169B-4126-8255-5325265269FD}"/>
                  </a:ext>
                </a:extLst>
              </p:cNvPr>
              <p:cNvSpPr/>
              <p:nvPr/>
            </p:nvSpPr>
            <p:spPr>
              <a:xfrm flipH="1">
                <a:off x="2279567" y="2324993"/>
                <a:ext cx="745121" cy="152878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1674" extrusionOk="0">
                    <a:moveTo>
                      <a:pt x="8159" y="0"/>
                    </a:moveTo>
                    <a:lnTo>
                      <a:pt x="8159" y="0"/>
                    </a:lnTo>
                    <a:cubicBezTo>
                      <a:pt x="7571" y="424"/>
                      <a:pt x="3694" y="741"/>
                      <a:pt x="3117" y="847"/>
                    </a:cubicBezTo>
                    <a:cubicBezTo>
                      <a:pt x="2544" y="950"/>
                      <a:pt x="2816" y="1281"/>
                      <a:pt x="1864" y="1363"/>
                    </a:cubicBezTo>
                    <a:cubicBezTo>
                      <a:pt x="1816" y="1367"/>
                      <a:pt x="1768" y="1369"/>
                      <a:pt x="1720" y="1369"/>
                    </a:cubicBezTo>
                    <a:cubicBezTo>
                      <a:pt x="828" y="1369"/>
                      <a:pt x="32" y="652"/>
                      <a:pt x="1" y="643"/>
                    </a:cubicBezTo>
                    <a:lnTo>
                      <a:pt x="1" y="643"/>
                    </a:lnTo>
                    <a:lnTo>
                      <a:pt x="18" y="799"/>
                    </a:lnTo>
                    <a:cubicBezTo>
                      <a:pt x="31" y="1483"/>
                      <a:pt x="898" y="1673"/>
                      <a:pt x="1704" y="1673"/>
                    </a:cubicBezTo>
                    <a:cubicBezTo>
                      <a:pt x="2338" y="1673"/>
                      <a:pt x="2935" y="1556"/>
                      <a:pt x="3049" y="1468"/>
                    </a:cubicBezTo>
                    <a:cubicBezTo>
                      <a:pt x="3311" y="1267"/>
                      <a:pt x="4786" y="1314"/>
                      <a:pt x="6350" y="1079"/>
                    </a:cubicBezTo>
                    <a:cubicBezTo>
                      <a:pt x="7910" y="847"/>
                      <a:pt x="8159" y="0"/>
                      <a:pt x="8159" y="0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953;p83">
                <a:extLst>
                  <a:ext uri="{FF2B5EF4-FFF2-40B4-BE49-F238E27FC236}">
                    <a16:creationId xmlns:a16="http://schemas.microsoft.com/office/drawing/2014/main" id="{6881E490-DAFE-4902-8602-460F2FAF3BDA}"/>
                  </a:ext>
                </a:extLst>
              </p:cNvPr>
              <p:cNvSpPr/>
              <p:nvPr/>
            </p:nvSpPr>
            <p:spPr>
              <a:xfrm flipH="1">
                <a:off x="2606537" y="1234301"/>
                <a:ext cx="709295" cy="480332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4802" extrusionOk="0">
                    <a:moveTo>
                      <a:pt x="4926" y="0"/>
                    </a:moveTo>
                    <a:cubicBezTo>
                      <a:pt x="4504" y="0"/>
                      <a:pt x="4028" y="50"/>
                      <a:pt x="3492" y="167"/>
                    </a:cubicBezTo>
                    <a:cubicBezTo>
                      <a:pt x="631" y="792"/>
                      <a:pt x="0" y="4233"/>
                      <a:pt x="631" y="4721"/>
                    </a:cubicBezTo>
                    <a:cubicBezTo>
                      <a:pt x="703" y="4776"/>
                      <a:pt x="799" y="4801"/>
                      <a:pt x="916" y="4801"/>
                    </a:cubicBezTo>
                    <a:cubicBezTo>
                      <a:pt x="1827" y="4801"/>
                      <a:pt x="3955" y="3240"/>
                      <a:pt x="4929" y="2250"/>
                    </a:cubicBezTo>
                    <a:cubicBezTo>
                      <a:pt x="5620" y="1546"/>
                      <a:pt x="6280" y="1341"/>
                      <a:pt x="6813" y="1341"/>
                    </a:cubicBezTo>
                    <a:cubicBezTo>
                      <a:pt x="7551" y="1341"/>
                      <a:pt x="8046" y="1734"/>
                      <a:pt x="8046" y="1734"/>
                    </a:cubicBezTo>
                    <a:cubicBezTo>
                      <a:pt x="8046" y="1734"/>
                      <a:pt x="7414" y="0"/>
                      <a:pt x="4926" y="0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954;p83">
                <a:extLst>
                  <a:ext uri="{FF2B5EF4-FFF2-40B4-BE49-F238E27FC236}">
                    <a16:creationId xmlns:a16="http://schemas.microsoft.com/office/drawing/2014/main" id="{605B4501-AF2A-429C-80DD-2AB69BB267BE}"/>
                  </a:ext>
                </a:extLst>
              </p:cNvPr>
              <p:cNvSpPr/>
              <p:nvPr/>
            </p:nvSpPr>
            <p:spPr>
              <a:xfrm flipH="1">
                <a:off x="3048341" y="1713116"/>
                <a:ext cx="272605" cy="140914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543" extrusionOk="0">
                    <a:moveTo>
                      <a:pt x="1773" y="0"/>
                    </a:moveTo>
                    <a:cubicBezTo>
                      <a:pt x="1158" y="0"/>
                      <a:pt x="266" y="292"/>
                      <a:pt x="29" y="809"/>
                    </a:cubicBezTo>
                    <a:cubicBezTo>
                      <a:pt x="1" y="870"/>
                      <a:pt x="55" y="926"/>
                      <a:pt x="105" y="926"/>
                    </a:cubicBezTo>
                    <a:cubicBezTo>
                      <a:pt x="127" y="926"/>
                      <a:pt x="149" y="915"/>
                      <a:pt x="162" y="887"/>
                    </a:cubicBezTo>
                    <a:cubicBezTo>
                      <a:pt x="377" y="423"/>
                      <a:pt x="1277" y="153"/>
                      <a:pt x="1767" y="153"/>
                    </a:cubicBezTo>
                    <a:cubicBezTo>
                      <a:pt x="1782" y="153"/>
                      <a:pt x="1797" y="153"/>
                      <a:pt x="1811" y="154"/>
                    </a:cubicBezTo>
                    <a:cubicBezTo>
                      <a:pt x="2183" y="170"/>
                      <a:pt x="2589" y="313"/>
                      <a:pt x="2736" y="707"/>
                    </a:cubicBezTo>
                    <a:cubicBezTo>
                      <a:pt x="2821" y="942"/>
                      <a:pt x="2787" y="1225"/>
                      <a:pt x="2763" y="1468"/>
                    </a:cubicBezTo>
                    <a:cubicBezTo>
                      <a:pt x="2758" y="1517"/>
                      <a:pt x="2795" y="1542"/>
                      <a:pt x="2834" y="1542"/>
                    </a:cubicBezTo>
                    <a:cubicBezTo>
                      <a:pt x="2873" y="1542"/>
                      <a:pt x="2915" y="1517"/>
                      <a:pt x="2920" y="1468"/>
                    </a:cubicBezTo>
                    <a:cubicBezTo>
                      <a:pt x="2985" y="740"/>
                      <a:pt x="2811" y="143"/>
                      <a:pt x="2008" y="17"/>
                    </a:cubicBezTo>
                    <a:cubicBezTo>
                      <a:pt x="1937" y="6"/>
                      <a:pt x="1858" y="0"/>
                      <a:pt x="1773" y="0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955;p83">
                <a:extLst>
                  <a:ext uri="{FF2B5EF4-FFF2-40B4-BE49-F238E27FC236}">
                    <a16:creationId xmlns:a16="http://schemas.microsoft.com/office/drawing/2014/main" id="{BAE59820-C6B4-400C-B75B-5EB24B23B067}"/>
                  </a:ext>
                </a:extLst>
              </p:cNvPr>
              <p:cNvSpPr/>
              <p:nvPr/>
            </p:nvSpPr>
            <p:spPr>
              <a:xfrm flipH="1">
                <a:off x="2783590" y="1827546"/>
                <a:ext cx="174065" cy="83562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915" extrusionOk="0">
                    <a:moveTo>
                      <a:pt x="1669" y="0"/>
                    </a:moveTo>
                    <a:cubicBezTo>
                      <a:pt x="1616" y="0"/>
                      <a:pt x="1562" y="56"/>
                      <a:pt x="1598" y="116"/>
                    </a:cubicBezTo>
                    <a:cubicBezTo>
                      <a:pt x="1687" y="269"/>
                      <a:pt x="1584" y="406"/>
                      <a:pt x="1441" y="470"/>
                    </a:cubicBezTo>
                    <a:cubicBezTo>
                      <a:pt x="1407" y="485"/>
                      <a:pt x="1372" y="492"/>
                      <a:pt x="1336" y="492"/>
                    </a:cubicBezTo>
                    <a:cubicBezTo>
                      <a:pt x="1226" y="492"/>
                      <a:pt x="1113" y="429"/>
                      <a:pt x="1038" y="355"/>
                    </a:cubicBezTo>
                    <a:cubicBezTo>
                      <a:pt x="959" y="276"/>
                      <a:pt x="915" y="177"/>
                      <a:pt x="820" y="109"/>
                    </a:cubicBezTo>
                    <a:cubicBezTo>
                      <a:pt x="744" y="58"/>
                      <a:pt x="658" y="33"/>
                      <a:pt x="570" y="33"/>
                    </a:cubicBezTo>
                    <a:cubicBezTo>
                      <a:pt x="522" y="33"/>
                      <a:pt x="474" y="40"/>
                      <a:pt x="427" y="54"/>
                    </a:cubicBezTo>
                    <a:cubicBezTo>
                      <a:pt x="75" y="163"/>
                      <a:pt x="1" y="546"/>
                      <a:pt x="96" y="859"/>
                    </a:cubicBezTo>
                    <a:cubicBezTo>
                      <a:pt x="107" y="898"/>
                      <a:pt x="137" y="914"/>
                      <a:pt x="168" y="914"/>
                    </a:cubicBezTo>
                    <a:cubicBezTo>
                      <a:pt x="215" y="914"/>
                      <a:pt x="263" y="876"/>
                      <a:pt x="246" y="818"/>
                    </a:cubicBezTo>
                    <a:cubicBezTo>
                      <a:pt x="178" y="593"/>
                      <a:pt x="209" y="293"/>
                      <a:pt x="472" y="215"/>
                    </a:cubicBezTo>
                    <a:cubicBezTo>
                      <a:pt x="504" y="205"/>
                      <a:pt x="534" y="201"/>
                      <a:pt x="562" y="201"/>
                    </a:cubicBezTo>
                    <a:cubicBezTo>
                      <a:pt x="708" y="201"/>
                      <a:pt x="808" y="316"/>
                      <a:pt x="905" y="433"/>
                    </a:cubicBezTo>
                    <a:cubicBezTo>
                      <a:pt x="1016" y="567"/>
                      <a:pt x="1142" y="642"/>
                      <a:pt x="1309" y="642"/>
                    </a:cubicBezTo>
                    <a:cubicBezTo>
                      <a:pt x="1333" y="642"/>
                      <a:pt x="1357" y="640"/>
                      <a:pt x="1383" y="637"/>
                    </a:cubicBezTo>
                    <a:cubicBezTo>
                      <a:pt x="1693" y="601"/>
                      <a:pt x="1905" y="334"/>
                      <a:pt x="1731" y="37"/>
                    </a:cubicBezTo>
                    <a:cubicBezTo>
                      <a:pt x="1715" y="11"/>
                      <a:pt x="1692" y="0"/>
                      <a:pt x="1669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956;p83">
                <a:extLst>
                  <a:ext uri="{FF2B5EF4-FFF2-40B4-BE49-F238E27FC236}">
                    <a16:creationId xmlns:a16="http://schemas.microsoft.com/office/drawing/2014/main" id="{97FDB9F2-8145-44C2-98FB-F74CB36FFF65}"/>
                  </a:ext>
                </a:extLst>
              </p:cNvPr>
              <p:cNvSpPr/>
              <p:nvPr/>
            </p:nvSpPr>
            <p:spPr>
              <a:xfrm flipH="1">
                <a:off x="2392080" y="1861063"/>
                <a:ext cx="284386" cy="170595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1868" extrusionOk="0">
                    <a:moveTo>
                      <a:pt x="1701" y="1"/>
                    </a:moveTo>
                    <a:cubicBezTo>
                      <a:pt x="1044" y="1"/>
                      <a:pt x="259" y="415"/>
                      <a:pt x="21" y="1008"/>
                    </a:cubicBezTo>
                    <a:cubicBezTo>
                      <a:pt x="0" y="1064"/>
                      <a:pt x="47" y="1101"/>
                      <a:pt x="95" y="1101"/>
                    </a:cubicBezTo>
                    <a:cubicBezTo>
                      <a:pt x="126" y="1101"/>
                      <a:pt x="158" y="1085"/>
                      <a:pt x="171" y="1049"/>
                    </a:cubicBezTo>
                    <a:cubicBezTo>
                      <a:pt x="380" y="528"/>
                      <a:pt x="1160" y="155"/>
                      <a:pt x="1708" y="155"/>
                    </a:cubicBezTo>
                    <a:cubicBezTo>
                      <a:pt x="1716" y="155"/>
                      <a:pt x="1723" y="155"/>
                      <a:pt x="1731" y="155"/>
                    </a:cubicBezTo>
                    <a:cubicBezTo>
                      <a:pt x="2598" y="175"/>
                      <a:pt x="2956" y="1025"/>
                      <a:pt x="2738" y="1773"/>
                    </a:cubicBezTo>
                    <a:cubicBezTo>
                      <a:pt x="2720" y="1830"/>
                      <a:pt x="2767" y="1868"/>
                      <a:pt x="2814" y="1868"/>
                    </a:cubicBezTo>
                    <a:cubicBezTo>
                      <a:pt x="2845" y="1868"/>
                      <a:pt x="2876" y="1852"/>
                      <a:pt x="2888" y="1814"/>
                    </a:cubicBezTo>
                    <a:cubicBezTo>
                      <a:pt x="3114" y="1042"/>
                      <a:pt x="2796" y="158"/>
                      <a:pt x="1926" y="18"/>
                    </a:cubicBezTo>
                    <a:cubicBezTo>
                      <a:pt x="1853" y="6"/>
                      <a:pt x="1778" y="1"/>
                      <a:pt x="1701" y="1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957;p83">
                <a:extLst>
                  <a:ext uri="{FF2B5EF4-FFF2-40B4-BE49-F238E27FC236}">
                    <a16:creationId xmlns:a16="http://schemas.microsoft.com/office/drawing/2014/main" id="{C056DBEB-E189-4915-BB21-433A3F751EAE}"/>
                  </a:ext>
                </a:extLst>
              </p:cNvPr>
              <p:cNvSpPr/>
              <p:nvPr/>
            </p:nvSpPr>
            <p:spPr>
              <a:xfrm flipH="1">
                <a:off x="1850247" y="1203341"/>
                <a:ext cx="1933259" cy="1323939"/>
              </a:xfrm>
              <a:custGeom>
                <a:avLst/>
                <a:gdLst/>
                <a:ahLst/>
                <a:cxnLst/>
                <a:rect l="l" t="t" r="r" b="b"/>
                <a:pathLst>
                  <a:path w="21169" h="14497" extrusionOk="0">
                    <a:moveTo>
                      <a:pt x="10036" y="1"/>
                    </a:moveTo>
                    <a:cubicBezTo>
                      <a:pt x="9537" y="1"/>
                      <a:pt x="8998" y="79"/>
                      <a:pt x="8432" y="277"/>
                    </a:cubicBezTo>
                    <a:cubicBezTo>
                      <a:pt x="6476" y="959"/>
                      <a:pt x="5353" y="3503"/>
                      <a:pt x="4653" y="4830"/>
                    </a:cubicBezTo>
                    <a:cubicBezTo>
                      <a:pt x="3769" y="6503"/>
                      <a:pt x="1850" y="7776"/>
                      <a:pt x="322" y="7961"/>
                    </a:cubicBezTo>
                    <a:cubicBezTo>
                      <a:pt x="322" y="7961"/>
                      <a:pt x="1" y="12228"/>
                      <a:pt x="8395" y="12934"/>
                    </a:cubicBezTo>
                    <a:lnTo>
                      <a:pt x="8405" y="12818"/>
                    </a:lnTo>
                    <a:cubicBezTo>
                      <a:pt x="8405" y="12818"/>
                      <a:pt x="7503" y="12167"/>
                      <a:pt x="4865" y="10426"/>
                    </a:cubicBezTo>
                    <a:cubicBezTo>
                      <a:pt x="2227" y="8688"/>
                      <a:pt x="3404" y="6452"/>
                      <a:pt x="4366" y="6076"/>
                    </a:cubicBezTo>
                    <a:cubicBezTo>
                      <a:pt x="4919" y="5865"/>
                      <a:pt x="5128" y="5421"/>
                      <a:pt x="5278" y="4926"/>
                    </a:cubicBezTo>
                    <a:cubicBezTo>
                      <a:pt x="7023" y="4810"/>
                      <a:pt x="9515" y="1537"/>
                      <a:pt x="10712" y="1400"/>
                    </a:cubicBezTo>
                    <a:cubicBezTo>
                      <a:pt x="10842" y="1385"/>
                      <a:pt x="10963" y="1378"/>
                      <a:pt x="11075" y="1378"/>
                    </a:cubicBezTo>
                    <a:cubicBezTo>
                      <a:pt x="12210" y="1378"/>
                      <a:pt x="12433" y="2082"/>
                      <a:pt x="12433" y="2082"/>
                    </a:cubicBezTo>
                    <a:lnTo>
                      <a:pt x="12453" y="2082"/>
                    </a:lnTo>
                    <a:cubicBezTo>
                      <a:pt x="12487" y="2080"/>
                      <a:pt x="12520" y="2079"/>
                      <a:pt x="12553" y="2079"/>
                    </a:cubicBezTo>
                    <a:cubicBezTo>
                      <a:pt x="13236" y="2079"/>
                      <a:pt x="13872" y="2506"/>
                      <a:pt x="14266" y="3066"/>
                    </a:cubicBezTo>
                    <a:cubicBezTo>
                      <a:pt x="14679" y="3653"/>
                      <a:pt x="14867" y="4370"/>
                      <a:pt x="14993" y="5076"/>
                    </a:cubicBezTo>
                    <a:cubicBezTo>
                      <a:pt x="15119" y="5783"/>
                      <a:pt x="15195" y="6507"/>
                      <a:pt x="15427" y="7186"/>
                    </a:cubicBezTo>
                    <a:cubicBezTo>
                      <a:pt x="15737" y="8101"/>
                      <a:pt x="16359" y="8923"/>
                      <a:pt x="17161" y="9453"/>
                    </a:cubicBezTo>
                    <a:cubicBezTo>
                      <a:pt x="16950" y="10101"/>
                      <a:pt x="16642" y="10781"/>
                      <a:pt x="16263" y="11484"/>
                    </a:cubicBezTo>
                    <a:cubicBezTo>
                      <a:pt x="14914" y="13988"/>
                      <a:pt x="18455" y="14496"/>
                      <a:pt x="19010" y="14496"/>
                    </a:cubicBezTo>
                    <a:cubicBezTo>
                      <a:pt x="19099" y="14496"/>
                      <a:pt x="19112" y="14484"/>
                      <a:pt x="19018" y="14464"/>
                    </a:cubicBezTo>
                    <a:cubicBezTo>
                      <a:pt x="18981" y="14457"/>
                      <a:pt x="18946" y="14447"/>
                      <a:pt x="18916" y="14436"/>
                    </a:cubicBezTo>
                    <a:cubicBezTo>
                      <a:pt x="18335" y="14263"/>
                      <a:pt x="18355" y="13781"/>
                      <a:pt x="18355" y="13781"/>
                    </a:cubicBezTo>
                    <a:lnTo>
                      <a:pt x="18355" y="13781"/>
                    </a:lnTo>
                    <a:cubicBezTo>
                      <a:pt x="18754" y="13975"/>
                      <a:pt x="19097" y="14048"/>
                      <a:pt x="19388" y="14048"/>
                    </a:cubicBezTo>
                    <a:cubicBezTo>
                      <a:pt x="20274" y="14048"/>
                      <a:pt x="20673" y="13368"/>
                      <a:pt x="20673" y="13368"/>
                    </a:cubicBezTo>
                    <a:lnTo>
                      <a:pt x="20673" y="13368"/>
                    </a:lnTo>
                    <a:cubicBezTo>
                      <a:pt x="20673" y="13368"/>
                      <a:pt x="20435" y="13513"/>
                      <a:pt x="20173" y="13513"/>
                    </a:cubicBezTo>
                    <a:cubicBezTo>
                      <a:pt x="19841" y="13513"/>
                      <a:pt x="19470" y="13281"/>
                      <a:pt x="19493" y="12228"/>
                    </a:cubicBezTo>
                    <a:cubicBezTo>
                      <a:pt x="19534" y="10344"/>
                      <a:pt x="21169" y="7838"/>
                      <a:pt x="19059" y="3656"/>
                    </a:cubicBezTo>
                    <a:cubicBezTo>
                      <a:pt x="17874" y="1311"/>
                      <a:pt x="16160" y="815"/>
                      <a:pt x="14867" y="815"/>
                    </a:cubicBezTo>
                    <a:cubicBezTo>
                      <a:pt x="13919" y="815"/>
                      <a:pt x="13197" y="1083"/>
                      <a:pt x="13080" y="1083"/>
                    </a:cubicBezTo>
                    <a:cubicBezTo>
                      <a:pt x="13072" y="1083"/>
                      <a:pt x="13067" y="1081"/>
                      <a:pt x="13065" y="1079"/>
                    </a:cubicBezTo>
                    <a:cubicBezTo>
                      <a:pt x="12812" y="811"/>
                      <a:pt x="11636" y="1"/>
                      <a:pt x="10036" y="1"/>
                    </a:cubicBezTo>
                    <a:close/>
                  </a:path>
                </a:pathLst>
              </a:custGeom>
              <a:solidFill>
                <a:srgbClr val="632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958;p83">
                <a:extLst>
                  <a:ext uri="{FF2B5EF4-FFF2-40B4-BE49-F238E27FC236}">
                    <a16:creationId xmlns:a16="http://schemas.microsoft.com/office/drawing/2014/main" id="{C6252C91-B6C2-4A68-9D46-7B3F65E01618}"/>
                  </a:ext>
                </a:extLst>
              </p:cNvPr>
              <p:cNvSpPr/>
              <p:nvPr/>
            </p:nvSpPr>
            <p:spPr>
              <a:xfrm flipH="1">
                <a:off x="1931894" y="2052845"/>
                <a:ext cx="254523" cy="235162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575" extrusionOk="0">
                    <a:moveTo>
                      <a:pt x="1486" y="1"/>
                    </a:moveTo>
                    <a:cubicBezTo>
                      <a:pt x="1154" y="1"/>
                      <a:pt x="813" y="108"/>
                      <a:pt x="499" y="318"/>
                    </a:cubicBezTo>
                    <a:cubicBezTo>
                      <a:pt x="445" y="352"/>
                      <a:pt x="387" y="403"/>
                      <a:pt x="373" y="482"/>
                    </a:cubicBezTo>
                    <a:lnTo>
                      <a:pt x="355" y="546"/>
                    </a:lnTo>
                    <a:lnTo>
                      <a:pt x="89" y="1602"/>
                    </a:lnTo>
                    <a:cubicBezTo>
                      <a:pt x="1" y="1847"/>
                      <a:pt x="72" y="2141"/>
                      <a:pt x="212" y="2301"/>
                    </a:cubicBezTo>
                    <a:cubicBezTo>
                      <a:pt x="349" y="2465"/>
                      <a:pt x="540" y="2523"/>
                      <a:pt x="727" y="2550"/>
                    </a:cubicBezTo>
                    <a:cubicBezTo>
                      <a:pt x="830" y="2566"/>
                      <a:pt x="934" y="2574"/>
                      <a:pt x="1038" y="2574"/>
                    </a:cubicBezTo>
                    <a:cubicBezTo>
                      <a:pt x="1291" y="2574"/>
                      <a:pt x="1545" y="2528"/>
                      <a:pt x="1796" y="2441"/>
                    </a:cubicBezTo>
                    <a:cubicBezTo>
                      <a:pt x="1987" y="2373"/>
                      <a:pt x="2182" y="2274"/>
                      <a:pt x="2353" y="2114"/>
                    </a:cubicBezTo>
                    <a:cubicBezTo>
                      <a:pt x="2520" y="1950"/>
                      <a:pt x="2663" y="1718"/>
                      <a:pt x="2718" y="1452"/>
                    </a:cubicBezTo>
                    <a:cubicBezTo>
                      <a:pt x="2786" y="1117"/>
                      <a:pt x="2707" y="765"/>
                      <a:pt x="2554" y="526"/>
                    </a:cubicBezTo>
                    <a:cubicBezTo>
                      <a:pt x="2400" y="287"/>
                      <a:pt x="2175" y="151"/>
                      <a:pt x="1943" y="72"/>
                    </a:cubicBezTo>
                    <a:cubicBezTo>
                      <a:pt x="1795" y="24"/>
                      <a:pt x="1642" y="1"/>
                      <a:pt x="1486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959;p83">
                <a:extLst>
                  <a:ext uri="{FF2B5EF4-FFF2-40B4-BE49-F238E27FC236}">
                    <a16:creationId xmlns:a16="http://schemas.microsoft.com/office/drawing/2014/main" id="{7A94109C-C362-4ADF-A27C-EDEEA9C055E4}"/>
                  </a:ext>
                </a:extLst>
              </p:cNvPr>
              <p:cNvSpPr/>
              <p:nvPr/>
            </p:nvSpPr>
            <p:spPr>
              <a:xfrm flipH="1">
                <a:off x="2531898" y="1908186"/>
                <a:ext cx="717358" cy="199362"/>
              </a:xfrm>
              <a:custGeom>
                <a:avLst/>
                <a:gdLst/>
                <a:ahLst/>
                <a:cxnLst/>
                <a:rect l="l" t="t" r="r" b="b"/>
                <a:pathLst>
                  <a:path w="7855" h="2183" extrusionOk="0">
                    <a:moveTo>
                      <a:pt x="105" y="0"/>
                    </a:moveTo>
                    <a:cubicBezTo>
                      <a:pt x="41" y="0"/>
                      <a:pt x="0" y="97"/>
                      <a:pt x="70" y="137"/>
                    </a:cubicBezTo>
                    <a:cubicBezTo>
                      <a:pt x="1377" y="881"/>
                      <a:pt x="2641" y="1612"/>
                      <a:pt x="4132" y="1902"/>
                    </a:cubicBezTo>
                    <a:cubicBezTo>
                      <a:pt x="5004" y="2074"/>
                      <a:pt x="5613" y="2182"/>
                      <a:pt x="6276" y="2182"/>
                    </a:cubicBezTo>
                    <a:cubicBezTo>
                      <a:pt x="6718" y="2182"/>
                      <a:pt x="7183" y="2134"/>
                      <a:pt x="7768" y="2025"/>
                    </a:cubicBezTo>
                    <a:cubicBezTo>
                      <a:pt x="7854" y="2008"/>
                      <a:pt x="7823" y="1883"/>
                      <a:pt x="7741" y="1883"/>
                    </a:cubicBezTo>
                    <a:cubicBezTo>
                      <a:pt x="7737" y="1883"/>
                      <a:pt x="7732" y="1884"/>
                      <a:pt x="7727" y="1885"/>
                    </a:cubicBezTo>
                    <a:cubicBezTo>
                      <a:pt x="7149" y="1992"/>
                      <a:pt x="6676" y="2040"/>
                      <a:pt x="6229" y="2040"/>
                    </a:cubicBezTo>
                    <a:cubicBezTo>
                      <a:pt x="5487" y="2040"/>
                      <a:pt x="4817" y="1908"/>
                      <a:pt x="3862" y="1697"/>
                    </a:cubicBezTo>
                    <a:cubicBezTo>
                      <a:pt x="2518" y="1400"/>
                      <a:pt x="1330" y="687"/>
                      <a:pt x="142" y="11"/>
                    </a:cubicBezTo>
                    <a:cubicBezTo>
                      <a:pt x="129" y="4"/>
                      <a:pt x="117" y="0"/>
                      <a:pt x="105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960;p83">
                <a:extLst>
                  <a:ext uri="{FF2B5EF4-FFF2-40B4-BE49-F238E27FC236}">
                    <a16:creationId xmlns:a16="http://schemas.microsoft.com/office/drawing/2014/main" id="{B72B8238-AC86-4107-8F68-C1D9123E403E}"/>
                  </a:ext>
                </a:extLst>
              </p:cNvPr>
              <p:cNvSpPr/>
              <p:nvPr/>
            </p:nvSpPr>
            <p:spPr>
              <a:xfrm flipH="1">
                <a:off x="2845691" y="2110928"/>
                <a:ext cx="114978" cy="32877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360" extrusionOk="0">
                    <a:moveTo>
                      <a:pt x="106" y="1"/>
                    </a:moveTo>
                    <a:cubicBezTo>
                      <a:pt x="49" y="1"/>
                      <a:pt x="0" y="74"/>
                      <a:pt x="50" y="126"/>
                    </a:cubicBezTo>
                    <a:cubicBezTo>
                      <a:pt x="253" y="336"/>
                      <a:pt x="612" y="359"/>
                      <a:pt x="922" y="359"/>
                    </a:cubicBezTo>
                    <a:cubicBezTo>
                      <a:pt x="1009" y="359"/>
                      <a:pt x="1092" y="358"/>
                      <a:pt x="1167" y="358"/>
                    </a:cubicBezTo>
                    <a:cubicBezTo>
                      <a:pt x="1258" y="358"/>
                      <a:pt x="1258" y="211"/>
                      <a:pt x="1167" y="211"/>
                    </a:cubicBezTo>
                    <a:cubicBezTo>
                      <a:pt x="1088" y="211"/>
                      <a:pt x="996" y="214"/>
                      <a:pt x="899" y="214"/>
                    </a:cubicBezTo>
                    <a:cubicBezTo>
                      <a:pt x="629" y="214"/>
                      <a:pt x="319" y="192"/>
                      <a:pt x="157" y="23"/>
                    </a:cubicBezTo>
                    <a:cubicBezTo>
                      <a:pt x="141" y="8"/>
                      <a:pt x="123" y="1"/>
                      <a:pt x="106" y="1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961;p83">
                <a:extLst>
                  <a:ext uri="{FF2B5EF4-FFF2-40B4-BE49-F238E27FC236}">
                    <a16:creationId xmlns:a16="http://schemas.microsoft.com/office/drawing/2014/main" id="{D5D63A03-E0A8-488B-B1B7-B8AC76DECA94}"/>
                  </a:ext>
                </a:extLst>
              </p:cNvPr>
              <p:cNvSpPr/>
              <p:nvPr/>
            </p:nvSpPr>
            <p:spPr>
              <a:xfrm flipH="1">
                <a:off x="2377103" y="1750742"/>
                <a:ext cx="191143" cy="146942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1609" extrusionOk="0">
                    <a:moveTo>
                      <a:pt x="714" y="0"/>
                    </a:moveTo>
                    <a:cubicBezTo>
                      <a:pt x="454" y="4"/>
                      <a:pt x="208" y="79"/>
                      <a:pt x="0" y="233"/>
                    </a:cubicBezTo>
                    <a:lnTo>
                      <a:pt x="3" y="267"/>
                    </a:lnTo>
                    <a:cubicBezTo>
                      <a:pt x="102" y="256"/>
                      <a:pt x="201" y="250"/>
                      <a:pt x="299" y="250"/>
                    </a:cubicBezTo>
                    <a:cubicBezTo>
                      <a:pt x="423" y="250"/>
                      <a:pt x="547" y="260"/>
                      <a:pt x="669" y="281"/>
                    </a:cubicBezTo>
                    <a:cubicBezTo>
                      <a:pt x="887" y="318"/>
                      <a:pt x="1095" y="397"/>
                      <a:pt x="1277" y="520"/>
                    </a:cubicBezTo>
                    <a:cubicBezTo>
                      <a:pt x="1458" y="643"/>
                      <a:pt x="1611" y="807"/>
                      <a:pt x="1734" y="991"/>
                    </a:cubicBezTo>
                    <a:cubicBezTo>
                      <a:pt x="1853" y="1175"/>
                      <a:pt x="1938" y="1387"/>
                      <a:pt x="1946" y="1609"/>
                    </a:cubicBezTo>
                    <a:lnTo>
                      <a:pt x="1979" y="1609"/>
                    </a:lnTo>
                    <a:cubicBezTo>
                      <a:pt x="2093" y="1373"/>
                      <a:pt x="2052" y="1086"/>
                      <a:pt x="1952" y="851"/>
                    </a:cubicBezTo>
                    <a:cubicBezTo>
                      <a:pt x="1853" y="612"/>
                      <a:pt x="1689" y="404"/>
                      <a:pt x="1472" y="243"/>
                    </a:cubicBezTo>
                    <a:cubicBezTo>
                      <a:pt x="1246" y="76"/>
                      <a:pt x="969" y="0"/>
                      <a:pt x="714" y="0"/>
                    </a:cubicBez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962;p83">
                <a:extLst>
                  <a:ext uri="{FF2B5EF4-FFF2-40B4-BE49-F238E27FC236}">
                    <a16:creationId xmlns:a16="http://schemas.microsoft.com/office/drawing/2014/main" id="{1A00C6AD-49E6-4195-84B9-C3572C8DD492}"/>
                  </a:ext>
                </a:extLst>
              </p:cNvPr>
              <p:cNvSpPr/>
              <p:nvPr/>
            </p:nvSpPr>
            <p:spPr>
              <a:xfrm flipH="1">
                <a:off x="3036468" y="1609189"/>
                <a:ext cx="178997" cy="6712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735" extrusionOk="0">
                    <a:moveTo>
                      <a:pt x="980" y="0"/>
                    </a:moveTo>
                    <a:cubicBezTo>
                      <a:pt x="795" y="0"/>
                      <a:pt x="620" y="35"/>
                      <a:pt x="458" y="104"/>
                    </a:cubicBezTo>
                    <a:cubicBezTo>
                      <a:pt x="290" y="172"/>
                      <a:pt x="79" y="291"/>
                      <a:pt x="0" y="503"/>
                    </a:cubicBezTo>
                    <a:lnTo>
                      <a:pt x="21" y="530"/>
                    </a:lnTo>
                    <a:cubicBezTo>
                      <a:pt x="161" y="438"/>
                      <a:pt x="335" y="403"/>
                      <a:pt x="502" y="376"/>
                    </a:cubicBezTo>
                    <a:cubicBezTo>
                      <a:pt x="636" y="355"/>
                      <a:pt x="771" y="342"/>
                      <a:pt x="906" y="342"/>
                    </a:cubicBezTo>
                    <a:cubicBezTo>
                      <a:pt x="943" y="342"/>
                      <a:pt x="980" y="343"/>
                      <a:pt x="1017" y="345"/>
                    </a:cubicBezTo>
                    <a:cubicBezTo>
                      <a:pt x="1359" y="353"/>
                      <a:pt x="1704" y="479"/>
                      <a:pt x="1932" y="734"/>
                    </a:cubicBezTo>
                    <a:lnTo>
                      <a:pt x="1959" y="714"/>
                    </a:lnTo>
                    <a:cubicBezTo>
                      <a:pt x="1939" y="496"/>
                      <a:pt x="1795" y="312"/>
                      <a:pt x="1622" y="195"/>
                    </a:cubicBezTo>
                    <a:cubicBezTo>
                      <a:pt x="1447" y="69"/>
                      <a:pt x="1236" y="11"/>
                      <a:pt x="1034" y="1"/>
                    </a:cubicBezTo>
                    <a:cubicBezTo>
                      <a:pt x="1016" y="1"/>
                      <a:pt x="998" y="0"/>
                      <a:pt x="980" y="0"/>
                    </a:cubicBez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963;p83">
                <a:extLst>
                  <a:ext uri="{FF2B5EF4-FFF2-40B4-BE49-F238E27FC236}">
                    <a16:creationId xmlns:a16="http://schemas.microsoft.com/office/drawing/2014/main" id="{695E754E-9293-46DE-9115-FDC0B586A148}"/>
                  </a:ext>
                </a:extLst>
              </p:cNvPr>
              <p:cNvSpPr/>
              <p:nvPr/>
            </p:nvSpPr>
            <p:spPr>
              <a:xfrm flipH="1">
                <a:off x="2291988" y="2822896"/>
                <a:ext cx="93243" cy="2557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28" extrusionOk="0">
                    <a:moveTo>
                      <a:pt x="510" y="1"/>
                    </a:moveTo>
                    <a:cubicBezTo>
                      <a:pt x="342" y="1"/>
                      <a:pt x="174" y="5"/>
                      <a:pt x="7" y="14"/>
                    </a:cubicBezTo>
                    <a:cubicBezTo>
                      <a:pt x="0" y="17"/>
                      <a:pt x="0" y="28"/>
                      <a:pt x="7" y="28"/>
                    </a:cubicBezTo>
                    <a:cubicBezTo>
                      <a:pt x="181" y="17"/>
                      <a:pt x="357" y="12"/>
                      <a:pt x="532" y="12"/>
                    </a:cubicBezTo>
                    <a:cubicBezTo>
                      <a:pt x="693" y="12"/>
                      <a:pt x="854" y="16"/>
                      <a:pt x="1013" y="24"/>
                    </a:cubicBezTo>
                    <a:cubicBezTo>
                      <a:pt x="1020" y="24"/>
                      <a:pt x="1020" y="14"/>
                      <a:pt x="1013" y="14"/>
                    </a:cubicBezTo>
                    <a:cubicBezTo>
                      <a:pt x="846" y="5"/>
                      <a:pt x="678" y="1"/>
                      <a:pt x="510" y="1"/>
                    </a:cubicBezTo>
                    <a:close/>
                  </a:path>
                </a:pathLst>
              </a:custGeom>
              <a:solidFill>
                <a:srgbClr val="7C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964;p83">
                <a:extLst>
                  <a:ext uri="{FF2B5EF4-FFF2-40B4-BE49-F238E27FC236}">
                    <a16:creationId xmlns:a16="http://schemas.microsoft.com/office/drawing/2014/main" id="{59F043DC-9370-4480-99ED-586105921706}"/>
                  </a:ext>
                </a:extLst>
              </p:cNvPr>
              <p:cNvSpPr/>
              <p:nvPr/>
            </p:nvSpPr>
            <p:spPr>
              <a:xfrm flipH="1">
                <a:off x="3967343" y="1739783"/>
                <a:ext cx="142193" cy="243016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2661" extrusionOk="0">
                    <a:moveTo>
                      <a:pt x="573" y="0"/>
                    </a:moveTo>
                    <a:cubicBezTo>
                      <a:pt x="545" y="0"/>
                      <a:pt x="517" y="5"/>
                      <a:pt x="489" y="15"/>
                    </a:cubicBezTo>
                    <a:cubicBezTo>
                      <a:pt x="341" y="62"/>
                      <a:pt x="270" y="226"/>
                      <a:pt x="328" y="366"/>
                    </a:cubicBezTo>
                    <a:lnTo>
                      <a:pt x="669" y="1193"/>
                    </a:lnTo>
                    <a:cubicBezTo>
                      <a:pt x="673" y="1203"/>
                      <a:pt x="679" y="1213"/>
                      <a:pt x="683" y="1223"/>
                    </a:cubicBezTo>
                    <a:lnTo>
                      <a:pt x="0" y="1746"/>
                    </a:lnTo>
                    <a:lnTo>
                      <a:pt x="697" y="2660"/>
                    </a:lnTo>
                    <a:lnTo>
                      <a:pt x="1045" y="2394"/>
                    </a:lnTo>
                    <a:cubicBezTo>
                      <a:pt x="1475" y="2066"/>
                      <a:pt x="1557" y="1455"/>
                      <a:pt x="1229" y="1025"/>
                    </a:cubicBezTo>
                    <a:cubicBezTo>
                      <a:pt x="1160" y="943"/>
                      <a:pt x="1103" y="848"/>
                      <a:pt x="1062" y="749"/>
                    </a:cubicBezTo>
                    <a:lnTo>
                      <a:pt x="823" y="172"/>
                    </a:lnTo>
                    <a:cubicBezTo>
                      <a:pt x="782" y="69"/>
                      <a:pt x="681" y="0"/>
                      <a:pt x="573" y="0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965;p83">
                <a:extLst>
                  <a:ext uri="{FF2B5EF4-FFF2-40B4-BE49-F238E27FC236}">
                    <a16:creationId xmlns:a16="http://schemas.microsoft.com/office/drawing/2014/main" id="{AA5E9D2B-5C84-4714-9C93-FF81921E4429}"/>
                  </a:ext>
                </a:extLst>
              </p:cNvPr>
              <p:cNvSpPr/>
              <p:nvPr/>
            </p:nvSpPr>
            <p:spPr>
              <a:xfrm flipH="1">
                <a:off x="2407605" y="2712342"/>
                <a:ext cx="202833" cy="629869"/>
              </a:xfrm>
              <a:custGeom>
                <a:avLst/>
                <a:gdLst/>
                <a:ahLst/>
                <a:cxnLst/>
                <a:rect l="l" t="t" r="r" b="b"/>
                <a:pathLst>
                  <a:path w="2221" h="6897" extrusionOk="0">
                    <a:moveTo>
                      <a:pt x="53" y="1"/>
                    </a:moveTo>
                    <a:cubicBezTo>
                      <a:pt x="34" y="1"/>
                      <a:pt x="17" y="4"/>
                      <a:pt x="1" y="11"/>
                    </a:cubicBezTo>
                    <a:cubicBezTo>
                      <a:pt x="1" y="11"/>
                      <a:pt x="1957" y="2899"/>
                      <a:pt x="971" y="6896"/>
                    </a:cubicBezTo>
                    <a:lnTo>
                      <a:pt x="1847" y="6896"/>
                    </a:lnTo>
                    <a:cubicBezTo>
                      <a:pt x="2042" y="5739"/>
                      <a:pt x="2220" y="4971"/>
                      <a:pt x="1762" y="2919"/>
                    </a:cubicBezTo>
                    <a:cubicBezTo>
                      <a:pt x="1433" y="1441"/>
                      <a:pt x="440" y="1"/>
                      <a:pt x="53" y="1"/>
                    </a:cubicBezTo>
                    <a:close/>
                  </a:path>
                </a:pathLst>
              </a:custGeom>
              <a:solidFill>
                <a:srgbClr val="E06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966;p83">
                <a:extLst>
                  <a:ext uri="{FF2B5EF4-FFF2-40B4-BE49-F238E27FC236}">
                    <a16:creationId xmlns:a16="http://schemas.microsoft.com/office/drawing/2014/main" id="{6FBEF030-92E2-4BD7-A407-FDCB9D0F4334}"/>
                  </a:ext>
                </a:extLst>
              </p:cNvPr>
              <p:cNvSpPr/>
              <p:nvPr/>
            </p:nvSpPr>
            <p:spPr>
              <a:xfrm flipH="1">
                <a:off x="3027701" y="2373578"/>
                <a:ext cx="1735" cy="1370"/>
              </a:xfrm>
              <a:custGeom>
                <a:avLst/>
                <a:gdLst/>
                <a:ahLst/>
                <a:cxnLst/>
                <a:rect l="l" t="t" r="r" b="b"/>
                <a:pathLst>
                  <a:path w="19" h="15" extrusionOk="0">
                    <a:moveTo>
                      <a:pt x="8" y="1"/>
                    </a:moveTo>
                    <a:cubicBezTo>
                      <a:pt x="1" y="1"/>
                      <a:pt x="1" y="15"/>
                      <a:pt x="8" y="15"/>
                    </a:cubicBezTo>
                    <a:cubicBezTo>
                      <a:pt x="18" y="15"/>
                      <a:pt x="18" y="1"/>
                      <a:pt x="8" y="1"/>
                    </a:cubicBezTo>
                    <a:close/>
                  </a:path>
                </a:pathLst>
              </a:custGeom>
              <a:solidFill>
                <a:srgbClr val="7C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967;p83">
                <a:extLst>
                  <a:ext uri="{FF2B5EF4-FFF2-40B4-BE49-F238E27FC236}">
                    <a16:creationId xmlns:a16="http://schemas.microsoft.com/office/drawing/2014/main" id="{7E5B8C5A-4413-44E1-A270-B501A81E2FC9}"/>
                  </a:ext>
                </a:extLst>
              </p:cNvPr>
              <p:cNvSpPr/>
              <p:nvPr/>
            </p:nvSpPr>
            <p:spPr>
              <a:xfrm flipH="1">
                <a:off x="4038394" y="1928917"/>
                <a:ext cx="75891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513" extrusionOk="0">
                    <a:moveTo>
                      <a:pt x="611" y="1"/>
                    </a:moveTo>
                    <a:cubicBezTo>
                      <a:pt x="592" y="1"/>
                      <a:pt x="573" y="4"/>
                      <a:pt x="554" y="9"/>
                    </a:cubicBezTo>
                    <a:lnTo>
                      <a:pt x="168" y="118"/>
                    </a:lnTo>
                    <a:cubicBezTo>
                      <a:pt x="62" y="149"/>
                      <a:pt x="1" y="261"/>
                      <a:pt x="32" y="367"/>
                    </a:cubicBezTo>
                    <a:cubicBezTo>
                      <a:pt x="57" y="455"/>
                      <a:pt x="138" y="512"/>
                      <a:pt x="225" y="512"/>
                    </a:cubicBezTo>
                    <a:cubicBezTo>
                      <a:pt x="243" y="512"/>
                      <a:pt x="262" y="509"/>
                      <a:pt x="281" y="504"/>
                    </a:cubicBezTo>
                    <a:lnTo>
                      <a:pt x="663" y="395"/>
                    </a:lnTo>
                    <a:cubicBezTo>
                      <a:pt x="769" y="361"/>
                      <a:pt x="831" y="252"/>
                      <a:pt x="799" y="146"/>
                    </a:cubicBezTo>
                    <a:cubicBezTo>
                      <a:pt x="775" y="56"/>
                      <a:pt x="696" y="1"/>
                      <a:pt x="611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968;p83">
                <a:extLst>
                  <a:ext uri="{FF2B5EF4-FFF2-40B4-BE49-F238E27FC236}">
                    <a16:creationId xmlns:a16="http://schemas.microsoft.com/office/drawing/2014/main" id="{7DFB1734-2FCB-48C1-BA5D-84AB06103176}"/>
                  </a:ext>
                </a:extLst>
              </p:cNvPr>
              <p:cNvSpPr/>
              <p:nvPr/>
            </p:nvSpPr>
            <p:spPr>
              <a:xfrm flipH="1">
                <a:off x="4043417" y="1891657"/>
                <a:ext cx="88585" cy="5963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653" extrusionOk="0">
                    <a:moveTo>
                      <a:pt x="696" y="1"/>
                    </a:moveTo>
                    <a:cubicBezTo>
                      <a:pt x="666" y="1"/>
                      <a:pt x="636" y="6"/>
                      <a:pt x="608" y="17"/>
                    </a:cubicBezTo>
                    <a:lnTo>
                      <a:pt x="185" y="185"/>
                    </a:lnTo>
                    <a:cubicBezTo>
                      <a:pt x="62" y="236"/>
                      <a:pt x="0" y="376"/>
                      <a:pt x="51" y="499"/>
                    </a:cubicBezTo>
                    <a:cubicBezTo>
                      <a:pt x="88" y="596"/>
                      <a:pt x="179" y="652"/>
                      <a:pt x="276" y="652"/>
                    </a:cubicBezTo>
                    <a:cubicBezTo>
                      <a:pt x="306" y="652"/>
                      <a:pt x="336" y="647"/>
                      <a:pt x="366" y="636"/>
                    </a:cubicBezTo>
                    <a:lnTo>
                      <a:pt x="785" y="468"/>
                    </a:lnTo>
                    <a:cubicBezTo>
                      <a:pt x="908" y="417"/>
                      <a:pt x="970" y="277"/>
                      <a:pt x="922" y="154"/>
                    </a:cubicBezTo>
                    <a:cubicBezTo>
                      <a:pt x="883" y="58"/>
                      <a:pt x="791" y="1"/>
                      <a:pt x="696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969;p83">
                <a:extLst>
                  <a:ext uri="{FF2B5EF4-FFF2-40B4-BE49-F238E27FC236}">
                    <a16:creationId xmlns:a16="http://schemas.microsoft.com/office/drawing/2014/main" id="{2BFE367F-A355-43E8-9B65-9A855201454A}"/>
                  </a:ext>
                </a:extLst>
              </p:cNvPr>
              <p:cNvSpPr/>
              <p:nvPr/>
            </p:nvSpPr>
            <p:spPr>
              <a:xfrm flipH="1">
                <a:off x="1976095" y="2123804"/>
                <a:ext cx="152056" cy="92786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016" extrusionOk="0">
                    <a:moveTo>
                      <a:pt x="703" y="1"/>
                    </a:moveTo>
                    <a:cubicBezTo>
                      <a:pt x="278" y="1"/>
                      <a:pt x="1" y="384"/>
                      <a:pt x="1" y="384"/>
                    </a:cubicBezTo>
                    <a:lnTo>
                      <a:pt x="59" y="784"/>
                    </a:lnTo>
                    <a:cubicBezTo>
                      <a:pt x="273" y="949"/>
                      <a:pt x="497" y="1016"/>
                      <a:pt x="698" y="1016"/>
                    </a:cubicBezTo>
                    <a:cubicBezTo>
                      <a:pt x="1269" y="1016"/>
                      <a:pt x="1664" y="482"/>
                      <a:pt x="1165" y="152"/>
                    </a:cubicBezTo>
                    <a:cubicBezTo>
                      <a:pt x="998" y="42"/>
                      <a:pt x="842" y="1"/>
                      <a:pt x="703" y="1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970;p83">
                <a:extLst>
                  <a:ext uri="{FF2B5EF4-FFF2-40B4-BE49-F238E27FC236}">
                    <a16:creationId xmlns:a16="http://schemas.microsoft.com/office/drawing/2014/main" id="{9D297EB2-7628-4F4C-9FBF-34B9E2D8938E}"/>
                  </a:ext>
                </a:extLst>
              </p:cNvPr>
              <p:cNvSpPr/>
              <p:nvPr/>
            </p:nvSpPr>
            <p:spPr>
              <a:xfrm flipH="1">
                <a:off x="3260580" y="1799418"/>
                <a:ext cx="188129" cy="115252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262" extrusionOk="0">
                    <a:moveTo>
                      <a:pt x="632" y="1"/>
                    </a:moveTo>
                    <a:cubicBezTo>
                      <a:pt x="382" y="1"/>
                      <a:pt x="187" y="83"/>
                      <a:pt x="120" y="242"/>
                    </a:cubicBezTo>
                    <a:cubicBezTo>
                      <a:pt x="1" y="515"/>
                      <a:pt x="315" y="912"/>
                      <a:pt x="820" y="1126"/>
                    </a:cubicBezTo>
                    <a:cubicBezTo>
                      <a:pt x="1032" y="1217"/>
                      <a:pt x="1243" y="1261"/>
                      <a:pt x="1426" y="1261"/>
                    </a:cubicBezTo>
                    <a:cubicBezTo>
                      <a:pt x="1677" y="1261"/>
                      <a:pt x="1874" y="1179"/>
                      <a:pt x="1943" y="1021"/>
                    </a:cubicBezTo>
                    <a:cubicBezTo>
                      <a:pt x="2060" y="748"/>
                      <a:pt x="1745" y="351"/>
                      <a:pt x="1244" y="137"/>
                    </a:cubicBezTo>
                    <a:cubicBezTo>
                      <a:pt x="1029" y="46"/>
                      <a:pt x="816" y="1"/>
                      <a:pt x="632" y="1"/>
                    </a:cubicBezTo>
                    <a:close/>
                  </a:path>
                </a:pathLst>
              </a:custGeom>
              <a:solidFill>
                <a:srgbClr val="EA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971;p83">
                <a:extLst>
                  <a:ext uri="{FF2B5EF4-FFF2-40B4-BE49-F238E27FC236}">
                    <a16:creationId xmlns:a16="http://schemas.microsoft.com/office/drawing/2014/main" id="{E7A5A9B4-D039-4E53-8964-7CF396C37DEB}"/>
                  </a:ext>
                </a:extLst>
              </p:cNvPr>
              <p:cNvSpPr/>
              <p:nvPr/>
            </p:nvSpPr>
            <p:spPr>
              <a:xfrm flipH="1">
                <a:off x="2290801" y="2044443"/>
                <a:ext cx="183015" cy="120640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1321" extrusionOk="0">
                    <a:moveTo>
                      <a:pt x="1081" y="1"/>
                    </a:moveTo>
                    <a:cubicBezTo>
                      <a:pt x="1036" y="1"/>
                      <a:pt x="989" y="3"/>
                      <a:pt x="942" y="7"/>
                    </a:cubicBezTo>
                    <a:cubicBezTo>
                      <a:pt x="406" y="58"/>
                      <a:pt x="0" y="393"/>
                      <a:pt x="38" y="755"/>
                    </a:cubicBezTo>
                    <a:cubicBezTo>
                      <a:pt x="69" y="1082"/>
                      <a:pt x="455" y="1321"/>
                      <a:pt x="927" y="1321"/>
                    </a:cubicBezTo>
                    <a:cubicBezTo>
                      <a:pt x="973" y="1321"/>
                      <a:pt x="1019" y="1319"/>
                      <a:pt x="1065" y="1314"/>
                    </a:cubicBezTo>
                    <a:cubicBezTo>
                      <a:pt x="1601" y="1263"/>
                      <a:pt x="2004" y="929"/>
                      <a:pt x="1970" y="567"/>
                    </a:cubicBezTo>
                    <a:cubicBezTo>
                      <a:pt x="1939" y="237"/>
                      <a:pt x="1553" y="1"/>
                      <a:pt x="1081" y="1"/>
                    </a:cubicBezTo>
                    <a:close/>
                  </a:path>
                </a:pathLst>
              </a:custGeom>
              <a:solidFill>
                <a:srgbClr val="EA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972;p83">
                <a:extLst>
                  <a:ext uri="{FF2B5EF4-FFF2-40B4-BE49-F238E27FC236}">
                    <a16:creationId xmlns:a16="http://schemas.microsoft.com/office/drawing/2014/main" id="{D5A1AF48-89D9-4E90-AB56-5477DABECA2E}"/>
                  </a:ext>
                </a:extLst>
              </p:cNvPr>
              <p:cNvSpPr/>
              <p:nvPr/>
            </p:nvSpPr>
            <p:spPr>
              <a:xfrm flipH="1">
                <a:off x="2488885" y="2067822"/>
                <a:ext cx="30320" cy="48676"/>
              </a:xfrm>
              <a:custGeom>
                <a:avLst/>
                <a:gdLst/>
                <a:ahLst/>
                <a:cxnLst/>
                <a:rect l="l" t="t" r="r" b="b"/>
                <a:pathLst>
                  <a:path w="332" h="533" extrusionOk="0">
                    <a:moveTo>
                      <a:pt x="252" y="1"/>
                    </a:moveTo>
                    <a:cubicBezTo>
                      <a:pt x="219" y="1"/>
                      <a:pt x="186" y="20"/>
                      <a:pt x="180" y="62"/>
                    </a:cubicBezTo>
                    <a:cubicBezTo>
                      <a:pt x="163" y="191"/>
                      <a:pt x="115" y="308"/>
                      <a:pt x="40" y="413"/>
                    </a:cubicBezTo>
                    <a:cubicBezTo>
                      <a:pt x="0" y="470"/>
                      <a:pt x="52" y="533"/>
                      <a:pt x="104" y="533"/>
                    </a:cubicBezTo>
                    <a:cubicBezTo>
                      <a:pt x="124" y="533"/>
                      <a:pt x="144" y="524"/>
                      <a:pt x="159" y="502"/>
                    </a:cubicBezTo>
                    <a:cubicBezTo>
                      <a:pt x="248" y="376"/>
                      <a:pt x="303" y="232"/>
                      <a:pt x="327" y="79"/>
                    </a:cubicBezTo>
                    <a:cubicBezTo>
                      <a:pt x="332" y="29"/>
                      <a:pt x="292" y="1"/>
                      <a:pt x="252" y="1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" name="Google Shape;973;p83">
              <a:extLst>
                <a:ext uri="{FF2B5EF4-FFF2-40B4-BE49-F238E27FC236}">
                  <a16:creationId xmlns:a16="http://schemas.microsoft.com/office/drawing/2014/main" id="{82A32089-5A8F-4A15-AF50-7A82D5C02CFC}"/>
                </a:ext>
              </a:extLst>
            </p:cNvPr>
            <p:cNvSpPr/>
            <p:nvPr/>
          </p:nvSpPr>
          <p:spPr>
            <a:xfrm flipH="1">
              <a:off x="3944381" y="1569605"/>
              <a:ext cx="85206" cy="66941"/>
            </a:xfrm>
            <a:custGeom>
              <a:avLst/>
              <a:gdLst/>
              <a:ahLst/>
              <a:cxnLst/>
              <a:rect l="l" t="t" r="r" b="b"/>
              <a:pathLst>
                <a:path w="933" h="733" extrusionOk="0">
                  <a:moveTo>
                    <a:pt x="655" y="1"/>
                  </a:moveTo>
                  <a:cubicBezTo>
                    <a:pt x="610" y="1"/>
                    <a:pt x="564" y="14"/>
                    <a:pt x="523" y="40"/>
                  </a:cubicBezTo>
                  <a:lnTo>
                    <a:pt x="144" y="289"/>
                  </a:lnTo>
                  <a:cubicBezTo>
                    <a:pt x="32" y="360"/>
                    <a:pt x="0" y="511"/>
                    <a:pt x="73" y="623"/>
                  </a:cubicBezTo>
                  <a:cubicBezTo>
                    <a:pt x="119" y="694"/>
                    <a:pt x="196" y="732"/>
                    <a:pt x="274" y="732"/>
                  </a:cubicBezTo>
                  <a:cubicBezTo>
                    <a:pt x="320" y="732"/>
                    <a:pt x="366" y="719"/>
                    <a:pt x="407" y="691"/>
                  </a:cubicBezTo>
                  <a:lnTo>
                    <a:pt x="789" y="445"/>
                  </a:lnTo>
                  <a:cubicBezTo>
                    <a:pt x="898" y="371"/>
                    <a:pt x="933" y="220"/>
                    <a:pt x="857" y="111"/>
                  </a:cubicBezTo>
                  <a:cubicBezTo>
                    <a:pt x="811" y="40"/>
                    <a:pt x="734" y="1"/>
                    <a:pt x="655" y="1"/>
                  </a:cubicBezTo>
                  <a:close/>
                </a:path>
              </a:pathLst>
            </a:custGeom>
            <a:solidFill>
              <a:srgbClr val="F9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74;p83">
              <a:extLst>
                <a:ext uri="{FF2B5EF4-FFF2-40B4-BE49-F238E27FC236}">
                  <a16:creationId xmlns:a16="http://schemas.microsoft.com/office/drawing/2014/main" id="{1905A5F2-D1B9-4568-9404-99FABDD636D2}"/>
                </a:ext>
              </a:extLst>
            </p:cNvPr>
            <p:cNvSpPr/>
            <p:nvPr/>
          </p:nvSpPr>
          <p:spPr>
            <a:xfrm flipH="1">
              <a:off x="3921915" y="1616546"/>
              <a:ext cx="88677" cy="59635"/>
            </a:xfrm>
            <a:custGeom>
              <a:avLst/>
              <a:gdLst/>
              <a:ahLst/>
              <a:cxnLst/>
              <a:rect l="l" t="t" r="r" b="b"/>
              <a:pathLst>
                <a:path w="971" h="653" extrusionOk="0">
                  <a:moveTo>
                    <a:pt x="694" y="1"/>
                  </a:moveTo>
                  <a:cubicBezTo>
                    <a:pt x="664" y="1"/>
                    <a:pt x="634" y="6"/>
                    <a:pt x="605" y="17"/>
                  </a:cubicBezTo>
                  <a:lnTo>
                    <a:pt x="185" y="188"/>
                  </a:lnTo>
                  <a:cubicBezTo>
                    <a:pt x="62" y="235"/>
                    <a:pt x="1" y="375"/>
                    <a:pt x="49" y="501"/>
                  </a:cubicBezTo>
                  <a:cubicBezTo>
                    <a:pt x="87" y="595"/>
                    <a:pt x="178" y="653"/>
                    <a:pt x="273" y="653"/>
                  </a:cubicBezTo>
                  <a:cubicBezTo>
                    <a:pt x="303" y="653"/>
                    <a:pt x="333" y="647"/>
                    <a:pt x="363" y="635"/>
                  </a:cubicBezTo>
                  <a:lnTo>
                    <a:pt x="786" y="468"/>
                  </a:lnTo>
                  <a:cubicBezTo>
                    <a:pt x="909" y="416"/>
                    <a:pt x="971" y="276"/>
                    <a:pt x="919" y="153"/>
                  </a:cubicBezTo>
                  <a:cubicBezTo>
                    <a:pt x="882" y="59"/>
                    <a:pt x="791" y="1"/>
                    <a:pt x="694" y="1"/>
                  </a:cubicBezTo>
                  <a:close/>
                </a:path>
              </a:pathLst>
            </a:custGeom>
            <a:solidFill>
              <a:srgbClr val="F9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Text Box 18">
            <a:extLst>
              <a:ext uri="{FF2B5EF4-FFF2-40B4-BE49-F238E27FC236}">
                <a16:creationId xmlns:a16="http://schemas.microsoft.com/office/drawing/2014/main" id="{FA4D5E1C-2E32-40CA-8A2D-50F4BDF89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7782"/>
            <a:ext cx="5550929" cy="584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UVF TypoSlabserif" panose="02000403050000020004" pitchFamily="2" charset="0"/>
              </a:rPr>
              <a:t>b) Tính rồi thử lại: (Theo mẫu)</a:t>
            </a:r>
          </a:p>
        </p:txBody>
      </p:sp>
      <p:sp>
        <p:nvSpPr>
          <p:cNvPr id="140" name="Text Box 17">
            <a:extLst>
              <a:ext uri="{FF2B5EF4-FFF2-40B4-BE49-F238E27FC236}">
                <a16:creationId xmlns:a16="http://schemas.microsoft.com/office/drawing/2014/main" id="{C2F1F7DA-F595-42CF-B354-FDE0D747B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6661" y="792278"/>
            <a:ext cx="2901203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sz="28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267345 + 31925</a:t>
            </a:r>
            <a:endParaRPr lang="en-US" altLang="en-US" sz="28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F TypoSlabserif" panose="02000403050000020004" pitchFamily="2" charset="0"/>
            </a:endParaRPr>
          </a:p>
        </p:txBody>
      </p:sp>
      <p:sp>
        <p:nvSpPr>
          <p:cNvPr id="142" name="Text Box 6">
            <a:extLst>
              <a:ext uri="{FF2B5EF4-FFF2-40B4-BE49-F238E27FC236}">
                <a16:creationId xmlns:a16="http://schemas.microsoft.com/office/drawing/2014/main" id="{D09966EE-D45E-4B54-96FE-21B1F6EDC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55" y="2037165"/>
            <a:ext cx="4634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UVF TypoSlabserif" panose="02000403050000020004" pitchFamily="2" charset="0"/>
              </a:rPr>
              <a:t>+</a:t>
            </a:r>
          </a:p>
        </p:txBody>
      </p:sp>
      <p:sp>
        <p:nvSpPr>
          <p:cNvPr id="143" name="Line 7">
            <a:extLst>
              <a:ext uri="{FF2B5EF4-FFF2-40B4-BE49-F238E27FC236}">
                <a16:creationId xmlns:a16="http://schemas.microsoft.com/office/drawing/2014/main" id="{CC829803-3150-48F6-8631-ADA5E4E08C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5654" y="3118579"/>
            <a:ext cx="225935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000">
              <a:latin typeface="UVF TypoSlabserif" panose="02000403050000020004" pitchFamily="2" charset="0"/>
            </a:endParaRPr>
          </a:p>
        </p:txBody>
      </p:sp>
      <p:sp>
        <p:nvSpPr>
          <p:cNvPr id="144" name="Text Box 10">
            <a:extLst>
              <a:ext uri="{FF2B5EF4-FFF2-40B4-BE49-F238E27FC236}">
                <a16:creationId xmlns:a16="http://schemas.microsoft.com/office/drawing/2014/main" id="{88FAA450-5E0E-44BE-9855-DB8CC0CFC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54" y="1759352"/>
            <a:ext cx="26359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UVF TypoSlabserif" panose="02000403050000020004" pitchFamily="2" charset="0"/>
              </a:rPr>
              <a:t>267 345</a:t>
            </a:r>
            <a:endParaRPr lang="en-US" altLang="en-US" sz="4000" b="1">
              <a:latin typeface="UVF TypoSlabserif" panose="02000403050000020004" pitchFamily="2" charset="0"/>
            </a:endParaRPr>
          </a:p>
        </p:txBody>
      </p:sp>
      <p:sp>
        <p:nvSpPr>
          <p:cNvPr id="145" name="Text Box 11">
            <a:extLst>
              <a:ext uri="{FF2B5EF4-FFF2-40B4-BE49-F238E27FC236}">
                <a16:creationId xmlns:a16="http://schemas.microsoft.com/office/drawing/2014/main" id="{29DD3C1D-931D-4C18-AD82-CAF259D2A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773" y="2410009"/>
            <a:ext cx="25490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UVF TypoSlabserif" panose="02000403050000020004" pitchFamily="2" charset="0"/>
              </a:rPr>
              <a:t>  </a:t>
            </a:r>
            <a:r>
              <a:rPr lang="en-US" altLang="en-US" sz="4000" b="1">
                <a:solidFill>
                  <a:srgbClr val="000000"/>
                </a:solidFill>
                <a:latin typeface="UVF TypoSlabserif" panose="02000403050000020004" pitchFamily="2" charset="0"/>
              </a:rPr>
              <a:t>31 925</a:t>
            </a:r>
            <a:endParaRPr lang="en-US" altLang="en-US" sz="4000" b="1" dirty="0">
              <a:solidFill>
                <a:srgbClr val="000000"/>
              </a:solidFill>
              <a:latin typeface="UVF TypoSlabserif" panose="02000403050000020004" pitchFamily="2" charset="0"/>
            </a:endParaRPr>
          </a:p>
        </p:txBody>
      </p:sp>
      <p:sp>
        <p:nvSpPr>
          <p:cNvPr id="146" name="Text Box 12">
            <a:extLst>
              <a:ext uri="{FF2B5EF4-FFF2-40B4-BE49-F238E27FC236}">
                <a16:creationId xmlns:a16="http://schemas.microsoft.com/office/drawing/2014/main" id="{26CF366B-8DEF-4E20-BD0B-F99EAB29B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572" y="3124375"/>
            <a:ext cx="3128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accent6">
                    <a:lumMod val="75000"/>
                  </a:schemeClr>
                </a:solidFill>
                <a:latin typeface="UVF TypoSlabserif" panose="02000403050000020004" pitchFamily="2" charset="0"/>
              </a:rPr>
              <a:t>   299 270</a:t>
            </a:r>
          </a:p>
        </p:txBody>
      </p:sp>
      <p:sp>
        <p:nvSpPr>
          <p:cNvPr id="147" name="Text Box 12">
            <a:extLst>
              <a:ext uri="{FF2B5EF4-FFF2-40B4-BE49-F238E27FC236}">
                <a16:creationId xmlns:a16="http://schemas.microsoft.com/office/drawing/2014/main" id="{560A724A-247F-4E2C-AE36-F5452ECAF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131" y="1823680"/>
            <a:ext cx="3128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UVF TypoSlabserif" panose="02000403050000020004" pitchFamily="2" charset="0"/>
              </a:rPr>
              <a:t>   </a:t>
            </a:r>
            <a:r>
              <a:rPr lang="en-US" altLang="en-US" sz="4000" b="1">
                <a:latin typeface="UVF TypoSlabserif" panose="02000403050000020004" pitchFamily="2" charset="0"/>
              </a:rPr>
              <a:t>299 270</a:t>
            </a:r>
          </a:p>
        </p:txBody>
      </p:sp>
      <p:sp>
        <p:nvSpPr>
          <p:cNvPr id="148" name="Text Box 18">
            <a:extLst>
              <a:ext uri="{FF2B5EF4-FFF2-40B4-BE49-F238E27FC236}">
                <a16:creationId xmlns:a16="http://schemas.microsoft.com/office/drawing/2014/main" id="{A62757FB-2282-4784-95B8-8296B4FCE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320" y="1611276"/>
            <a:ext cx="2285909" cy="707886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UVF TypoSlabserif" panose="02000403050000020004" pitchFamily="2" charset="0"/>
              </a:rPr>
              <a:t>Thử lại:</a:t>
            </a:r>
          </a:p>
        </p:txBody>
      </p:sp>
      <p:sp>
        <p:nvSpPr>
          <p:cNvPr id="149" name="Text Box 10">
            <a:extLst>
              <a:ext uri="{FF2B5EF4-FFF2-40B4-BE49-F238E27FC236}">
                <a16:creationId xmlns:a16="http://schemas.microsoft.com/office/drawing/2014/main" id="{CDAD496D-F0C8-4563-991F-6B538CDA9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7864" y="2416489"/>
            <a:ext cx="26359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UVF TypoSlabserif" panose="02000403050000020004" pitchFamily="2" charset="0"/>
              </a:rPr>
              <a:t>267 345</a:t>
            </a:r>
            <a:endParaRPr lang="en-US" altLang="en-US" sz="4000" b="1">
              <a:latin typeface="UVF TypoSlabserif" panose="02000403050000020004" pitchFamily="2" charset="0"/>
            </a:endParaRPr>
          </a:p>
        </p:txBody>
      </p:sp>
      <p:sp>
        <p:nvSpPr>
          <p:cNvPr id="150" name="Line 7">
            <a:extLst>
              <a:ext uri="{FF2B5EF4-FFF2-40B4-BE49-F238E27FC236}">
                <a16:creationId xmlns:a16="http://schemas.microsoft.com/office/drawing/2014/main" id="{41BEA5F3-1CD6-4313-8E06-1DFA67D474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0367" y="3126864"/>
            <a:ext cx="225935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000">
              <a:latin typeface="UVF TypoSlabserif" panose="02000403050000020004" pitchFamily="2" charset="0"/>
            </a:endParaRPr>
          </a:p>
        </p:txBody>
      </p:sp>
      <p:sp>
        <p:nvSpPr>
          <p:cNvPr id="151" name="Text Box 11">
            <a:extLst>
              <a:ext uri="{FF2B5EF4-FFF2-40B4-BE49-F238E27FC236}">
                <a16:creationId xmlns:a16="http://schemas.microsoft.com/office/drawing/2014/main" id="{C9B3A7F2-F498-4A33-8EB4-7930E48BE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371" y="3129719"/>
            <a:ext cx="3697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accent6">
                    <a:lumMod val="75000"/>
                  </a:schemeClr>
                </a:solidFill>
                <a:latin typeface="UVF TypoSlabserif" panose="02000403050000020004" pitchFamily="2" charset="0"/>
              </a:rPr>
              <a:t>  31 925</a:t>
            </a:r>
            <a:endParaRPr lang="en-US" altLang="en-US" sz="4000" b="1" dirty="0">
              <a:solidFill>
                <a:schemeClr val="accent6">
                  <a:lumMod val="75000"/>
                </a:schemeClr>
              </a:solidFill>
              <a:latin typeface="UVF TypoSlabserif" panose="02000403050000020004" pitchFamily="2" charset="0"/>
            </a:endParaRPr>
          </a:p>
        </p:txBody>
      </p:sp>
      <p:sp>
        <p:nvSpPr>
          <p:cNvPr id="152" name="Text Box 6">
            <a:extLst>
              <a:ext uri="{FF2B5EF4-FFF2-40B4-BE49-F238E27FC236}">
                <a16:creationId xmlns:a16="http://schemas.microsoft.com/office/drawing/2014/main" id="{4F96205D-475D-47C3-8B7B-133F87AFC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900" y="2127945"/>
            <a:ext cx="4634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UVF TypoSlabserif" panose="02000403050000020004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9504315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3" grpId="0" animBg="1"/>
      <p:bldP spid="144" grpId="0"/>
      <p:bldP spid="145" grpId="0"/>
      <p:bldP spid="146" grpId="0" bldLvl="0"/>
      <p:bldP spid="147" grpId="0"/>
      <p:bldP spid="148" grpId="0" animBg="1"/>
      <p:bldP spid="149" grpId="0"/>
      <p:bldP spid="150" grpId="0" animBg="1"/>
      <p:bldP spid="151" grpId="0"/>
      <p:bldP spid="1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28">
            <a:extLst>
              <a:ext uri="{FF2B5EF4-FFF2-40B4-BE49-F238E27FC236}">
                <a16:creationId xmlns:a16="http://schemas.microsoft.com/office/drawing/2014/main" id="{390B184F-9CC5-4513-87C7-921D377B8A83}"/>
              </a:ext>
            </a:extLst>
          </p:cNvPr>
          <p:cNvSpPr/>
          <p:nvPr/>
        </p:nvSpPr>
        <p:spPr>
          <a:xfrm>
            <a:off x="-1127953" y="475278"/>
            <a:ext cx="11196918" cy="4192943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5" name="Google Shape;1405;p95"/>
          <p:cNvGrpSpPr/>
          <p:nvPr/>
        </p:nvGrpSpPr>
        <p:grpSpPr>
          <a:xfrm>
            <a:off x="12122240" y="-2385279"/>
            <a:ext cx="331366" cy="330494"/>
            <a:chOff x="-4570325" y="2405775"/>
            <a:chExt cx="294600" cy="293825"/>
          </a:xfrm>
        </p:grpSpPr>
        <p:sp>
          <p:nvSpPr>
            <p:cNvPr id="1406" name="Google Shape;1406;p95"/>
            <p:cNvSpPr/>
            <p:nvPr/>
          </p:nvSpPr>
          <p:spPr>
            <a:xfrm>
              <a:off x="-4570325" y="2405775"/>
              <a:ext cx="294600" cy="293825"/>
            </a:xfrm>
            <a:custGeom>
              <a:avLst/>
              <a:gdLst/>
              <a:ahLst/>
              <a:cxnLst/>
              <a:rect l="l" t="t" r="r" b="b"/>
              <a:pathLst>
                <a:path w="11784" h="11753" extrusionOk="0">
                  <a:moveTo>
                    <a:pt x="5734" y="694"/>
                  </a:moveTo>
                  <a:cubicBezTo>
                    <a:pt x="7624" y="694"/>
                    <a:pt x="9168" y="2238"/>
                    <a:pt x="9168" y="4128"/>
                  </a:cubicBezTo>
                  <a:cubicBezTo>
                    <a:pt x="9168" y="6050"/>
                    <a:pt x="7624" y="7594"/>
                    <a:pt x="5734" y="7594"/>
                  </a:cubicBezTo>
                  <a:cubicBezTo>
                    <a:pt x="3844" y="7594"/>
                    <a:pt x="2332" y="6018"/>
                    <a:pt x="2332" y="4128"/>
                  </a:cubicBezTo>
                  <a:cubicBezTo>
                    <a:pt x="2332" y="2238"/>
                    <a:pt x="3844" y="694"/>
                    <a:pt x="5734" y="694"/>
                  </a:cubicBezTo>
                  <a:close/>
                  <a:moveTo>
                    <a:pt x="977" y="7531"/>
                  </a:moveTo>
                  <a:cubicBezTo>
                    <a:pt x="1166" y="7531"/>
                    <a:pt x="1323" y="7688"/>
                    <a:pt x="1323" y="7909"/>
                  </a:cubicBezTo>
                  <a:cubicBezTo>
                    <a:pt x="1292" y="8129"/>
                    <a:pt x="1134" y="8255"/>
                    <a:pt x="977" y="8255"/>
                  </a:cubicBezTo>
                  <a:cubicBezTo>
                    <a:pt x="788" y="8255"/>
                    <a:pt x="630" y="8098"/>
                    <a:pt x="630" y="7909"/>
                  </a:cubicBezTo>
                  <a:cubicBezTo>
                    <a:pt x="630" y="7688"/>
                    <a:pt x="788" y="7531"/>
                    <a:pt x="977" y="7531"/>
                  </a:cubicBezTo>
                  <a:close/>
                  <a:moveTo>
                    <a:pt x="10586" y="7531"/>
                  </a:moveTo>
                  <a:cubicBezTo>
                    <a:pt x="10775" y="7531"/>
                    <a:pt x="10932" y="7688"/>
                    <a:pt x="10932" y="7909"/>
                  </a:cubicBezTo>
                  <a:cubicBezTo>
                    <a:pt x="10932" y="8129"/>
                    <a:pt x="10775" y="8255"/>
                    <a:pt x="10586" y="8255"/>
                  </a:cubicBezTo>
                  <a:cubicBezTo>
                    <a:pt x="10397" y="8255"/>
                    <a:pt x="10239" y="8098"/>
                    <a:pt x="10239" y="7909"/>
                  </a:cubicBezTo>
                  <a:cubicBezTo>
                    <a:pt x="10239" y="7688"/>
                    <a:pt x="10397" y="7531"/>
                    <a:pt x="10586" y="7531"/>
                  </a:cubicBezTo>
                  <a:close/>
                  <a:moveTo>
                    <a:pt x="3025" y="9641"/>
                  </a:moveTo>
                  <a:cubicBezTo>
                    <a:pt x="3214" y="9641"/>
                    <a:pt x="3371" y="9799"/>
                    <a:pt x="3371" y="9988"/>
                  </a:cubicBezTo>
                  <a:cubicBezTo>
                    <a:pt x="3340" y="10177"/>
                    <a:pt x="3214" y="10335"/>
                    <a:pt x="3025" y="10335"/>
                  </a:cubicBezTo>
                  <a:cubicBezTo>
                    <a:pt x="2836" y="10335"/>
                    <a:pt x="2678" y="10177"/>
                    <a:pt x="2678" y="9988"/>
                  </a:cubicBezTo>
                  <a:cubicBezTo>
                    <a:pt x="2678" y="9799"/>
                    <a:pt x="2836" y="9641"/>
                    <a:pt x="3025" y="9641"/>
                  </a:cubicBezTo>
                  <a:close/>
                  <a:moveTo>
                    <a:pt x="8475" y="9641"/>
                  </a:moveTo>
                  <a:cubicBezTo>
                    <a:pt x="8696" y="9641"/>
                    <a:pt x="8822" y="9799"/>
                    <a:pt x="8822" y="9988"/>
                  </a:cubicBezTo>
                  <a:cubicBezTo>
                    <a:pt x="8822" y="10177"/>
                    <a:pt x="8664" y="10335"/>
                    <a:pt x="8475" y="10335"/>
                  </a:cubicBezTo>
                  <a:cubicBezTo>
                    <a:pt x="8255" y="10335"/>
                    <a:pt x="8128" y="10177"/>
                    <a:pt x="8128" y="9988"/>
                  </a:cubicBezTo>
                  <a:cubicBezTo>
                    <a:pt x="8128" y="9799"/>
                    <a:pt x="8255" y="9641"/>
                    <a:pt x="8475" y="9641"/>
                  </a:cubicBezTo>
                  <a:close/>
                  <a:moveTo>
                    <a:pt x="5734" y="10303"/>
                  </a:moveTo>
                  <a:cubicBezTo>
                    <a:pt x="5955" y="10303"/>
                    <a:pt x="6112" y="10461"/>
                    <a:pt x="6112" y="10650"/>
                  </a:cubicBezTo>
                  <a:cubicBezTo>
                    <a:pt x="6112" y="10839"/>
                    <a:pt x="5955" y="10996"/>
                    <a:pt x="5734" y="10996"/>
                  </a:cubicBezTo>
                  <a:cubicBezTo>
                    <a:pt x="5545" y="10996"/>
                    <a:pt x="5388" y="10839"/>
                    <a:pt x="5388" y="10650"/>
                  </a:cubicBezTo>
                  <a:cubicBezTo>
                    <a:pt x="5388" y="10461"/>
                    <a:pt x="5545" y="10303"/>
                    <a:pt x="5734" y="10303"/>
                  </a:cubicBezTo>
                  <a:close/>
                  <a:moveTo>
                    <a:pt x="5797" y="1"/>
                  </a:moveTo>
                  <a:cubicBezTo>
                    <a:pt x="3497" y="1"/>
                    <a:pt x="1701" y="1860"/>
                    <a:pt x="1701" y="4097"/>
                  </a:cubicBezTo>
                  <a:cubicBezTo>
                    <a:pt x="1701" y="5010"/>
                    <a:pt x="2017" y="5924"/>
                    <a:pt x="2552" y="6617"/>
                  </a:cubicBezTo>
                  <a:lnTo>
                    <a:pt x="1701" y="7153"/>
                  </a:lnTo>
                  <a:cubicBezTo>
                    <a:pt x="1481" y="6995"/>
                    <a:pt x="1260" y="6901"/>
                    <a:pt x="1040" y="6901"/>
                  </a:cubicBezTo>
                  <a:cubicBezTo>
                    <a:pt x="473" y="6901"/>
                    <a:pt x="0" y="7373"/>
                    <a:pt x="0" y="7940"/>
                  </a:cubicBezTo>
                  <a:cubicBezTo>
                    <a:pt x="0" y="8476"/>
                    <a:pt x="473" y="8948"/>
                    <a:pt x="1040" y="8948"/>
                  </a:cubicBezTo>
                  <a:cubicBezTo>
                    <a:pt x="1575" y="8948"/>
                    <a:pt x="2048" y="8476"/>
                    <a:pt x="2048" y="7940"/>
                  </a:cubicBezTo>
                  <a:lnTo>
                    <a:pt x="2048" y="7751"/>
                  </a:lnTo>
                  <a:lnTo>
                    <a:pt x="3088" y="7153"/>
                  </a:lnTo>
                  <a:cubicBezTo>
                    <a:pt x="3340" y="7373"/>
                    <a:pt x="3623" y="7625"/>
                    <a:pt x="3970" y="7783"/>
                  </a:cubicBezTo>
                  <a:lnTo>
                    <a:pt x="3308" y="8948"/>
                  </a:lnTo>
                  <a:lnTo>
                    <a:pt x="3119" y="8948"/>
                  </a:lnTo>
                  <a:cubicBezTo>
                    <a:pt x="2552" y="8948"/>
                    <a:pt x="2080" y="9421"/>
                    <a:pt x="2080" y="9988"/>
                  </a:cubicBezTo>
                  <a:cubicBezTo>
                    <a:pt x="2080" y="10524"/>
                    <a:pt x="2552" y="10996"/>
                    <a:pt x="3119" y="10996"/>
                  </a:cubicBezTo>
                  <a:cubicBezTo>
                    <a:pt x="3655" y="10996"/>
                    <a:pt x="4127" y="10524"/>
                    <a:pt x="4127" y="9988"/>
                  </a:cubicBezTo>
                  <a:cubicBezTo>
                    <a:pt x="4127" y="9736"/>
                    <a:pt x="4064" y="9515"/>
                    <a:pt x="3907" y="9326"/>
                  </a:cubicBezTo>
                  <a:lnTo>
                    <a:pt x="4600" y="8098"/>
                  </a:lnTo>
                  <a:cubicBezTo>
                    <a:pt x="4883" y="8161"/>
                    <a:pt x="5199" y="8255"/>
                    <a:pt x="5514" y="8287"/>
                  </a:cubicBezTo>
                  <a:lnTo>
                    <a:pt x="5514" y="9736"/>
                  </a:lnTo>
                  <a:cubicBezTo>
                    <a:pt x="5136" y="9894"/>
                    <a:pt x="4852" y="10272"/>
                    <a:pt x="4852" y="10713"/>
                  </a:cubicBezTo>
                  <a:cubicBezTo>
                    <a:pt x="4852" y="11280"/>
                    <a:pt x="5325" y="11752"/>
                    <a:pt x="5860" y="11752"/>
                  </a:cubicBezTo>
                  <a:cubicBezTo>
                    <a:pt x="6427" y="11752"/>
                    <a:pt x="6900" y="11280"/>
                    <a:pt x="6900" y="10713"/>
                  </a:cubicBezTo>
                  <a:cubicBezTo>
                    <a:pt x="6900" y="10303"/>
                    <a:pt x="6616" y="9894"/>
                    <a:pt x="6238" y="9736"/>
                  </a:cubicBezTo>
                  <a:lnTo>
                    <a:pt x="6238" y="8287"/>
                  </a:lnTo>
                  <a:cubicBezTo>
                    <a:pt x="6553" y="8255"/>
                    <a:pt x="6868" y="8224"/>
                    <a:pt x="7120" y="8098"/>
                  </a:cubicBezTo>
                  <a:lnTo>
                    <a:pt x="7845" y="9326"/>
                  </a:lnTo>
                  <a:cubicBezTo>
                    <a:pt x="7687" y="9515"/>
                    <a:pt x="7593" y="9736"/>
                    <a:pt x="7593" y="9988"/>
                  </a:cubicBezTo>
                  <a:cubicBezTo>
                    <a:pt x="7593" y="10524"/>
                    <a:pt x="8065" y="10996"/>
                    <a:pt x="8633" y="10996"/>
                  </a:cubicBezTo>
                  <a:cubicBezTo>
                    <a:pt x="9168" y="10996"/>
                    <a:pt x="9641" y="10524"/>
                    <a:pt x="9641" y="9988"/>
                  </a:cubicBezTo>
                  <a:cubicBezTo>
                    <a:pt x="9641" y="9421"/>
                    <a:pt x="9168" y="8948"/>
                    <a:pt x="8633" y="8948"/>
                  </a:cubicBezTo>
                  <a:lnTo>
                    <a:pt x="8444" y="8948"/>
                  </a:lnTo>
                  <a:lnTo>
                    <a:pt x="7750" y="7783"/>
                  </a:lnTo>
                  <a:cubicBezTo>
                    <a:pt x="8065" y="7625"/>
                    <a:pt x="8381" y="7373"/>
                    <a:pt x="8664" y="7153"/>
                  </a:cubicBezTo>
                  <a:lnTo>
                    <a:pt x="9735" y="7751"/>
                  </a:lnTo>
                  <a:lnTo>
                    <a:pt x="9735" y="7940"/>
                  </a:lnTo>
                  <a:cubicBezTo>
                    <a:pt x="9735" y="8476"/>
                    <a:pt x="10208" y="8948"/>
                    <a:pt x="10743" y="8948"/>
                  </a:cubicBezTo>
                  <a:cubicBezTo>
                    <a:pt x="11310" y="8948"/>
                    <a:pt x="11783" y="8476"/>
                    <a:pt x="11783" y="7940"/>
                  </a:cubicBezTo>
                  <a:cubicBezTo>
                    <a:pt x="11626" y="7342"/>
                    <a:pt x="11153" y="6901"/>
                    <a:pt x="10586" y="6901"/>
                  </a:cubicBezTo>
                  <a:cubicBezTo>
                    <a:pt x="10302" y="6901"/>
                    <a:pt x="10082" y="6995"/>
                    <a:pt x="9924" y="7153"/>
                  </a:cubicBezTo>
                  <a:lnTo>
                    <a:pt x="9011" y="6617"/>
                  </a:lnTo>
                  <a:cubicBezTo>
                    <a:pt x="9578" y="5924"/>
                    <a:pt x="9893" y="5010"/>
                    <a:pt x="9893" y="4097"/>
                  </a:cubicBezTo>
                  <a:cubicBezTo>
                    <a:pt x="9893" y="1828"/>
                    <a:pt x="8034" y="1"/>
                    <a:pt x="57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95"/>
            <p:cNvSpPr/>
            <p:nvPr/>
          </p:nvSpPr>
          <p:spPr>
            <a:xfrm>
              <a:off x="-4478175" y="2439650"/>
              <a:ext cx="103975" cy="120525"/>
            </a:xfrm>
            <a:custGeom>
              <a:avLst/>
              <a:gdLst/>
              <a:ahLst/>
              <a:cxnLst/>
              <a:rect l="l" t="t" r="r" b="b"/>
              <a:pathLst>
                <a:path w="4159" h="4821" extrusionOk="0">
                  <a:moveTo>
                    <a:pt x="2048" y="725"/>
                  </a:moveTo>
                  <a:cubicBezTo>
                    <a:pt x="2458" y="725"/>
                    <a:pt x="2741" y="1040"/>
                    <a:pt x="2741" y="1387"/>
                  </a:cubicBezTo>
                  <a:cubicBezTo>
                    <a:pt x="2741" y="1765"/>
                    <a:pt x="2426" y="2049"/>
                    <a:pt x="2048" y="2049"/>
                  </a:cubicBezTo>
                  <a:cubicBezTo>
                    <a:pt x="1702" y="2049"/>
                    <a:pt x="1387" y="1733"/>
                    <a:pt x="1387" y="1387"/>
                  </a:cubicBezTo>
                  <a:cubicBezTo>
                    <a:pt x="1387" y="1040"/>
                    <a:pt x="1702" y="725"/>
                    <a:pt x="2048" y="725"/>
                  </a:cubicBezTo>
                  <a:close/>
                  <a:moveTo>
                    <a:pt x="2363" y="2773"/>
                  </a:moveTo>
                  <a:cubicBezTo>
                    <a:pt x="2930" y="2773"/>
                    <a:pt x="3403" y="3246"/>
                    <a:pt x="3403" y="3781"/>
                  </a:cubicBezTo>
                  <a:lnTo>
                    <a:pt x="3403" y="4128"/>
                  </a:lnTo>
                  <a:lnTo>
                    <a:pt x="630" y="4128"/>
                  </a:lnTo>
                  <a:lnTo>
                    <a:pt x="630" y="3781"/>
                  </a:lnTo>
                  <a:lnTo>
                    <a:pt x="693" y="3781"/>
                  </a:lnTo>
                  <a:cubicBezTo>
                    <a:pt x="693" y="3246"/>
                    <a:pt x="1166" y="2773"/>
                    <a:pt x="1702" y="2773"/>
                  </a:cubicBezTo>
                  <a:close/>
                  <a:moveTo>
                    <a:pt x="2111" y="1"/>
                  </a:moveTo>
                  <a:cubicBezTo>
                    <a:pt x="1355" y="1"/>
                    <a:pt x="725" y="631"/>
                    <a:pt x="725" y="1387"/>
                  </a:cubicBezTo>
                  <a:cubicBezTo>
                    <a:pt x="725" y="1702"/>
                    <a:pt x="851" y="2017"/>
                    <a:pt x="1040" y="2238"/>
                  </a:cubicBezTo>
                  <a:cubicBezTo>
                    <a:pt x="441" y="2521"/>
                    <a:pt x="63" y="3120"/>
                    <a:pt x="63" y="3781"/>
                  </a:cubicBezTo>
                  <a:lnTo>
                    <a:pt x="63" y="4443"/>
                  </a:lnTo>
                  <a:cubicBezTo>
                    <a:pt x="0" y="4663"/>
                    <a:pt x="158" y="4821"/>
                    <a:pt x="378" y="4821"/>
                  </a:cubicBezTo>
                  <a:lnTo>
                    <a:pt x="3781" y="4821"/>
                  </a:lnTo>
                  <a:cubicBezTo>
                    <a:pt x="4001" y="4821"/>
                    <a:pt x="4159" y="4663"/>
                    <a:pt x="4159" y="4443"/>
                  </a:cubicBezTo>
                  <a:lnTo>
                    <a:pt x="4159" y="3781"/>
                  </a:lnTo>
                  <a:cubicBezTo>
                    <a:pt x="4159" y="3120"/>
                    <a:pt x="3749" y="2521"/>
                    <a:pt x="3151" y="2238"/>
                  </a:cubicBezTo>
                  <a:cubicBezTo>
                    <a:pt x="3371" y="2017"/>
                    <a:pt x="3466" y="1733"/>
                    <a:pt x="3466" y="1387"/>
                  </a:cubicBezTo>
                  <a:cubicBezTo>
                    <a:pt x="3466" y="631"/>
                    <a:pt x="2836" y="1"/>
                    <a:pt x="2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8" name="Google Shape;1408;p95"/>
          <p:cNvGrpSpPr/>
          <p:nvPr/>
        </p:nvGrpSpPr>
        <p:grpSpPr>
          <a:xfrm>
            <a:off x="9618906" y="-2383930"/>
            <a:ext cx="329595" cy="327823"/>
            <a:chOff x="-3854375" y="2046625"/>
            <a:chExt cx="293025" cy="291450"/>
          </a:xfrm>
        </p:grpSpPr>
        <p:sp>
          <p:nvSpPr>
            <p:cNvPr id="1409" name="Google Shape;1409;p95"/>
            <p:cNvSpPr/>
            <p:nvPr/>
          </p:nvSpPr>
          <p:spPr>
            <a:xfrm>
              <a:off x="-3854375" y="204662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7624" y="694"/>
                  </a:moveTo>
                  <a:cubicBezTo>
                    <a:pt x="9515" y="694"/>
                    <a:pt x="11058" y="2206"/>
                    <a:pt x="11058" y="4096"/>
                  </a:cubicBezTo>
                  <a:cubicBezTo>
                    <a:pt x="11058" y="5987"/>
                    <a:pt x="9515" y="7530"/>
                    <a:pt x="7624" y="7530"/>
                  </a:cubicBezTo>
                  <a:cubicBezTo>
                    <a:pt x="5734" y="7530"/>
                    <a:pt x="4190" y="5987"/>
                    <a:pt x="4190" y="4096"/>
                  </a:cubicBezTo>
                  <a:cubicBezTo>
                    <a:pt x="4190" y="2206"/>
                    <a:pt x="5734" y="694"/>
                    <a:pt x="7624" y="694"/>
                  </a:cubicBezTo>
                  <a:close/>
                  <a:moveTo>
                    <a:pt x="3336" y="8066"/>
                  </a:moveTo>
                  <a:cubicBezTo>
                    <a:pt x="3426" y="8066"/>
                    <a:pt x="3513" y="8098"/>
                    <a:pt x="3560" y="8161"/>
                  </a:cubicBezTo>
                  <a:cubicBezTo>
                    <a:pt x="3686" y="8287"/>
                    <a:pt x="3686" y="8507"/>
                    <a:pt x="3560" y="8633"/>
                  </a:cubicBezTo>
                  <a:lnTo>
                    <a:pt x="1323" y="10870"/>
                  </a:lnTo>
                  <a:cubicBezTo>
                    <a:pt x="1260" y="10933"/>
                    <a:pt x="1174" y="10964"/>
                    <a:pt x="1087" y="10964"/>
                  </a:cubicBezTo>
                  <a:cubicBezTo>
                    <a:pt x="1001" y="10964"/>
                    <a:pt x="914" y="10933"/>
                    <a:pt x="851" y="10870"/>
                  </a:cubicBezTo>
                  <a:cubicBezTo>
                    <a:pt x="725" y="10744"/>
                    <a:pt x="725" y="10523"/>
                    <a:pt x="851" y="10397"/>
                  </a:cubicBezTo>
                  <a:lnTo>
                    <a:pt x="3088" y="8161"/>
                  </a:lnTo>
                  <a:cubicBezTo>
                    <a:pt x="3151" y="8098"/>
                    <a:pt x="3245" y="8066"/>
                    <a:pt x="3336" y="8066"/>
                  </a:cubicBezTo>
                  <a:close/>
                  <a:moveTo>
                    <a:pt x="7624" y="1"/>
                  </a:moveTo>
                  <a:cubicBezTo>
                    <a:pt x="5356" y="1"/>
                    <a:pt x="3529" y="1860"/>
                    <a:pt x="3529" y="4096"/>
                  </a:cubicBezTo>
                  <a:cubicBezTo>
                    <a:pt x="3529" y="5136"/>
                    <a:pt x="3875" y="6050"/>
                    <a:pt x="4505" y="6743"/>
                  </a:cubicBezTo>
                  <a:lnTo>
                    <a:pt x="3812" y="7467"/>
                  </a:lnTo>
                  <a:cubicBezTo>
                    <a:pt x="3661" y="7386"/>
                    <a:pt x="3500" y="7347"/>
                    <a:pt x="3342" y="7347"/>
                  </a:cubicBezTo>
                  <a:cubicBezTo>
                    <a:pt x="3074" y="7347"/>
                    <a:pt x="2813" y="7458"/>
                    <a:pt x="2615" y="7656"/>
                  </a:cubicBezTo>
                  <a:lnTo>
                    <a:pt x="378" y="9893"/>
                  </a:lnTo>
                  <a:cubicBezTo>
                    <a:pt x="0" y="10271"/>
                    <a:pt x="0" y="10964"/>
                    <a:pt x="378" y="11343"/>
                  </a:cubicBezTo>
                  <a:cubicBezTo>
                    <a:pt x="567" y="11532"/>
                    <a:pt x="851" y="11658"/>
                    <a:pt x="1103" y="11658"/>
                  </a:cubicBezTo>
                  <a:cubicBezTo>
                    <a:pt x="1355" y="11658"/>
                    <a:pt x="1607" y="11532"/>
                    <a:pt x="1796" y="11343"/>
                  </a:cubicBezTo>
                  <a:lnTo>
                    <a:pt x="4033" y="9106"/>
                  </a:lnTo>
                  <a:cubicBezTo>
                    <a:pt x="4348" y="8791"/>
                    <a:pt x="4442" y="8318"/>
                    <a:pt x="4253" y="7909"/>
                  </a:cubicBezTo>
                  <a:lnTo>
                    <a:pt x="4947" y="7215"/>
                  </a:lnTo>
                  <a:cubicBezTo>
                    <a:pt x="5671" y="7814"/>
                    <a:pt x="6616" y="8192"/>
                    <a:pt x="7593" y="8192"/>
                  </a:cubicBezTo>
                  <a:cubicBezTo>
                    <a:pt x="9861" y="8192"/>
                    <a:pt x="11689" y="6333"/>
                    <a:pt x="11689" y="4096"/>
                  </a:cubicBezTo>
                  <a:cubicBezTo>
                    <a:pt x="11720" y="1828"/>
                    <a:pt x="9861" y="1"/>
                    <a:pt x="76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95"/>
            <p:cNvSpPr/>
            <p:nvPr/>
          </p:nvSpPr>
          <p:spPr>
            <a:xfrm>
              <a:off x="-3714975" y="2080500"/>
              <a:ext cx="103200" cy="119750"/>
            </a:xfrm>
            <a:custGeom>
              <a:avLst/>
              <a:gdLst/>
              <a:ahLst/>
              <a:cxnLst/>
              <a:rect l="l" t="t" r="r" b="b"/>
              <a:pathLst>
                <a:path w="4128" h="4790" extrusionOk="0">
                  <a:moveTo>
                    <a:pt x="2048" y="694"/>
                  </a:moveTo>
                  <a:cubicBezTo>
                    <a:pt x="2458" y="694"/>
                    <a:pt x="2710" y="1009"/>
                    <a:pt x="2710" y="1387"/>
                  </a:cubicBezTo>
                  <a:cubicBezTo>
                    <a:pt x="2710" y="1765"/>
                    <a:pt x="2395" y="2048"/>
                    <a:pt x="2048" y="2048"/>
                  </a:cubicBezTo>
                  <a:cubicBezTo>
                    <a:pt x="1702" y="2048"/>
                    <a:pt x="1387" y="1733"/>
                    <a:pt x="1387" y="1387"/>
                  </a:cubicBezTo>
                  <a:cubicBezTo>
                    <a:pt x="1355" y="1009"/>
                    <a:pt x="1670" y="694"/>
                    <a:pt x="2048" y="694"/>
                  </a:cubicBezTo>
                  <a:close/>
                  <a:moveTo>
                    <a:pt x="2363" y="2741"/>
                  </a:moveTo>
                  <a:cubicBezTo>
                    <a:pt x="2931" y="2741"/>
                    <a:pt x="3403" y="3214"/>
                    <a:pt x="3403" y="3781"/>
                  </a:cubicBezTo>
                  <a:lnTo>
                    <a:pt x="3403" y="4128"/>
                  </a:lnTo>
                  <a:lnTo>
                    <a:pt x="662" y="4128"/>
                  </a:lnTo>
                  <a:lnTo>
                    <a:pt x="662" y="3781"/>
                  </a:lnTo>
                  <a:cubicBezTo>
                    <a:pt x="662" y="3214"/>
                    <a:pt x="1135" y="2741"/>
                    <a:pt x="1702" y="2741"/>
                  </a:cubicBezTo>
                  <a:close/>
                  <a:moveTo>
                    <a:pt x="2048" y="1"/>
                  </a:moveTo>
                  <a:cubicBezTo>
                    <a:pt x="1292" y="1"/>
                    <a:pt x="662" y="631"/>
                    <a:pt x="662" y="1387"/>
                  </a:cubicBezTo>
                  <a:cubicBezTo>
                    <a:pt x="662" y="1702"/>
                    <a:pt x="788" y="2017"/>
                    <a:pt x="977" y="2237"/>
                  </a:cubicBezTo>
                  <a:cubicBezTo>
                    <a:pt x="410" y="2521"/>
                    <a:pt x="1" y="3119"/>
                    <a:pt x="1" y="3781"/>
                  </a:cubicBezTo>
                  <a:lnTo>
                    <a:pt x="1" y="4443"/>
                  </a:lnTo>
                  <a:cubicBezTo>
                    <a:pt x="1" y="4632"/>
                    <a:pt x="158" y="4789"/>
                    <a:pt x="347" y="4789"/>
                  </a:cubicBezTo>
                  <a:lnTo>
                    <a:pt x="3781" y="4789"/>
                  </a:lnTo>
                  <a:cubicBezTo>
                    <a:pt x="3970" y="4789"/>
                    <a:pt x="4128" y="4632"/>
                    <a:pt x="4128" y="4443"/>
                  </a:cubicBezTo>
                  <a:lnTo>
                    <a:pt x="4128" y="3781"/>
                  </a:lnTo>
                  <a:cubicBezTo>
                    <a:pt x="4096" y="3119"/>
                    <a:pt x="3718" y="2521"/>
                    <a:pt x="3120" y="2237"/>
                  </a:cubicBezTo>
                  <a:cubicBezTo>
                    <a:pt x="3309" y="2017"/>
                    <a:pt x="3435" y="1733"/>
                    <a:pt x="3435" y="1387"/>
                  </a:cubicBezTo>
                  <a:cubicBezTo>
                    <a:pt x="3435" y="631"/>
                    <a:pt x="2805" y="1"/>
                    <a:pt x="2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Text Box 6">
            <a:extLst>
              <a:ext uri="{FF2B5EF4-FFF2-40B4-BE49-F238E27FC236}">
                <a16:creationId xmlns:a16="http://schemas.microsoft.com/office/drawing/2014/main" id="{7D7607DF-37B3-4CCE-88DD-4A957E46D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41" y="1395184"/>
            <a:ext cx="30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UVF TypoSlabserif" panose="02000403050000020004" pitchFamily="2" charset="0"/>
              </a:rPr>
              <a:t>-</a:t>
            </a:r>
          </a:p>
        </p:txBody>
      </p:sp>
      <p:sp>
        <p:nvSpPr>
          <p:cNvPr id="109" name="Line 7">
            <a:extLst>
              <a:ext uri="{FF2B5EF4-FFF2-40B4-BE49-F238E27FC236}">
                <a16:creationId xmlns:a16="http://schemas.microsoft.com/office/drawing/2014/main" id="{56B3763B-622E-4D93-8004-76254AE6D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152" y="2173707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>
              <a:solidFill>
                <a:schemeClr val="accent6">
                  <a:lumMod val="75000"/>
                </a:schemeClr>
              </a:solidFill>
              <a:latin typeface="UVF TypoSlabserif" panose="02000403050000020004" pitchFamily="2" charset="0"/>
            </a:endParaRPr>
          </a:p>
        </p:txBody>
      </p:sp>
      <p:sp>
        <p:nvSpPr>
          <p:cNvPr id="110" name="Text Box 8">
            <a:extLst>
              <a:ext uri="{FF2B5EF4-FFF2-40B4-BE49-F238E27FC236}">
                <a16:creationId xmlns:a16="http://schemas.microsoft.com/office/drawing/2014/main" id="{8540E9C2-2C19-4D71-9280-444CCAD32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0517" y="1384996"/>
            <a:ext cx="496547" cy="60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UVF TypoSlabserif" panose="02000403050000020004" pitchFamily="2" charset="0"/>
              </a:rPr>
              <a:t>+</a:t>
            </a:r>
          </a:p>
        </p:txBody>
      </p:sp>
      <p:sp>
        <p:nvSpPr>
          <p:cNvPr id="111" name="Line 9">
            <a:extLst>
              <a:ext uri="{FF2B5EF4-FFF2-40B4-BE49-F238E27FC236}">
                <a16:creationId xmlns:a16="http://schemas.microsoft.com/office/drawing/2014/main" id="{82A57DD5-A43E-4CC1-BB03-5E3C2B2C54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4776" y="2118845"/>
            <a:ext cx="133827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>
              <a:solidFill>
                <a:schemeClr val="accent6">
                  <a:lumMod val="75000"/>
                </a:schemeClr>
              </a:solidFill>
              <a:latin typeface="UVF TypoSlabserif" panose="02000403050000020004" pitchFamily="2" charset="0"/>
            </a:endParaRPr>
          </a:p>
        </p:txBody>
      </p:sp>
      <p:sp>
        <p:nvSpPr>
          <p:cNvPr id="112" name="Text Box 10">
            <a:extLst>
              <a:ext uri="{FF2B5EF4-FFF2-40B4-BE49-F238E27FC236}">
                <a16:creationId xmlns:a16="http://schemas.microsoft.com/office/drawing/2014/main" id="{9412C804-6D2F-4166-A89E-1B86C7477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180" y="1095794"/>
            <a:ext cx="18722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UVF TypoSlabserif" panose="02000403050000020004" pitchFamily="2" charset="0"/>
              </a:rPr>
              <a:t>6 8 3 9</a:t>
            </a:r>
          </a:p>
        </p:txBody>
      </p:sp>
      <p:sp>
        <p:nvSpPr>
          <p:cNvPr id="113" name="Text Box 11">
            <a:extLst>
              <a:ext uri="{FF2B5EF4-FFF2-40B4-BE49-F238E27FC236}">
                <a16:creationId xmlns:a16="http://schemas.microsoft.com/office/drawing/2014/main" id="{9CFFA3F8-12A6-4EEA-A04F-A1D375868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478" y="1596186"/>
            <a:ext cx="16689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UVF TypoSlabserif" panose="02000403050000020004" pitchFamily="2" charset="0"/>
              </a:rPr>
              <a:t>  4 8 2</a:t>
            </a:r>
          </a:p>
        </p:txBody>
      </p:sp>
      <p:sp>
        <p:nvSpPr>
          <p:cNvPr id="114" name="Text Box 12">
            <a:extLst>
              <a:ext uri="{FF2B5EF4-FFF2-40B4-BE49-F238E27FC236}">
                <a16:creationId xmlns:a16="http://schemas.microsoft.com/office/drawing/2014/main" id="{C10C1B0E-8EF3-4882-9675-7095FE630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302" y="2111795"/>
            <a:ext cx="4079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6">
                    <a:lumMod val="75000"/>
                  </a:schemeClr>
                </a:solidFill>
                <a:latin typeface="UVF TypoSlabserif" panose="02000403050000020004" pitchFamily="2" charset="0"/>
              </a:rPr>
              <a:t>6</a:t>
            </a:r>
          </a:p>
        </p:txBody>
      </p:sp>
      <p:sp>
        <p:nvSpPr>
          <p:cNvPr id="115" name="Text Box 13">
            <a:extLst>
              <a:ext uri="{FF2B5EF4-FFF2-40B4-BE49-F238E27FC236}">
                <a16:creationId xmlns:a16="http://schemas.microsoft.com/office/drawing/2014/main" id="{FE2B1750-C179-4F67-BA6B-A9844C40E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3049" y="1512367"/>
            <a:ext cx="19680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UVF TypoSlabserif" panose="02000403050000020004" pitchFamily="2" charset="0"/>
              </a:rPr>
              <a:t>  4 8 2</a:t>
            </a:r>
          </a:p>
        </p:txBody>
      </p:sp>
      <p:sp>
        <p:nvSpPr>
          <p:cNvPr id="116" name="Text Box 14">
            <a:extLst>
              <a:ext uri="{FF2B5EF4-FFF2-40B4-BE49-F238E27FC236}">
                <a16:creationId xmlns:a16="http://schemas.microsoft.com/office/drawing/2014/main" id="{321E50FE-0272-4943-AF8C-FD9D4D4C2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131" y="991296"/>
            <a:ext cx="2314634" cy="60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UVF TypoSlabserif" panose="02000403050000020004" pitchFamily="2" charset="0"/>
              </a:rPr>
              <a:t>6 3 5 7</a:t>
            </a:r>
          </a:p>
        </p:txBody>
      </p:sp>
      <p:sp>
        <p:nvSpPr>
          <p:cNvPr id="117" name="Text Box 16">
            <a:extLst>
              <a:ext uri="{FF2B5EF4-FFF2-40B4-BE49-F238E27FC236}">
                <a16:creationId xmlns:a16="http://schemas.microsoft.com/office/drawing/2014/main" id="{3884BDA6-C47D-4475-B46C-B46FBCD42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291" y="1123859"/>
            <a:ext cx="2197735" cy="584775"/>
          </a:xfrm>
          <a:prstGeom prst="homePlat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UVF TypoSlabserif" panose="02000403050000020004" pitchFamily="2" charset="0"/>
              </a:rPr>
              <a:t>Thử l</a:t>
            </a:r>
            <a:r>
              <a:rPr lang="vi-VN" altLang="en-US" b="1">
                <a:latin typeface="UVF TypoSlabserif" panose="02000403050000020004" pitchFamily="2" charset="0"/>
              </a:rPr>
              <a:t>ạ</a:t>
            </a:r>
            <a:r>
              <a:rPr lang="en-US" altLang="en-US" b="1">
                <a:latin typeface="UVF TypoSlabserif" panose="02000403050000020004" pitchFamily="2" charset="0"/>
              </a:rPr>
              <a:t>i:</a:t>
            </a:r>
          </a:p>
        </p:txBody>
      </p:sp>
      <p:sp>
        <p:nvSpPr>
          <p:cNvPr id="118" name="Text Box 18">
            <a:extLst>
              <a:ext uri="{FF2B5EF4-FFF2-40B4-BE49-F238E27FC236}">
                <a16:creationId xmlns:a16="http://schemas.microsoft.com/office/drawing/2014/main" id="{3C3012C4-89CF-4F20-850B-DB1573278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55" y="529216"/>
            <a:ext cx="15827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UVF TypoSlabserif" panose="02000403050000020004" pitchFamily="2" charset="0"/>
              </a:rPr>
              <a:t>a) Mẫu:</a:t>
            </a:r>
          </a:p>
        </p:txBody>
      </p:sp>
      <p:sp>
        <p:nvSpPr>
          <p:cNvPr id="119" name="Text Box 15">
            <a:extLst>
              <a:ext uri="{FF2B5EF4-FFF2-40B4-BE49-F238E27FC236}">
                <a16:creationId xmlns:a16="http://schemas.microsoft.com/office/drawing/2014/main" id="{33DAEB9F-D0BC-49C3-9759-71DB916B0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6763" y="92869"/>
            <a:ext cx="457200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err="1">
                <a:solidFill>
                  <a:srgbClr val="000000"/>
                </a:solidFill>
                <a:latin typeface="UVF TypoSlabserif" panose="02000403050000020004" pitchFamily="2" charset="0"/>
              </a:rPr>
              <a:t>Bài</a:t>
            </a:r>
            <a:r>
              <a:rPr lang="en-US" altLang="en-US" b="1">
                <a:solidFill>
                  <a:srgbClr val="000000"/>
                </a:solidFill>
                <a:latin typeface="UVF TypoSlabserif" panose="02000403050000020004" pitchFamily="2" charset="0"/>
              </a:rPr>
              <a:t> 2: </a:t>
            </a:r>
            <a:r>
              <a:rPr lang="en-US" altLang="en-US" b="1" dirty="0" err="1">
                <a:solidFill>
                  <a:srgbClr val="000000"/>
                </a:solidFill>
                <a:latin typeface="UVF TypoSlabserif" panose="02000403050000020004" pitchFamily="2" charset="0"/>
              </a:rPr>
              <a:t>Thử</a:t>
            </a:r>
            <a:r>
              <a:rPr lang="en-US" altLang="en-US" b="1" dirty="0">
                <a:solidFill>
                  <a:srgbClr val="000000"/>
                </a:solidFill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UVF TypoSlabserif" panose="02000403050000020004" pitchFamily="2" charset="0"/>
              </a:rPr>
              <a:t>lại</a:t>
            </a:r>
            <a:r>
              <a:rPr lang="en-US" altLang="en-US" b="1" dirty="0">
                <a:solidFill>
                  <a:srgbClr val="000000"/>
                </a:solidFill>
                <a:latin typeface="UVF TypoSlabserif" panose="02000403050000020004" pitchFamily="2" charset="0"/>
              </a:rPr>
              <a:t> </a:t>
            </a:r>
            <a:r>
              <a:rPr lang="en-US" altLang="en-US" b="1" err="1">
                <a:solidFill>
                  <a:srgbClr val="000000"/>
                </a:solidFill>
                <a:latin typeface="UVF TypoSlabserif" panose="02000403050000020004" pitchFamily="2" charset="0"/>
              </a:rPr>
              <a:t>phép</a:t>
            </a:r>
            <a:r>
              <a:rPr lang="en-US" altLang="en-US" b="1">
                <a:solidFill>
                  <a:srgbClr val="000000"/>
                </a:solidFill>
                <a:latin typeface="UVF TypoSlabserif" panose="02000403050000020004" pitchFamily="2" charset="0"/>
              </a:rPr>
              <a:t> trừ</a:t>
            </a:r>
            <a:endParaRPr lang="en-US" altLang="en-US" b="1" dirty="0">
              <a:solidFill>
                <a:srgbClr val="000000"/>
              </a:solidFill>
              <a:latin typeface="UVF TypoSlabserif" panose="02000403050000020004" pitchFamily="2" charset="0"/>
            </a:endParaRPr>
          </a:p>
        </p:txBody>
      </p:sp>
      <p:sp>
        <p:nvSpPr>
          <p:cNvPr id="120" name="Text Box 6">
            <a:extLst>
              <a:ext uri="{FF2B5EF4-FFF2-40B4-BE49-F238E27FC236}">
                <a16:creationId xmlns:a16="http://schemas.microsoft.com/office/drawing/2014/main" id="{600076BC-EF36-4044-97B5-9C57B0A21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695994"/>
            <a:ext cx="7750890" cy="58356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UVF TypoSlabserif" panose="02000403050000020004" pitchFamily="2" charset="0"/>
                <a:cs typeface="Arial" panose="020B0604020202020204" pitchFamily="34" charset="0"/>
              </a:rPr>
              <a:t>Muốn </a:t>
            </a:r>
            <a:r>
              <a:rPr lang="en-US" altLang="en-US" b="1" dirty="0" err="1">
                <a:latin typeface="UVF TypoSlabserif" panose="02000403050000020004" pitchFamily="2" charset="0"/>
                <a:cs typeface="Arial" panose="020B0604020202020204" pitchFamily="34" charset="0"/>
              </a:rPr>
              <a:t>thử</a:t>
            </a:r>
            <a:r>
              <a:rPr lang="en-US" altLang="en-US" b="1" dirty="0">
                <a:latin typeface="UVF TypoSlabserif" panose="02000403050000020004" pitchFamily="2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UVF TypoSlabserif" panose="02000403050000020004" pitchFamily="2" charset="0"/>
                <a:cs typeface="Arial" panose="020B0604020202020204" pitchFamily="34" charset="0"/>
              </a:rPr>
              <a:t>lại</a:t>
            </a:r>
            <a:r>
              <a:rPr lang="en-US" altLang="en-US" b="1" dirty="0">
                <a:latin typeface="UVF TypoSlabserif" panose="02000403050000020004" pitchFamily="2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UVF TypoSlabserif" panose="02000403050000020004" pitchFamily="2" charset="0"/>
                <a:cs typeface="Arial" panose="020B0604020202020204" pitchFamily="34" charset="0"/>
              </a:rPr>
              <a:t>ph</a:t>
            </a:r>
            <a:r>
              <a:rPr lang="vi-VN" altLang="en-US" b="1" dirty="0" err="1">
                <a:latin typeface="UVF TypoSlabserif" panose="02000403050000020004" pitchFamily="2" charset="0"/>
                <a:cs typeface="Arial" panose="020B0604020202020204" pitchFamily="34" charset="0"/>
              </a:rPr>
              <a:t>é</a:t>
            </a:r>
            <a:r>
              <a:rPr lang="en-US" altLang="en-US" b="1" dirty="0" err="1">
                <a:latin typeface="UVF TypoSlabserif" panose="02000403050000020004" pitchFamily="2" charset="0"/>
                <a:cs typeface="Arial" panose="020B0604020202020204" pitchFamily="34" charset="0"/>
              </a:rPr>
              <a:t>p</a:t>
            </a:r>
            <a:r>
              <a:rPr lang="en-US" altLang="en-US" b="1" dirty="0">
                <a:latin typeface="UVF TypoSlabserif" panose="02000403050000020004" pitchFamily="2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UVF TypoSlabserif" panose="02000403050000020004" pitchFamily="2" charset="0"/>
                <a:cs typeface="Arial" panose="020B0604020202020204" pitchFamily="34" charset="0"/>
              </a:rPr>
              <a:t>trừ</a:t>
            </a:r>
            <a:r>
              <a:rPr lang="en-US" altLang="en-US" b="1" dirty="0">
                <a:latin typeface="UVF TypoSlabserif" panose="02000403050000020004" pitchFamily="2" charset="0"/>
                <a:cs typeface="Arial" panose="020B0604020202020204" pitchFamily="34" charset="0"/>
              </a:rPr>
              <a:t> ta </a:t>
            </a:r>
            <a:r>
              <a:rPr lang="en-US" altLang="en-US" b="1" dirty="0" err="1">
                <a:latin typeface="UVF TypoSlabserif" panose="02000403050000020004" pitchFamily="2" charset="0"/>
                <a:cs typeface="Arial" panose="020B0604020202020204" pitchFamily="34" charset="0"/>
              </a:rPr>
              <a:t>l</a:t>
            </a:r>
            <a:r>
              <a:rPr lang="vi-VN" altLang="en-US" b="1" dirty="0" err="1">
                <a:latin typeface="UVF TypoSlabserif" panose="02000403050000020004" pitchFamily="2" charset="0"/>
                <a:cs typeface="Arial" panose="020B0604020202020204" pitchFamily="34" charset="0"/>
              </a:rPr>
              <a:t>à</a:t>
            </a:r>
            <a:r>
              <a:rPr lang="en-US" altLang="en-US" b="1" dirty="0" err="1">
                <a:latin typeface="UVF TypoSlabserif" panose="02000403050000020004" pitchFamily="2" charset="0"/>
                <a:cs typeface="Arial" panose="020B0604020202020204" pitchFamily="34" charset="0"/>
              </a:rPr>
              <a:t>m</a:t>
            </a:r>
            <a:r>
              <a:rPr lang="en-US" altLang="en-US" b="1" dirty="0">
                <a:latin typeface="UVF TypoSlabserif" panose="02000403050000020004" pitchFamily="2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UVF TypoSlabserif" panose="02000403050000020004" pitchFamily="2" charset="0"/>
                <a:cs typeface="Arial" panose="020B0604020202020204" pitchFamily="34" charset="0"/>
              </a:rPr>
              <a:t>như</a:t>
            </a:r>
            <a:r>
              <a:rPr lang="en-US" altLang="en-US" b="1" dirty="0">
                <a:latin typeface="UVF TypoSlabserif" panose="02000403050000020004" pitchFamily="2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UVF TypoSlabserif" panose="02000403050000020004" pitchFamily="2" charset="0"/>
                <a:cs typeface="Arial" panose="020B0604020202020204" pitchFamily="34" charset="0"/>
              </a:rPr>
              <a:t>thê</a:t>
            </a:r>
            <a:r>
              <a:rPr lang="en-US" altLang="en-US" b="1" dirty="0">
                <a:latin typeface="UVF TypoSlabserif" panose="02000403050000020004" pitchFamily="2" charset="0"/>
                <a:cs typeface="Arial" panose="020B0604020202020204" pitchFamily="34" charset="0"/>
              </a:rPr>
              <a:t>́ </a:t>
            </a:r>
            <a:r>
              <a:rPr lang="en-US" altLang="en-US" b="1" dirty="0" err="1">
                <a:latin typeface="UVF TypoSlabserif" panose="02000403050000020004" pitchFamily="2" charset="0"/>
                <a:cs typeface="Arial" panose="020B0604020202020204" pitchFamily="34" charset="0"/>
              </a:rPr>
              <a:t>n</a:t>
            </a:r>
            <a:r>
              <a:rPr lang="vi-VN" altLang="en-US" b="1" err="1">
                <a:latin typeface="UVF TypoSlabserif" panose="02000403050000020004" pitchFamily="2" charset="0"/>
                <a:cs typeface="Arial" panose="020B0604020202020204" pitchFamily="34" charset="0"/>
              </a:rPr>
              <a:t>à</a:t>
            </a:r>
            <a:r>
              <a:rPr lang="en-US" altLang="en-US" b="1">
                <a:latin typeface="UVF TypoSlabserif" panose="02000403050000020004" pitchFamily="2" charset="0"/>
                <a:cs typeface="Arial" panose="020B0604020202020204" pitchFamily="34" charset="0"/>
              </a:rPr>
              <a:t>o?</a:t>
            </a:r>
            <a:endParaRPr lang="en-US" altLang="en-US" b="1" dirty="0">
              <a:latin typeface="UVF TypoSlabserif" panose="02000403050000020004" pitchFamily="2" charset="0"/>
              <a:cs typeface="Arial" panose="020B0604020202020204" pitchFamily="34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4A65CB5-4ADB-4D81-B770-402FB2931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465" y="3524165"/>
            <a:ext cx="6316194" cy="138499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prstDash val="dashDot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 err="1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Muốn</a:t>
            </a:r>
            <a:r>
              <a:rPr lang="en-US" altLang="en-US" sz="2800" b="1" dirty="0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th</a:t>
            </a:r>
            <a:r>
              <a:rPr lang="vi-VN" altLang="en-US" sz="2800" b="1" dirty="0" err="1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ử lại</a:t>
            </a:r>
            <a:r>
              <a:rPr lang="en-US" altLang="en-US" sz="2800" b="1" dirty="0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ph</a:t>
            </a:r>
            <a:r>
              <a:rPr lang="vi-VN" altLang="en-US" sz="2800" b="1" dirty="0" err="1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é</a:t>
            </a:r>
            <a:r>
              <a:rPr lang="en-US" altLang="en-US" sz="2800" b="1" dirty="0" err="1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p</a:t>
            </a:r>
            <a:r>
              <a:rPr lang="en-US" altLang="en-US" sz="2800" b="1" dirty="0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lấy</a:t>
            </a:r>
            <a:r>
              <a:rPr lang="en-US" altLang="en-US" sz="2800" b="1" dirty="0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hiệ</a:t>
            </a:r>
            <a:r>
              <a:rPr lang="en-US" altLang="en-US" sz="2800" b="1" dirty="0" err="1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u</a:t>
            </a:r>
            <a:r>
              <a:rPr lang="en-US" altLang="en-US" sz="2800" b="1" dirty="0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v</a:t>
            </a:r>
            <a:r>
              <a:rPr lang="vi-VN" altLang="en-US" sz="2800" b="1" dirty="0" err="1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ớ</a:t>
            </a:r>
            <a:r>
              <a:rPr lang="en-US" altLang="en-US" sz="2800" b="1" dirty="0" err="1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i</a:t>
            </a:r>
            <a:r>
              <a:rPr lang="en-US" altLang="en-US" sz="2800" b="1" dirty="0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sô</a:t>
            </a:r>
            <a:r>
              <a:rPr lang="en-US" altLang="en-US" sz="2800" b="1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́ trừ, </a:t>
            </a:r>
            <a:r>
              <a:rPr lang="en-US" altLang="en-US" sz="2800" b="1" dirty="0" err="1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nếu</a:t>
            </a:r>
            <a:r>
              <a:rPr lang="en-US" altLang="en-US" sz="2800" b="1" dirty="0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được</a:t>
            </a:r>
            <a:r>
              <a:rPr lang="en-US" altLang="en-US" sz="2800" b="1" dirty="0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kết</a:t>
            </a:r>
            <a:r>
              <a:rPr lang="en-US" altLang="en-US" sz="2800" b="1" dirty="0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qu</a:t>
            </a:r>
            <a:r>
              <a:rPr lang="vi-VN" altLang="en-US" sz="2800" b="1" dirty="0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ả</a:t>
            </a:r>
            <a:r>
              <a:rPr lang="en-US" altLang="en-US" sz="2800" b="1" dirty="0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l</a:t>
            </a:r>
            <a:r>
              <a:rPr lang="vi-VN" altLang="en-US" sz="2800" b="1" dirty="0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sô</a:t>
            </a:r>
            <a:r>
              <a:rPr lang="en-US" altLang="en-US" sz="2800" b="1" dirty="0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́ b</a:t>
            </a:r>
            <a:r>
              <a:rPr lang="vi-VN" altLang="en-US" sz="2800" b="1" dirty="0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ị </a:t>
            </a:r>
            <a:r>
              <a:rPr lang="en-US" altLang="en-US" sz="2800" b="1" dirty="0" err="1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thi</a:t>
            </a:r>
            <a:r>
              <a:rPr lang="en-US" altLang="en-US" sz="2800" b="1" dirty="0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̀ </a:t>
            </a:r>
            <a:r>
              <a:rPr lang="en-US" altLang="en-US" sz="2800" b="1" dirty="0" err="1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ph</a:t>
            </a:r>
            <a:r>
              <a:rPr lang="vi-VN" altLang="en-US" sz="2800" b="1" dirty="0" err="1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é</a:t>
            </a:r>
            <a:r>
              <a:rPr lang="en-US" altLang="en-US" sz="2800" b="1" dirty="0" err="1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p</a:t>
            </a:r>
            <a:r>
              <a:rPr lang="en-US" altLang="en-US" sz="2800" b="1" dirty="0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l</a:t>
            </a:r>
            <a:r>
              <a:rPr lang="vi-VN" altLang="en-US" sz="2800" b="1" dirty="0" err="1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à</a:t>
            </a:r>
            <a:r>
              <a:rPr lang="en-US" altLang="en-US" sz="2800" b="1" dirty="0" err="1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m</a:t>
            </a:r>
            <a:r>
              <a:rPr lang="en-US" altLang="en-US" sz="2800" b="1" dirty="0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đ</a:t>
            </a:r>
            <a:r>
              <a:rPr lang="vi-VN" altLang="en-US" sz="2800" b="1" dirty="0" err="1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ú</a:t>
            </a:r>
            <a:r>
              <a:rPr lang="en-US" altLang="en-US" sz="2800" b="1" dirty="0" err="1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ng</a:t>
            </a:r>
            <a:r>
              <a:rPr lang="en-US" altLang="en-US" sz="2800" b="1" dirty="0">
                <a:solidFill>
                  <a:srgbClr val="002060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2" name="Text Box 12">
            <a:extLst>
              <a:ext uri="{FF2B5EF4-FFF2-40B4-BE49-F238E27FC236}">
                <a16:creationId xmlns:a16="http://schemas.microsoft.com/office/drawing/2014/main" id="{06A33BBE-BA6D-4B28-8AF5-ED125C22C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505" y="2115914"/>
            <a:ext cx="3476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6">
                    <a:lumMod val="75000"/>
                  </a:schemeClr>
                </a:solidFill>
                <a:latin typeface="UVF TypoSlabserif" panose="02000403050000020004" pitchFamily="2" charset="0"/>
              </a:rPr>
              <a:t>7</a:t>
            </a:r>
          </a:p>
        </p:txBody>
      </p:sp>
      <p:sp>
        <p:nvSpPr>
          <p:cNvPr id="123" name="Text Box 12">
            <a:extLst>
              <a:ext uri="{FF2B5EF4-FFF2-40B4-BE49-F238E27FC236}">
                <a16:creationId xmlns:a16="http://schemas.microsoft.com/office/drawing/2014/main" id="{C9C8248E-D8C6-4D0D-AB0A-0F13DC057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933" y="2115914"/>
            <a:ext cx="3664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6">
                    <a:lumMod val="75000"/>
                  </a:schemeClr>
                </a:solidFill>
                <a:latin typeface="UVF TypoSlabserif" panose="02000403050000020004" pitchFamily="2" charset="0"/>
              </a:rPr>
              <a:t>5</a:t>
            </a:r>
          </a:p>
        </p:txBody>
      </p:sp>
      <p:sp>
        <p:nvSpPr>
          <p:cNvPr id="124" name="Text Box 12">
            <a:extLst>
              <a:ext uri="{FF2B5EF4-FFF2-40B4-BE49-F238E27FC236}">
                <a16:creationId xmlns:a16="http://schemas.microsoft.com/office/drawing/2014/main" id="{744E319C-DFFF-4D7F-BB0A-5DE8B0896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110" y="2118845"/>
            <a:ext cx="3714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6">
                    <a:lumMod val="75000"/>
                  </a:schemeClr>
                </a:solidFill>
                <a:latin typeface="UVF TypoSlabserif" panose="02000403050000020004" pitchFamily="2" charset="0"/>
              </a:rPr>
              <a:t>3</a:t>
            </a:r>
          </a:p>
        </p:txBody>
      </p:sp>
      <p:sp>
        <p:nvSpPr>
          <p:cNvPr id="125" name="Text Box 15">
            <a:extLst>
              <a:ext uri="{FF2B5EF4-FFF2-40B4-BE49-F238E27FC236}">
                <a16:creationId xmlns:a16="http://schemas.microsoft.com/office/drawing/2014/main" id="{CB030ABC-FD0A-41CB-9881-0A6CE41FC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408" y="2123607"/>
            <a:ext cx="5146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6">
                    <a:lumMod val="75000"/>
                  </a:schemeClr>
                </a:solidFill>
                <a:latin typeface="UVF TypoSlabserif" panose="02000403050000020004" pitchFamily="2" charset="0"/>
              </a:rPr>
              <a:t>9</a:t>
            </a:r>
          </a:p>
        </p:txBody>
      </p:sp>
      <p:sp>
        <p:nvSpPr>
          <p:cNvPr id="126" name="Text Box 15">
            <a:extLst>
              <a:ext uri="{FF2B5EF4-FFF2-40B4-BE49-F238E27FC236}">
                <a16:creationId xmlns:a16="http://schemas.microsoft.com/office/drawing/2014/main" id="{29DC839B-9B31-4C65-B277-4A20D5BB1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175" y="2120428"/>
            <a:ext cx="5146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6">
                    <a:lumMod val="75000"/>
                  </a:schemeClr>
                </a:solidFill>
                <a:latin typeface="UVF TypoSlabserif" panose="02000403050000020004" pitchFamily="2" charset="0"/>
              </a:rPr>
              <a:t>3</a:t>
            </a:r>
          </a:p>
        </p:txBody>
      </p:sp>
      <p:sp>
        <p:nvSpPr>
          <p:cNvPr id="127" name="Text Box 15">
            <a:extLst>
              <a:ext uri="{FF2B5EF4-FFF2-40B4-BE49-F238E27FC236}">
                <a16:creationId xmlns:a16="http://schemas.microsoft.com/office/drawing/2014/main" id="{12688F9B-2436-44EC-AA6C-23327829A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620" y="2122019"/>
            <a:ext cx="5172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6">
                    <a:lumMod val="75000"/>
                  </a:schemeClr>
                </a:solidFill>
                <a:latin typeface="UVF TypoSlabserif" panose="02000403050000020004" pitchFamily="2" charset="0"/>
              </a:rPr>
              <a:t>8</a:t>
            </a:r>
          </a:p>
        </p:txBody>
      </p:sp>
      <p:sp>
        <p:nvSpPr>
          <p:cNvPr id="128" name="Text Box 15">
            <a:extLst>
              <a:ext uri="{FF2B5EF4-FFF2-40B4-BE49-F238E27FC236}">
                <a16:creationId xmlns:a16="http://schemas.microsoft.com/office/drawing/2014/main" id="{125E6E11-617D-409B-B2A3-B5C07DC04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2283" y="2122019"/>
            <a:ext cx="6362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6">
                    <a:lumMod val="75000"/>
                  </a:schemeClr>
                </a:solidFill>
                <a:latin typeface="UVF TypoSlabserif" panose="02000403050000020004" pitchFamily="2" charset="0"/>
              </a:rP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  <p:bldP spid="112" grpId="0"/>
      <p:bldP spid="113" grpId="0"/>
      <p:bldP spid="114" grpId="0"/>
      <p:bldP spid="115" grpId="0"/>
      <p:bldP spid="116" grpId="0"/>
      <p:bldP spid="117" grpId="0" animBg="1"/>
      <p:bldP spid="118" grpId="0"/>
      <p:bldP spid="120" grpId="0" bldLvl="0" animBg="1"/>
      <p:bldP spid="121" grpId="0" animBg="1"/>
      <p:bldP spid="122" grpId="0"/>
      <p:bldP spid="123" grpId="0"/>
      <p:bldP spid="124" grpId="0"/>
      <p:bldP spid="125" grpId="0"/>
      <p:bldP spid="126" grpId="0"/>
      <p:bldP spid="127" grpId="0"/>
      <p:bldP spid="1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250DBEF2-3B13-44B3-B553-F0364D86C95E}"/>
              </a:ext>
            </a:extLst>
          </p:cNvPr>
          <p:cNvSpPr/>
          <p:nvPr/>
        </p:nvSpPr>
        <p:spPr>
          <a:xfrm>
            <a:off x="-1026459" y="965052"/>
            <a:ext cx="11196918" cy="3735236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19">
            <a:extLst>
              <a:ext uri="{FF2B5EF4-FFF2-40B4-BE49-F238E27FC236}">
                <a16:creationId xmlns:a16="http://schemas.microsoft.com/office/drawing/2014/main" id="{5A4633AC-4604-43EC-B455-5B61B7DB6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954" y="75799"/>
            <a:ext cx="87455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000" b="1" err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b</a:t>
            </a:r>
            <a:r>
              <a:rPr lang="en-US" altLang="en-US" sz="4000" b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. Tính </a:t>
            </a:r>
            <a:r>
              <a:rPr lang="en-US" altLang="en-US" sz="4000" b="1" dirty="0" err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thử</a:t>
            </a:r>
            <a:r>
              <a:rPr lang="en-US" altLang="en-US" sz="4000" b="1" dirty="0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000" b="1" err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(theo mẫu):</a:t>
            </a:r>
            <a:endParaRPr lang="en-US" altLang="en-US" sz="4000" b="1" dirty="0">
              <a:solidFill>
                <a:schemeClr val="bg1"/>
              </a:solidFill>
              <a:latin typeface="UVF TypoSlabserif" panose="0200040305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79" name="Text Box 11">
            <a:extLst>
              <a:ext uri="{FF2B5EF4-FFF2-40B4-BE49-F238E27FC236}">
                <a16:creationId xmlns:a16="http://schemas.microsoft.com/office/drawing/2014/main" id="{62935B99-DE9D-4FE3-B88D-7D70B73B0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69" y="1132030"/>
            <a:ext cx="3144037" cy="7831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UVF TypoSlabserif" panose="02000403050000020004" pitchFamily="2" charset="0"/>
              </a:rPr>
              <a:t>4025 </a:t>
            </a:r>
            <a:r>
              <a:rPr lang="en-US" altLang="en-US" sz="4000" b="1">
                <a:latin typeface="UVF TypoSlabserif" panose="02000403050000020004" pitchFamily="2" charset="0"/>
              </a:rPr>
              <a:t>- 312</a:t>
            </a:r>
            <a:endParaRPr lang="en-US" altLang="en-US" sz="4000" b="1" dirty="0">
              <a:latin typeface="UVF TypoSlabserif" panose="02000403050000020004" pitchFamily="2" charset="0"/>
            </a:endParaRPr>
          </a:p>
        </p:txBody>
      </p:sp>
      <p:sp>
        <p:nvSpPr>
          <p:cNvPr id="80" name="Text Box 11">
            <a:extLst>
              <a:ext uri="{FF2B5EF4-FFF2-40B4-BE49-F238E27FC236}">
                <a16:creationId xmlns:a16="http://schemas.microsoft.com/office/drawing/2014/main" id="{6EA82E8A-4EE3-4CC2-A8D1-62F3726B3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69" y="2399442"/>
            <a:ext cx="3144037" cy="7831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UVF TypoSlabserif" panose="02000403050000020004" pitchFamily="2" charset="0"/>
              </a:rPr>
              <a:t>5901 – 638</a:t>
            </a:r>
            <a:endParaRPr lang="en-US" altLang="en-US" sz="4000" b="1" dirty="0">
              <a:latin typeface="UVF TypoSlabserif" panose="02000403050000020004" pitchFamily="2" charset="0"/>
            </a:endParaRPr>
          </a:p>
        </p:txBody>
      </p:sp>
      <p:sp>
        <p:nvSpPr>
          <p:cNvPr id="81" name="Text Box 11">
            <a:extLst>
              <a:ext uri="{FF2B5EF4-FFF2-40B4-BE49-F238E27FC236}">
                <a16:creationId xmlns:a16="http://schemas.microsoft.com/office/drawing/2014/main" id="{92525754-A074-4BC1-AB48-CEF6C062F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69" y="3634375"/>
            <a:ext cx="3144037" cy="7831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UVF TypoSlabserif" panose="02000403050000020004" pitchFamily="2" charset="0"/>
              </a:rPr>
              <a:t>7521 – 98</a:t>
            </a:r>
            <a:endParaRPr lang="en-US" altLang="en-US" sz="4000" b="1" dirty="0">
              <a:latin typeface="UVF TypoSlabserif" panose="02000403050000020004" pitchFamily="2" charset="0"/>
            </a:endParaRPr>
          </a:p>
        </p:txBody>
      </p:sp>
      <p:sp>
        <p:nvSpPr>
          <p:cNvPr id="82" name="Text Box 6">
            <a:extLst>
              <a:ext uri="{FF2B5EF4-FFF2-40B4-BE49-F238E27FC236}">
                <a16:creationId xmlns:a16="http://schemas.microsoft.com/office/drawing/2014/main" id="{4D04ECDC-DF62-420C-BAE9-E0293A3FA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245" y="2403546"/>
            <a:ext cx="4484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latin typeface="UVF TypoSlabserif" panose="02000403050000020004" pitchFamily="2" charset="0"/>
              </a:rPr>
              <a:t>-</a:t>
            </a:r>
          </a:p>
        </p:txBody>
      </p:sp>
      <p:sp>
        <p:nvSpPr>
          <p:cNvPr id="83" name="Line 7">
            <a:extLst>
              <a:ext uri="{FF2B5EF4-FFF2-40B4-BE49-F238E27FC236}">
                <a16:creationId xmlns:a16="http://schemas.microsoft.com/office/drawing/2014/main" id="{194F7577-B3A5-4DDB-ADB1-6B8A805AF1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3483" y="3420172"/>
            <a:ext cx="1674823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chemeClr val="tx1"/>
              </a:solidFill>
              <a:latin typeface="UVF TypoSlabserif" panose="02000403050000020004" pitchFamily="2" charset="0"/>
            </a:endParaRPr>
          </a:p>
        </p:txBody>
      </p:sp>
      <p:sp>
        <p:nvSpPr>
          <p:cNvPr id="84" name="Text Box 10">
            <a:extLst>
              <a:ext uri="{FF2B5EF4-FFF2-40B4-BE49-F238E27FC236}">
                <a16:creationId xmlns:a16="http://schemas.microsoft.com/office/drawing/2014/main" id="{4930240E-97AF-4300-80CE-8E68D49D9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327" y="2200193"/>
            <a:ext cx="29862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UVF TypoSlabserif" panose="02000403050000020004" pitchFamily="2" charset="0"/>
              </a:rPr>
              <a:t>      </a:t>
            </a:r>
            <a:r>
              <a:rPr lang="en-US" altLang="en-US" sz="4000" b="1" dirty="0">
                <a:latin typeface="UVF TypoSlabserif" panose="02000403050000020004" pitchFamily="2" charset="0"/>
              </a:rPr>
              <a:t>4 0 2 5</a:t>
            </a:r>
          </a:p>
        </p:txBody>
      </p:sp>
      <p:sp>
        <p:nvSpPr>
          <p:cNvPr id="85" name="Text Box 11">
            <a:extLst>
              <a:ext uri="{FF2B5EF4-FFF2-40B4-BE49-F238E27FC236}">
                <a16:creationId xmlns:a16="http://schemas.microsoft.com/office/drawing/2014/main" id="{30BAC57D-8324-43A7-89FA-8DBD7B345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873" y="2787398"/>
            <a:ext cx="23338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UVF TypoSlabserif" panose="02000403050000020004" pitchFamily="2" charset="0"/>
              </a:rPr>
              <a:t>   3 1 2</a:t>
            </a:r>
          </a:p>
        </p:txBody>
      </p:sp>
      <p:sp>
        <p:nvSpPr>
          <p:cNvPr id="86" name="Text Box 6">
            <a:extLst>
              <a:ext uri="{FF2B5EF4-FFF2-40B4-BE49-F238E27FC236}">
                <a16:creationId xmlns:a16="http://schemas.microsoft.com/office/drawing/2014/main" id="{36F57740-E79C-4000-85DC-7EF77DF3A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1850" y="2554206"/>
            <a:ext cx="4484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UVF TypoSlabserif" panose="02000403050000020004" pitchFamily="2" charset="0"/>
              </a:rPr>
              <a:t>+</a:t>
            </a:r>
          </a:p>
        </p:txBody>
      </p:sp>
      <p:sp>
        <p:nvSpPr>
          <p:cNvPr id="87" name="Text Box 10">
            <a:extLst>
              <a:ext uri="{FF2B5EF4-FFF2-40B4-BE49-F238E27FC236}">
                <a16:creationId xmlns:a16="http://schemas.microsoft.com/office/drawing/2014/main" id="{639B8FB4-B2AF-4CEB-8A00-2A5D5AC34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200193"/>
            <a:ext cx="22424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UVF TypoSlabserif" panose="02000403050000020004" pitchFamily="2" charset="0"/>
              </a:rPr>
              <a:t>3 7 1 3</a:t>
            </a:r>
          </a:p>
        </p:txBody>
      </p:sp>
      <p:sp>
        <p:nvSpPr>
          <p:cNvPr id="88" name="Text Box 11">
            <a:extLst>
              <a:ext uri="{FF2B5EF4-FFF2-40B4-BE49-F238E27FC236}">
                <a16:creationId xmlns:a16="http://schemas.microsoft.com/office/drawing/2014/main" id="{449F0A93-688A-4415-A7B1-BFBDD5A59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213" y="2774868"/>
            <a:ext cx="21303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UVF TypoSlabserif" panose="02000403050000020004" pitchFamily="2" charset="0"/>
              </a:rPr>
              <a:t>   3 1 2</a:t>
            </a:r>
          </a:p>
        </p:txBody>
      </p:sp>
      <p:sp>
        <p:nvSpPr>
          <p:cNvPr id="89" name="Line 7">
            <a:extLst>
              <a:ext uri="{FF2B5EF4-FFF2-40B4-BE49-F238E27FC236}">
                <a16:creationId xmlns:a16="http://schemas.microsoft.com/office/drawing/2014/main" id="{476C47A8-DF18-4DC0-BA72-805A754B7E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8483" y="3392189"/>
            <a:ext cx="169584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chemeClr val="tx1"/>
              </a:solidFill>
              <a:latin typeface="UVF TypoSlabserif" panose="02000403050000020004" pitchFamily="2" charset="0"/>
            </a:endParaRPr>
          </a:p>
        </p:txBody>
      </p:sp>
      <p:sp>
        <p:nvSpPr>
          <p:cNvPr id="90" name="Text Box 18">
            <a:extLst>
              <a:ext uri="{FF2B5EF4-FFF2-40B4-BE49-F238E27FC236}">
                <a16:creationId xmlns:a16="http://schemas.microsoft.com/office/drawing/2014/main" id="{C2DB4F83-6B28-4AD1-ACA8-8CD78E052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367" y="3757040"/>
            <a:ext cx="2135750" cy="646331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latin typeface="UVF TypoSlabserif" panose="02000403050000020004" pitchFamily="2" charset="0"/>
              </a:rPr>
              <a:t>Thử</a:t>
            </a:r>
            <a:r>
              <a:rPr lang="en-US" altLang="en-US" sz="3600" b="1" dirty="0">
                <a:latin typeface="UVF TypoSlabserif" panose="02000403050000020004" pitchFamily="2" charset="0"/>
              </a:rPr>
              <a:t> </a:t>
            </a:r>
            <a:r>
              <a:rPr lang="en-US" altLang="en-US" sz="3600" b="1" dirty="0" err="1">
                <a:latin typeface="UVF TypoSlabserif" panose="02000403050000020004" pitchFamily="2" charset="0"/>
              </a:rPr>
              <a:t>lại</a:t>
            </a:r>
            <a:r>
              <a:rPr lang="en-US" altLang="en-US" sz="3600" b="1" dirty="0">
                <a:latin typeface="UVF TypoSlabserif" panose="02000403050000020004" pitchFamily="2" charset="0"/>
              </a:rPr>
              <a:t>:</a:t>
            </a:r>
          </a:p>
        </p:txBody>
      </p:sp>
      <p:sp>
        <p:nvSpPr>
          <p:cNvPr id="91" name="Text Box 11">
            <a:extLst>
              <a:ext uri="{FF2B5EF4-FFF2-40B4-BE49-F238E27FC236}">
                <a16:creationId xmlns:a16="http://schemas.microsoft.com/office/drawing/2014/main" id="{B2F2C99E-F013-47F6-9A64-D69233634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954" y="3435295"/>
            <a:ext cx="23545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UVF TypoSlabserif" panose="02000403050000020004" pitchFamily="2" charset="0"/>
              </a:rPr>
              <a:t>  3 7 1 3</a:t>
            </a:r>
          </a:p>
        </p:txBody>
      </p:sp>
      <p:sp>
        <p:nvSpPr>
          <p:cNvPr id="92" name="Text Box 11">
            <a:extLst>
              <a:ext uri="{FF2B5EF4-FFF2-40B4-BE49-F238E27FC236}">
                <a16:creationId xmlns:a16="http://schemas.microsoft.com/office/drawing/2014/main" id="{ED75C9A1-EB3C-4988-B8B4-23050C3C4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4969" y="3488681"/>
            <a:ext cx="23545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  <a:latin typeface="UVF TypoSlabserif" panose="02000403050000020004" pitchFamily="2" charset="0"/>
              </a:rPr>
              <a:t>  4 0 2 5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decel="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0" grpId="1" animBg="1"/>
      <p:bldP spid="81" grpId="0" animBg="1"/>
      <p:bldP spid="81" grpId="1" animBg="1"/>
      <p:bldP spid="82" grpId="0"/>
      <p:bldP spid="84" grpId="0"/>
      <p:bldP spid="85" grpId="0"/>
      <p:bldP spid="86" grpId="0"/>
      <p:bldP spid="87" grpId="0"/>
      <p:bldP spid="88" grpId="0"/>
      <p:bldP spid="90" grpId="0" animBg="1"/>
      <p:bldP spid="91" grpId="0"/>
      <p:bldP spid="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250DBEF2-3B13-44B3-B553-F0364D86C95E}"/>
              </a:ext>
            </a:extLst>
          </p:cNvPr>
          <p:cNvSpPr/>
          <p:nvPr/>
        </p:nvSpPr>
        <p:spPr>
          <a:xfrm>
            <a:off x="-1026459" y="888622"/>
            <a:ext cx="11196918" cy="3969216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19">
            <a:extLst>
              <a:ext uri="{FF2B5EF4-FFF2-40B4-BE49-F238E27FC236}">
                <a16:creationId xmlns:a16="http://schemas.microsoft.com/office/drawing/2014/main" id="{5A4633AC-4604-43EC-B455-5B61B7DB6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171" y="58728"/>
            <a:ext cx="87455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000" b="1" err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b</a:t>
            </a:r>
            <a:r>
              <a:rPr lang="en-US" altLang="en-US" sz="4000" b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. Tính </a:t>
            </a:r>
            <a:r>
              <a:rPr lang="en-US" altLang="en-US" sz="4000" b="1" dirty="0" err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thử</a:t>
            </a:r>
            <a:r>
              <a:rPr lang="en-US" altLang="en-US" sz="4000" b="1" dirty="0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4000" b="1" err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(theo mẫu):</a:t>
            </a:r>
            <a:endParaRPr lang="en-US" altLang="en-US" sz="4000" b="1" dirty="0">
              <a:solidFill>
                <a:schemeClr val="bg1"/>
              </a:solidFill>
              <a:latin typeface="UVF TypoSlabserif" panose="0200040305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80" name="Text Box 11">
            <a:extLst>
              <a:ext uri="{FF2B5EF4-FFF2-40B4-BE49-F238E27FC236}">
                <a16:creationId xmlns:a16="http://schemas.microsoft.com/office/drawing/2014/main" id="{6EA82E8A-4EE3-4CC2-A8D1-62F3726B3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4386" y="1043018"/>
            <a:ext cx="3144037" cy="7831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UVF TypoSlabserif" panose="02000403050000020004" pitchFamily="2" charset="0"/>
              </a:rPr>
              <a:t>5901 – 638</a:t>
            </a:r>
            <a:endParaRPr lang="en-US" altLang="en-US" sz="4000" b="1" dirty="0">
              <a:latin typeface="UVF TypoSlabserif" panose="02000403050000020004" pitchFamily="2" charset="0"/>
            </a:endParaRP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368A8BBB-5073-49E0-9F09-D122D8771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82" y="2459576"/>
            <a:ext cx="65193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UVF TypoSlabserif" panose="02000403050000020004" pitchFamily="2" charset="0"/>
              </a:rPr>
              <a:t>-</a:t>
            </a:r>
          </a:p>
        </p:txBody>
      </p:sp>
      <p:sp>
        <p:nvSpPr>
          <p:cNvPr id="19" name="Line 7">
            <a:extLst>
              <a:ext uri="{FF2B5EF4-FFF2-40B4-BE49-F238E27FC236}">
                <a16:creationId xmlns:a16="http://schemas.microsoft.com/office/drawing/2014/main" id="{63389D24-905E-40C3-9A5E-824DB02F0D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3771" y="3391883"/>
            <a:ext cx="1852959" cy="150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solidFill>
                <a:schemeClr val="accent6">
                  <a:lumMod val="60000"/>
                  <a:lumOff val="40000"/>
                </a:schemeClr>
              </a:solidFill>
              <a:latin typeface="UVF TypoSlabserif" panose="02000403050000020004" pitchFamily="2" charset="0"/>
            </a:endParaRPr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921A6870-2534-4A3B-948E-4C28D8F7ADFF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5138737" y="2622442"/>
            <a:ext cx="64514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UVF TypoSlabserif" panose="02000403050000020004" pitchFamily="2" charset="0"/>
              </a:rPr>
              <a:t>+</a:t>
            </a: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51964385-19AA-42E8-A217-52619F3C8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1250" y="3391883"/>
            <a:ext cx="1836322" cy="720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solidFill>
                <a:srgbClr val="FFFF00"/>
              </a:solidFill>
              <a:latin typeface="UVF TypoSlabserif" panose="02000403050000020004" pitchFamily="2" charset="0"/>
            </a:endParaRPr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21710903-BB8D-4377-9DD7-FE88EA146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31" y="2006322"/>
            <a:ext cx="325966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UVF TypoSlabserif" panose="02000403050000020004" pitchFamily="2" charset="0"/>
              </a:rPr>
              <a:t>5 9 0 1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99FB583F-ED62-465E-8C3E-58B30CD1E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148" y="2683254"/>
            <a:ext cx="309668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UVF TypoSlabserif" panose="02000403050000020004" pitchFamily="2" charset="0"/>
              </a:rPr>
              <a:t>   6 3 8</a:t>
            </a: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9AEA9AAD-A07A-4F10-9D8C-BF9CE3EA4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079" y="2642145"/>
            <a:ext cx="34226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UVF TypoSlabserif" panose="02000403050000020004" pitchFamily="2" charset="0"/>
              </a:rPr>
              <a:t>   6 3 8</a:t>
            </a:r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id="{54752DCA-213A-4262-A4A0-AAA2CB6FD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249" y="2011798"/>
            <a:ext cx="3911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UVF TypoSlabserif" panose="02000403050000020004" pitchFamily="2" charset="0"/>
              </a:rPr>
              <a:t>5 2 6 3</a:t>
            </a:r>
          </a:p>
        </p:txBody>
      </p:sp>
      <p:sp>
        <p:nvSpPr>
          <p:cNvPr id="26" name="Text Box 16">
            <a:extLst>
              <a:ext uri="{FF2B5EF4-FFF2-40B4-BE49-F238E27FC236}">
                <a16:creationId xmlns:a16="http://schemas.microsoft.com/office/drawing/2014/main" id="{CCB8C5EF-F68A-47F5-A8FF-C556EDFCF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540" y="3479995"/>
            <a:ext cx="65193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chemeClr val="accent6">
                    <a:lumMod val="60000"/>
                    <a:lumOff val="40000"/>
                  </a:schemeClr>
                </a:solidFill>
                <a:latin typeface="UVF TypoSlabserif" panose="02000403050000020004" pitchFamily="2" charset="0"/>
              </a:rPr>
              <a:t>5</a:t>
            </a:r>
          </a:p>
        </p:txBody>
      </p:sp>
      <p:sp>
        <p:nvSpPr>
          <p:cNvPr id="27" name="Text Box 17">
            <a:extLst>
              <a:ext uri="{FF2B5EF4-FFF2-40B4-BE49-F238E27FC236}">
                <a16:creationId xmlns:a16="http://schemas.microsoft.com/office/drawing/2014/main" id="{652B5AF6-1C87-49B2-9770-0FCF06FA3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814" y="3463947"/>
            <a:ext cx="70901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chemeClr val="accent6">
                    <a:lumMod val="60000"/>
                    <a:lumOff val="40000"/>
                  </a:schemeClr>
                </a:solidFill>
                <a:latin typeface="UVF TypoSlabserif" panose="02000403050000020004" pitchFamily="2" charset="0"/>
              </a:rPr>
              <a:t>2</a:t>
            </a:r>
          </a:p>
        </p:txBody>
      </p:sp>
      <p:sp>
        <p:nvSpPr>
          <p:cNvPr id="28" name="Text Box 18">
            <a:extLst>
              <a:ext uri="{FF2B5EF4-FFF2-40B4-BE49-F238E27FC236}">
                <a16:creationId xmlns:a16="http://schemas.microsoft.com/office/drawing/2014/main" id="{E0E6FB6E-3D09-4A6C-AA2B-A925BB056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579" y="3475199"/>
            <a:ext cx="6858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chemeClr val="accent6">
                    <a:lumMod val="60000"/>
                    <a:lumOff val="40000"/>
                  </a:schemeClr>
                </a:solidFill>
                <a:latin typeface="UVF TypoSlabserif" panose="02000403050000020004" pitchFamily="2" charset="0"/>
              </a:rPr>
              <a:t>6</a:t>
            </a:r>
          </a:p>
        </p:txBody>
      </p:sp>
      <p:sp>
        <p:nvSpPr>
          <p:cNvPr id="29" name="Text Box 19">
            <a:extLst>
              <a:ext uri="{FF2B5EF4-FFF2-40B4-BE49-F238E27FC236}">
                <a16:creationId xmlns:a16="http://schemas.microsoft.com/office/drawing/2014/main" id="{6DAB39BC-E3EE-4FA4-8487-6D60CE902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0055" y="3468238"/>
            <a:ext cx="4889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chemeClr val="accent6">
                    <a:lumMod val="60000"/>
                    <a:lumOff val="40000"/>
                  </a:schemeClr>
                </a:solidFill>
                <a:latin typeface="UVF TypoSlabserif" panose="02000403050000020004" pitchFamily="2" charset="0"/>
              </a:rPr>
              <a:t>3</a:t>
            </a:r>
          </a:p>
        </p:txBody>
      </p:sp>
      <p:sp>
        <p:nvSpPr>
          <p:cNvPr id="30" name="Text Box 20">
            <a:extLst>
              <a:ext uri="{FF2B5EF4-FFF2-40B4-BE49-F238E27FC236}">
                <a16:creationId xmlns:a16="http://schemas.microsoft.com/office/drawing/2014/main" id="{21605D96-D3F6-4FDC-BCD9-65E9682AA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5725" y="3485437"/>
            <a:ext cx="4889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  <a:latin typeface="UVF TypoSlabserif" panose="02000403050000020004" pitchFamily="2" charset="0"/>
              </a:rPr>
              <a:t>5</a:t>
            </a:r>
          </a:p>
        </p:txBody>
      </p:sp>
      <p:sp>
        <p:nvSpPr>
          <p:cNvPr id="31" name="Text Box 21">
            <a:extLst>
              <a:ext uri="{FF2B5EF4-FFF2-40B4-BE49-F238E27FC236}">
                <a16:creationId xmlns:a16="http://schemas.microsoft.com/office/drawing/2014/main" id="{B4669944-3200-4DAE-AEF1-48BA76EBD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556" y="3476442"/>
            <a:ext cx="70286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  <a:latin typeface="UVF TypoSlabserif" panose="02000403050000020004" pitchFamily="2" charset="0"/>
              </a:rPr>
              <a:t>9</a:t>
            </a:r>
          </a:p>
        </p:txBody>
      </p:sp>
      <p:sp>
        <p:nvSpPr>
          <p:cNvPr id="32" name="Text Box 22">
            <a:extLst>
              <a:ext uri="{FF2B5EF4-FFF2-40B4-BE49-F238E27FC236}">
                <a16:creationId xmlns:a16="http://schemas.microsoft.com/office/drawing/2014/main" id="{9FF76CDD-95F7-43A1-845A-0E100AB4F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2611" y="3479850"/>
            <a:ext cx="4889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  <a:latin typeface="UVF TypoSlabserif" panose="02000403050000020004" pitchFamily="2" charset="0"/>
              </a:rPr>
              <a:t>0</a:t>
            </a:r>
          </a:p>
        </p:txBody>
      </p:sp>
      <p:sp>
        <p:nvSpPr>
          <p:cNvPr id="33" name="Text Box 23">
            <a:extLst>
              <a:ext uri="{FF2B5EF4-FFF2-40B4-BE49-F238E27FC236}">
                <a16:creationId xmlns:a16="http://schemas.microsoft.com/office/drawing/2014/main" id="{53BF0107-879B-49BB-B5A6-940FE639B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929" y="3478911"/>
            <a:ext cx="4889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  <a:latin typeface="UVF TypoSlabserif" panose="02000403050000020004" pitchFamily="2" charset="0"/>
              </a:rPr>
              <a:t>1</a:t>
            </a:r>
          </a:p>
        </p:txBody>
      </p:sp>
      <p:sp>
        <p:nvSpPr>
          <p:cNvPr id="34" name="Text Box 18">
            <a:extLst>
              <a:ext uri="{FF2B5EF4-FFF2-40B4-BE49-F238E27FC236}">
                <a16:creationId xmlns:a16="http://schemas.microsoft.com/office/drawing/2014/main" id="{7AF7585B-C8F4-4199-8095-81991A7EF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116" y="3989580"/>
            <a:ext cx="2348253" cy="646331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latin typeface="UVF TypoSlabserif" panose="02000403050000020004" pitchFamily="2" charset="0"/>
              </a:rPr>
              <a:t>Thử</a:t>
            </a:r>
            <a:r>
              <a:rPr lang="en-US" altLang="en-US" sz="3600" b="1" dirty="0">
                <a:latin typeface="UVF TypoSlabserif" panose="02000403050000020004" pitchFamily="2" charset="0"/>
              </a:rPr>
              <a:t> </a:t>
            </a:r>
            <a:r>
              <a:rPr lang="en-US" altLang="en-US" sz="3600" b="1" dirty="0" err="1">
                <a:latin typeface="UVF TypoSlabserif" panose="02000403050000020004" pitchFamily="2" charset="0"/>
              </a:rPr>
              <a:t>lại</a:t>
            </a:r>
            <a:r>
              <a:rPr lang="en-US" altLang="en-US" sz="3600" b="1" dirty="0">
                <a:latin typeface="UVF TypoSlabserif" panose="02000403050000020004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704790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18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555</Words>
  <Application>Microsoft Office PowerPoint</Application>
  <PresentationFormat>On-screen Show (16:9)</PresentationFormat>
  <Paragraphs>137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Oswald Light</vt:lpstr>
      <vt:lpstr>Calibri</vt:lpstr>
      <vt:lpstr>Arial</vt:lpstr>
      <vt:lpstr>#9Slide07 IcielCadena</vt:lpstr>
      <vt:lpstr>UVF TypoSlabserif</vt:lpstr>
      <vt:lpstr>UTM American Sans</vt:lpstr>
      <vt:lpstr>Cambria</vt:lpstr>
      <vt:lpstr>#9Slide07 Altus</vt:lpstr>
      <vt:lpstr>SVN-Newton</vt:lpstr>
      <vt:lpstr>Times New Roman</vt:lpstr>
      <vt:lpstr>Fira Sans Extra Condensed Medium</vt:lpstr>
      <vt:lpstr>#9Slide07 HoneyCream</vt:lpstr>
      <vt:lpstr>Zilla Slab Light</vt:lpstr>
      <vt:lpstr>Englebert</vt:lpstr>
      <vt:lpstr>#9Slide05 Heroe Pro</vt:lpstr>
      <vt:lpstr>#9Slide07 IcielCrocante</vt:lpstr>
      <vt:lpstr>Calibri Light</vt:lpstr>
      <vt:lpstr>Office Theme</vt:lpstr>
      <vt:lpstr>LUYỆN TẬP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</dc:title>
  <dc:creator>Diệu Hiền MNT</dc:creator>
  <cp:keywords>MĂNG NON TEAM</cp:keywords>
  <cp:lastModifiedBy>Admin</cp:lastModifiedBy>
  <cp:revision>14</cp:revision>
  <dcterms:modified xsi:type="dcterms:W3CDTF">2022-10-20T03:30:40Z</dcterms:modified>
</cp:coreProperties>
</file>