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3703" r:id="rId4"/>
    <p:sldMasterId id="2147483709" r:id="rId5"/>
    <p:sldMasterId id="2147483728" r:id="rId6"/>
    <p:sldMasterId id="2147483746" r:id="rId7"/>
    <p:sldMasterId id="2147483805" r:id="rId8"/>
  </p:sldMasterIdLst>
  <p:notesMasterIdLst>
    <p:notesMasterId r:id="rId29"/>
  </p:notesMasterIdLst>
  <p:sldIdLst>
    <p:sldId id="552" r:id="rId9"/>
    <p:sldId id="264" r:id="rId10"/>
    <p:sldId id="257" r:id="rId11"/>
    <p:sldId id="535" r:id="rId12"/>
    <p:sldId id="258" r:id="rId13"/>
    <p:sldId id="259" r:id="rId14"/>
    <p:sldId id="260" r:id="rId15"/>
    <p:sldId id="261" r:id="rId16"/>
    <p:sldId id="359" r:id="rId17"/>
    <p:sldId id="551" r:id="rId18"/>
    <p:sldId id="429" r:id="rId19"/>
    <p:sldId id="367" r:id="rId20"/>
    <p:sldId id="547" r:id="rId21"/>
    <p:sldId id="300" r:id="rId22"/>
    <p:sldId id="548" r:id="rId23"/>
    <p:sldId id="536" r:id="rId24"/>
    <p:sldId id="545" r:id="rId25"/>
    <p:sldId id="549" r:id="rId26"/>
    <p:sldId id="550" r:id="rId27"/>
    <p:sldId id="320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6DD12-3778-4659-BC5C-2F7DF7B82E26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78E83-100E-4385-9B9B-FE054E9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111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43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0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39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28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80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9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0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61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9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92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3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9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1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15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683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8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96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27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3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6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8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3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550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22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30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962770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76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6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2022/10/23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2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8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671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43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5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0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5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2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70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23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12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9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3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3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9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5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4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41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93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35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6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59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66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30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6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0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ags" Target="../tags/tag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78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641197-4539-4FAA-8D97-DE0C0E5F006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3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5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93051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6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2621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0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6" r:id="rId8"/>
    <p:sldLayoutId id="2147483817" r:id="rId9"/>
    <p:sldLayoutId id="2147483818" r:id="rId10"/>
    <p:sldLayoutId id="214748381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7.xml"/><Relationship Id="rId5" Type="http://schemas.openxmlformats.org/officeDocument/2006/relationships/image" Target="../media/image56.emf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2.jpeg"/><Relationship Id="rId1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7.xml"/><Relationship Id="rId17" Type="http://schemas.openxmlformats.org/officeDocument/2006/relationships/image" Target="../media/image2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4.svg"/><Relationship Id="rId10" Type="http://schemas.openxmlformats.org/officeDocument/2006/relationships/slide" Target="slide8.xml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TNXH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7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889690" y="768498"/>
            <a:ext cx="6175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Làm báo cáo, trình bày được kết quả khảo sát và đưa ra ý tưởng khuyến nghị đối với nhà trường nhằm khắc phục những rủi ro có thể xảy ra.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994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- Giữ gìn và làm được một số việc phù hợp để giữ vệ sinh trường học và khu vực xung quanh.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Yêu quý</a:t>
            </a:r>
            <a:r>
              <a:rPr kumimoji="0" lang="nl-NL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ngôi trường của mình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8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274820" y="2468880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355834" y="3669979"/>
            <a:ext cx="100818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7: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Giữ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an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5BFA1-2CCD-431D-9A02-C6BAE38B3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386" y="2493032"/>
            <a:ext cx="56575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7" name="Picture 2" descr="Cute girl cartoon writing on a book Royalty Free Vector">
            <a:extLst>
              <a:ext uri="{FF2B5EF4-FFF2-40B4-BE49-F238E27FC236}">
                <a16:creationId xmlns:a16="http://schemas.microsoft.com/office/drawing/2014/main" id="{7C3D05CE-16C8-4125-A6DC-541BBD43A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4859967" y="3169390"/>
            <a:ext cx="3433033" cy="34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khảo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sát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4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7" name="Rounded Rectangular Callout 18">
            <a:extLst>
              <a:ext uri="{FF2B5EF4-FFF2-40B4-BE49-F238E27FC236}">
                <a16:creationId xmlns:a16="http://schemas.microsoft.com/office/drawing/2014/main" id="{D494BA27-6D13-4F23-8633-46E5F67D34C2}"/>
              </a:ext>
            </a:extLst>
          </p:cNvPr>
          <p:cNvSpPr/>
          <p:nvPr/>
        </p:nvSpPr>
        <p:spPr>
          <a:xfrm>
            <a:off x="2447877" y="831139"/>
            <a:ext cx="7296246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C</a:t>
            </a:r>
            <a:r>
              <a:rPr lang="vi-VN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ác nhóm kiểm tra, bổ sung phiếu khảo sát.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ounded Rectangular Callout 19">
            <a:extLst>
              <a:ext uri="{FF2B5EF4-FFF2-40B4-BE49-F238E27FC236}">
                <a16:creationId xmlns:a16="http://schemas.microsoft.com/office/drawing/2014/main" id="{CE69B3C3-3AE0-4501-B284-9190F775769F}"/>
              </a:ext>
            </a:extLst>
          </p:cNvPr>
          <p:cNvSpPr/>
          <p:nvPr/>
        </p:nvSpPr>
        <p:spPr>
          <a:xfrm>
            <a:off x="4639272" y="2862713"/>
            <a:ext cx="6572288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T</a:t>
            </a:r>
            <a:r>
              <a:rPr lang="vi-VN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ập hợp và thống nhất ý kiến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trong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nhóm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E31DE-7D83-4127-904E-4F59E8F930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926" y="3288234"/>
            <a:ext cx="3994346" cy="2585974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2. Chia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sẻ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5F8A8F7F-5ECE-4513-AF75-4D8288AE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65" y="2403946"/>
            <a:ext cx="4231410" cy="465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2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 nhóm báo cáo kết quả khảo sát, đề xuất khuyến nghị với nhà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7504A-FFE5-47B4-859C-8C019A94A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896" y="2155335"/>
            <a:ext cx="7479983" cy="40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CB6E67-5A51-47EF-98EE-63813D995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918" y="2657310"/>
            <a:ext cx="647451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vệ sinh trường học và các khu vực vệ sinh của lớp trong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598B3-032B-4B91-AEF2-B53874947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80" y="2194560"/>
            <a:ext cx="7287260" cy="40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7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05E2BB-90E3-466B-AA3B-3668974BB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56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93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219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Back to school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453179" y="3652305"/>
            <a:ext cx="7448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Trả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lời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câu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hỏi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tìm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hiểu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về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của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chúng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ta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820C8-D0EA-49DA-81EB-CE8C5022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8CA61-6BF2-4D29-B993-98D607256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77" y="4603976"/>
            <a:ext cx="466211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042516E2-9653-4ABE-BD7A-07A4D660A7D1}"/>
              </a:ext>
            </a:extLst>
          </p:cNvPr>
          <p:cNvSpPr/>
          <p:nvPr/>
        </p:nvSpPr>
        <p:spPr>
          <a:xfrm>
            <a:off x="9746111" y="6258084"/>
            <a:ext cx="1924493" cy="466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7254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840992" y="1291717"/>
            <a:ext cx="8863584" cy="10857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927A6-8EA9-479E-88FC-ECFACDBB7E09}"/>
              </a:ext>
            </a:extLst>
          </p:cNvPr>
          <p:cNvSpPr txBox="1"/>
          <p:nvPr/>
        </p:nvSpPr>
        <p:spPr>
          <a:xfrm>
            <a:off x="2201307" y="71120"/>
            <a:ext cx="795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…..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0E9FD-AEE0-4B71-8B55-31355DA3B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741" y="1149792"/>
            <a:ext cx="7724301" cy="2121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2AC9C8-C33B-4293-9131-CBD17550A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063" y="460908"/>
            <a:ext cx="4121253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2AB78D-68D5-4ADB-BBC0-CD6DD619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238" y="3188383"/>
            <a:ext cx="245690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04193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341</Words>
  <Application>Microsoft Office PowerPoint</Application>
  <PresentationFormat>Widescreen</PresentationFormat>
  <Paragraphs>44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DengXian</vt:lpstr>
      <vt:lpstr>微软雅黑</vt:lpstr>
      <vt:lpstr>宋体</vt:lpstr>
      <vt:lpstr>#9Slide02 Noi dung dai</vt:lpstr>
      <vt:lpstr>#9Slide02 Tieu de dai</vt:lpstr>
      <vt:lpstr>Arial</vt:lpstr>
      <vt:lpstr>Calibri</vt:lpstr>
      <vt:lpstr>Calibri Light</vt:lpstr>
      <vt:lpstr>HP001 4 hàng</vt:lpstr>
      <vt:lpstr>HP001 5 hàng</vt:lpstr>
      <vt:lpstr>Times New Roman</vt:lpstr>
      <vt:lpstr>1_Office 主题</vt:lpstr>
      <vt:lpstr>2_Office Theme</vt:lpstr>
      <vt:lpstr>Office 主题</vt:lpstr>
      <vt:lpstr>3_Office Theme</vt:lpstr>
      <vt:lpstr>2_Office 主题</vt:lpstr>
      <vt:lpstr>2_jeppt.com</vt:lpstr>
      <vt:lpstr>3_Office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anh đoàn</cp:lastModifiedBy>
  <cp:revision>19</cp:revision>
  <dcterms:created xsi:type="dcterms:W3CDTF">2022-07-18T23:11:43Z</dcterms:created>
  <dcterms:modified xsi:type="dcterms:W3CDTF">2022-10-23T03:13:46Z</dcterms:modified>
</cp:coreProperties>
</file>