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23" r:id="rId3"/>
    <p:sldMasterId id="2147483735" r:id="rId4"/>
  </p:sldMasterIdLst>
  <p:notesMasterIdLst>
    <p:notesMasterId r:id="rId29"/>
  </p:notesMasterIdLst>
  <p:sldIdLst>
    <p:sldId id="330" r:id="rId5"/>
    <p:sldId id="325" r:id="rId6"/>
    <p:sldId id="258" r:id="rId7"/>
    <p:sldId id="326" r:id="rId8"/>
    <p:sldId id="327" r:id="rId9"/>
    <p:sldId id="262" r:id="rId10"/>
    <p:sldId id="266" r:id="rId11"/>
    <p:sldId id="256" r:id="rId12"/>
    <p:sldId id="265" r:id="rId13"/>
    <p:sldId id="257" r:id="rId14"/>
    <p:sldId id="259" r:id="rId15"/>
    <p:sldId id="288" r:id="rId16"/>
    <p:sldId id="310" r:id="rId17"/>
    <p:sldId id="316" r:id="rId18"/>
    <p:sldId id="320" r:id="rId19"/>
    <p:sldId id="317" r:id="rId20"/>
    <p:sldId id="318" r:id="rId21"/>
    <p:sldId id="319" r:id="rId22"/>
    <p:sldId id="321" r:id="rId23"/>
    <p:sldId id="260" r:id="rId24"/>
    <p:sldId id="323" r:id="rId25"/>
    <p:sldId id="322" r:id="rId26"/>
    <p:sldId id="324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3" y="3676183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6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2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2" y="5654760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2" y="5654759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2" y="5377071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6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6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28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7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14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5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9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8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24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65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9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1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6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7A587B-2640-4D1B-8107-2637D02831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6.emf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gif"/><Relationship Id="rId11" Type="http://schemas.openxmlformats.org/officeDocument/2006/relationships/image" Target="../media/image30.jpeg"/><Relationship Id="rId5" Type="http://schemas.openxmlformats.org/officeDocument/2006/relationships/image" Target="../media/image25.gif"/><Relationship Id="rId10" Type="http://schemas.openxmlformats.org/officeDocument/2006/relationships/image" Target="../media/image29.jpeg"/><Relationship Id="rId4" Type="http://schemas.openxmlformats.org/officeDocument/2006/relationships/image" Target="../media/image21.jpe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gif"/><Relationship Id="rId11" Type="http://schemas.openxmlformats.org/officeDocument/2006/relationships/image" Target="../media/image28.png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6;p2">
            <a:extLst>
              <a:ext uri="{FF2B5EF4-FFF2-40B4-BE49-F238E27FC236}">
                <a16:creationId xmlns:a16="http://schemas.microsoft.com/office/drawing/2014/main" id="{52A697A2-6317-4478-9752-3ABA940307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893"/>
          <a:stretch/>
        </p:blipFill>
        <p:spPr>
          <a:xfrm>
            <a:off x="-1700" y="0"/>
            <a:ext cx="914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2">
            <a:extLst>
              <a:ext uri="{FF2B5EF4-FFF2-40B4-BE49-F238E27FC236}">
                <a16:creationId xmlns:a16="http://schemas.microsoft.com/office/drawing/2014/main" id="{E54494BB-0F18-4BEF-9D4F-3BDAA6903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948" y="582999"/>
            <a:ext cx="3543632" cy="23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2">
            <a:extLst>
              <a:ext uri="{FF2B5EF4-FFF2-40B4-BE49-F238E27FC236}">
                <a16:creationId xmlns:a16="http://schemas.microsoft.com/office/drawing/2014/main" id="{A2FCC277-BBC8-44DC-B2C4-E008AE52A2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799" y="1021471"/>
            <a:ext cx="1820792" cy="1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9;p2">
            <a:extLst>
              <a:ext uri="{FF2B5EF4-FFF2-40B4-BE49-F238E27FC236}">
                <a16:creationId xmlns:a16="http://schemas.microsoft.com/office/drawing/2014/main" id="{8A1431DE-3964-496C-B997-63B158C945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26319" y="678073"/>
            <a:ext cx="1488770" cy="148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0;p2">
            <a:extLst>
              <a:ext uri="{FF2B5EF4-FFF2-40B4-BE49-F238E27FC236}">
                <a16:creationId xmlns:a16="http://schemas.microsoft.com/office/drawing/2014/main" id="{A3134BC0-28CF-437A-BD58-BF1B8740CC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95" y="6027378"/>
            <a:ext cx="9144793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2" descr="2">
            <a:extLst>
              <a:ext uri="{FF2B5EF4-FFF2-40B4-BE49-F238E27FC236}">
                <a16:creationId xmlns:a16="http://schemas.microsoft.com/office/drawing/2014/main" id="{AED1DA68-DD85-40A5-B3B5-77B72EB24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6057" y="2306703"/>
            <a:ext cx="4863890" cy="280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42;p2">
            <a:extLst>
              <a:ext uri="{FF2B5EF4-FFF2-40B4-BE49-F238E27FC236}">
                <a16:creationId xmlns:a16="http://schemas.microsoft.com/office/drawing/2014/main" id="{2A4339D5-CADD-439A-AF98-96CAD1EB5B14}"/>
              </a:ext>
            </a:extLst>
          </p:cNvPr>
          <p:cNvGrpSpPr/>
          <p:nvPr/>
        </p:nvGrpSpPr>
        <p:grpSpPr>
          <a:xfrm>
            <a:off x="2769578" y="2649953"/>
            <a:ext cx="1286766" cy="1214792"/>
            <a:chOff x="1770392" y="2794609"/>
            <a:chExt cx="1072181" cy="998471"/>
          </a:xfrm>
        </p:grpSpPr>
        <p:pic>
          <p:nvPicPr>
            <p:cNvPr id="33" name="Google Shape;143;p2">
              <a:extLst>
                <a:ext uri="{FF2B5EF4-FFF2-40B4-BE49-F238E27FC236}">
                  <a16:creationId xmlns:a16="http://schemas.microsoft.com/office/drawing/2014/main" id="{5D82E07C-3CEA-4C23-A3D6-DE4085B742D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4;p2">
              <a:extLst>
                <a:ext uri="{FF2B5EF4-FFF2-40B4-BE49-F238E27FC236}">
                  <a16:creationId xmlns:a16="http://schemas.microsoft.com/office/drawing/2014/main" id="{C5622C72-AA53-4C22-AD61-215D87CC9C72}"/>
                </a:ext>
              </a:extLst>
            </p:cNvPr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Google Shape;146;p2">
            <a:extLst>
              <a:ext uri="{FF2B5EF4-FFF2-40B4-BE49-F238E27FC236}">
                <a16:creationId xmlns:a16="http://schemas.microsoft.com/office/drawing/2014/main" id="{ABF8D86A-F402-4639-ADE7-62BF312DDA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2814" y="1729912"/>
            <a:ext cx="1843883" cy="19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C5D927-F313-4064-B902-C83CA04F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487" y="3401787"/>
            <a:ext cx="3324132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75" y="201943"/>
            <a:ext cx="1770137" cy="715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58430E-E5BE-4F3A-AE01-BF72E2996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8" t="28322" r="49464" b="43385"/>
          <a:stretch/>
        </p:blipFill>
        <p:spPr>
          <a:xfrm>
            <a:off x="376806" y="1052955"/>
            <a:ext cx="8767194" cy="3640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DBA2F-F3D9-F485-D7F9-97D0C91D1EE2}"/>
              </a:ext>
            </a:extLst>
          </p:cNvPr>
          <p:cNvSpPr txBox="1"/>
          <p:nvPr/>
        </p:nvSpPr>
        <p:spPr>
          <a:xfrm>
            <a:off x="686968" y="4982551"/>
            <a:ext cx="619643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4B35C4-C1CD-4308-BB13-A4006A173139}"/>
              </a:ext>
            </a:extLst>
          </p:cNvPr>
          <p:cNvCxnSpPr/>
          <p:nvPr/>
        </p:nvCxnSpPr>
        <p:spPr>
          <a:xfrm>
            <a:off x="966871" y="2303801"/>
            <a:ext cx="0" cy="133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EA7FBE-F647-4574-A95F-EE356EB8BF12}"/>
              </a:ext>
            </a:extLst>
          </p:cNvPr>
          <p:cNvCxnSpPr>
            <a:cxnSpLocks/>
          </p:cNvCxnSpPr>
          <p:nvPr/>
        </p:nvCxnSpPr>
        <p:spPr>
          <a:xfrm>
            <a:off x="978113" y="3630431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B79DDC9-2F75-4EBE-B844-247CE820BFA5}"/>
              </a:ext>
            </a:extLst>
          </p:cNvPr>
          <p:cNvSpPr txBox="1"/>
          <p:nvPr/>
        </p:nvSpPr>
        <p:spPr>
          <a:xfrm>
            <a:off x="567051" y="2134648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68E6C0-8840-4601-A99D-7C0D4D3F789F}"/>
              </a:ext>
            </a:extLst>
          </p:cNvPr>
          <p:cNvSpPr txBox="1"/>
          <p:nvPr/>
        </p:nvSpPr>
        <p:spPr>
          <a:xfrm>
            <a:off x="534854" y="348989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CCF428-91BB-4742-9786-00F2AAA2939D}"/>
              </a:ext>
            </a:extLst>
          </p:cNvPr>
          <p:cNvSpPr txBox="1"/>
          <p:nvPr/>
        </p:nvSpPr>
        <p:spPr>
          <a:xfrm>
            <a:off x="2210336" y="364167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0A40A-11BA-4A1D-BC74-4F44E249D494}"/>
              </a:ext>
            </a:extLst>
          </p:cNvPr>
          <p:cNvSpPr txBox="1"/>
          <p:nvPr/>
        </p:nvSpPr>
        <p:spPr>
          <a:xfrm>
            <a:off x="68758" y="4309523"/>
            <a:ext cx="2494842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OA,OB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D5B00F-5A90-4947-B514-864EAA12AD0F}"/>
              </a:ext>
            </a:extLst>
          </p:cNvPr>
          <p:cNvCxnSpPr>
            <a:cxnSpLocks/>
          </p:cNvCxnSpPr>
          <p:nvPr/>
        </p:nvCxnSpPr>
        <p:spPr>
          <a:xfrm flipH="1">
            <a:off x="3770024" y="2524908"/>
            <a:ext cx="809471" cy="1113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C49C91-E5B4-4DE4-AF82-1CAFC9571966}"/>
              </a:ext>
            </a:extLst>
          </p:cNvPr>
          <p:cNvCxnSpPr>
            <a:cxnSpLocks/>
          </p:cNvCxnSpPr>
          <p:nvPr/>
        </p:nvCxnSpPr>
        <p:spPr>
          <a:xfrm>
            <a:off x="3781266" y="3626684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FF07C6A-43C1-459A-9228-C3E35DABCD6A}"/>
              </a:ext>
            </a:extLst>
          </p:cNvPr>
          <p:cNvSpPr txBox="1"/>
          <p:nvPr/>
        </p:nvSpPr>
        <p:spPr>
          <a:xfrm>
            <a:off x="4130821" y="227834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68BCF5-D724-4A5C-ADE6-BA3073CF40C3}"/>
              </a:ext>
            </a:extLst>
          </p:cNvPr>
          <p:cNvSpPr txBox="1"/>
          <p:nvPr/>
        </p:nvSpPr>
        <p:spPr>
          <a:xfrm>
            <a:off x="3293194" y="341893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1953F0-F656-42B8-8FA5-A35EDF54028B}"/>
              </a:ext>
            </a:extLst>
          </p:cNvPr>
          <p:cNvSpPr txBox="1"/>
          <p:nvPr/>
        </p:nvSpPr>
        <p:spPr>
          <a:xfrm>
            <a:off x="5281869" y="352282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5ECD5E-E04C-4445-A863-69D98CD8F3AC}"/>
              </a:ext>
            </a:extLst>
          </p:cNvPr>
          <p:cNvSpPr txBox="1"/>
          <p:nvPr/>
        </p:nvSpPr>
        <p:spPr>
          <a:xfrm>
            <a:off x="2623294" y="4287714"/>
            <a:ext cx="320789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PM,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127D15-F334-4519-BF48-17CDB4C54D7C}"/>
              </a:ext>
            </a:extLst>
          </p:cNvPr>
          <p:cNvCxnSpPr>
            <a:cxnSpLocks/>
          </p:cNvCxnSpPr>
          <p:nvPr/>
        </p:nvCxnSpPr>
        <p:spPr>
          <a:xfrm>
            <a:off x="6344591" y="2865934"/>
            <a:ext cx="798228" cy="82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1ECAD0B-53F4-48D5-8F1E-66190B8AEE71}"/>
              </a:ext>
            </a:extLst>
          </p:cNvPr>
          <p:cNvCxnSpPr>
            <a:cxnSpLocks/>
          </p:cNvCxnSpPr>
          <p:nvPr/>
        </p:nvCxnSpPr>
        <p:spPr>
          <a:xfrm>
            <a:off x="7127579" y="3675402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3537B68-70F1-4EBA-95AF-E34A22544578}"/>
              </a:ext>
            </a:extLst>
          </p:cNvPr>
          <p:cNvSpPr txBox="1"/>
          <p:nvPr/>
        </p:nvSpPr>
        <p:spPr>
          <a:xfrm>
            <a:off x="5895917" y="2583639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D5554E-35EF-46EA-8E8F-909249C50D1A}"/>
              </a:ext>
            </a:extLst>
          </p:cNvPr>
          <p:cNvSpPr txBox="1"/>
          <p:nvPr/>
        </p:nvSpPr>
        <p:spPr>
          <a:xfrm>
            <a:off x="6798508" y="363792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197FD1-C60A-432F-96F3-B36ECB2220B8}"/>
              </a:ext>
            </a:extLst>
          </p:cNvPr>
          <p:cNvSpPr txBox="1"/>
          <p:nvPr/>
        </p:nvSpPr>
        <p:spPr>
          <a:xfrm>
            <a:off x="8412738" y="3675402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B937C7-5B6E-40C7-B3E5-23E06E5DFC5B}"/>
              </a:ext>
            </a:extLst>
          </p:cNvPr>
          <p:cNvSpPr txBox="1"/>
          <p:nvPr/>
        </p:nvSpPr>
        <p:spPr>
          <a:xfrm>
            <a:off x="5933680" y="4286302"/>
            <a:ext cx="3207896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EC, 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1624B9-6F97-1894-B9E4-4374C132BB01}"/>
              </a:ext>
            </a:extLst>
          </p:cNvPr>
          <p:cNvSpPr txBox="1"/>
          <p:nvPr/>
        </p:nvSpPr>
        <p:spPr>
          <a:xfrm>
            <a:off x="1406179" y="775410"/>
            <a:ext cx="4112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5" descr="1">
            <a:extLst>
              <a:ext uri="{FF2B5EF4-FFF2-40B4-BE49-F238E27FC236}">
                <a16:creationId xmlns:a16="http://schemas.microsoft.com/office/drawing/2014/main" id="{0648FF59-E11C-4500-8F42-E0E5D445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32" y="127510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7" descr="2">
            <a:extLst>
              <a:ext uri="{FF2B5EF4-FFF2-40B4-BE49-F238E27FC236}">
                <a16:creationId xmlns:a16="http://schemas.microsoft.com/office/drawing/2014/main" id="{0E105CDC-9E95-4FAC-A8E9-479CBA6A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1244184"/>
            <a:ext cx="1752056" cy="17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2" descr="3">
            <a:extLst>
              <a:ext uri="{FF2B5EF4-FFF2-40B4-BE49-F238E27FC236}">
                <a16:creationId xmlns:a16="http://schemas.microsoft.com/office/drawing/2014/main" id="{8414EA62-17D4-4A74-B177-8A53F3D1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8" y="1260110"/>
            <a:ext cx="1951434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F0C5EDBF-7277-470E-9FF5-896A2FF33ECC}"/>
              </a:ext>
            </a:extLst>
          </p:cNvPr>
          <p:cNvGrpSpPr>
            <a:grpSpLocks/>
          </p:cNvGrpSpPr>
          <p:nvPr/>
        </p:nvGrpSpPr>
        <p:grpSpPr bwMode="auto">
          <a:xfrm>
            <a:off x="7072932" y="920294"/>
            <a:ext cx="1046559" cy="1212056"/>
            <a:chOff x="432" y="1817"/>
            <a:chExt cx="777" cy="1130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DAED19C2-14E9-4DE2-B0E3-1288C5CC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3E62CDEA-BF74-47DF-9A33-D96D8B94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50A79-39C2-4F40-B3DC-B9126B105F8B}"/>
              </a:ext>
            </a:extLst>
          </p:cNvPr>
          <p:cNvGrpSpPr>
            <a:grpSpLocks/>
          </p:cNvGrpSpPr>
          <p:nvPr/>
        </p:nvGrpSpPr>
        <p:grpSpPr bwMode="auto">
          <a:xfrm>
            <a:off x="1424072" y="917211"/>
            <a:ext cx="1084660" cy="1240631"/>
            <a:chOff x="2223" y="1830"/>
            <a:chExt cx="704" cy="1352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FE06297C-C140-4AA9-9E19-57672522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1830"/>
              <a:ext cx="0" cy="1352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77FBE842-CA8E-4562-ABB9-65C1BED44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2346"/>
              <a:ext cx="704" cy="836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0B711-3C84-41F7-849B-15343C4470BE}"/>
              </a:ext>
            </a:extLst>
          </p:cNvPr>
          <p:cNvGrpSpPr>
            <a:grpSpLocks/>
          </p:cNvGrpSpPr>
          <p:nvPr/>
        </p:nvGrpSpPr>
        <p:grpSpPr bwMode="auto">
          <a:xfrm>
            <a:off x="4388729" y="1260110"/>
            <a:ext cx="407194" cy="1543050"/>
            <a:chOff x="7346950" y="593429"/>
            <a:chExt cx="199810" cy="16498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D3F7A8-0DD9-4B31-96D9-35AE371B31CE}"/>
                </a:ext>
              </a:extLst>
            </p:cNvPr>
            <p:cNvCxnSpPr/>
            <p:nvPr/>
          </p:nvCxnSpPr>
          <p:spPr>
            <a:xfrm>
              <a:off x="7346950" y="593429"/>
              <a:ext cx="0" cy="97005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6239FB-004B-412B-9253-A57F64E1AD84}"/>
                </a:ext>
              </a:extLst>
            </p:cNvPr>
            <p:cNvCxnSpPr/>
            <p:nvPr/>
          </p:nvCxnSpPr>
          <p:spPr>
            <a:xfrm>
              <a:off x="7346950" y="1536749"/>
              <a:ext cx="199810" cy="70653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4DAAE2E-DF4F-4C72-8584-33DEB4B334BB}"/>
              </a:ext>
            </a:extLst>
          </p:cNvPr>
          <p:cNvGrpSpPr>
            <a:grpSpLocks/>
          </p:cNvGrpSpPr>
          <p:nvPr/>
        </p:nvGrpSpPr>
        <p:grpSpPr bwMode="auto">
          <a:xfrm>
            <a:off x="1194964" y="3462736"/>
            <a:ext cx="7210425" cy="1879997"/>
            <a:chOff x="3369" y="2022"/>
            <a:chExt cx="6056" cy="1579"/>
          </a:xfrm>
        </p:grpSpPr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CCC754E5-7CF9-4802-B2F4-02CEB2EF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" y="280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94BC0590-BC56-44CE-9770-E45F925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2" y="216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id="{810DDFCA-312C-450B-A748-F0AA9C383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" y="202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0B1247F5-94F8-4889-B8DA-1DD8B807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323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13DC5BE6-EBD4-48EF-A11F-BD421ABB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" y="3168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DCA8BFE5-736B-4FDA-8004-4C5359EA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239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9" name="Text Box 36">
              <a:extLst>
                <a:ext uri="{FF2B5EF4-FFF2-40B4-BE49-F238E27FC236}">
                  <a16:creationId xmlns:a16="http://schemas.microsoft.com/office/drawing/2014/main" id="{3EC1B447-E705-41FE-8857-5DB1D74E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206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2CF8386A-F9A6-4C76-86A8-79D982C5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" y="325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CE99B6E5-6254-47BF-AB00-FB7BEA08C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3071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93C81C-B067-47BE-96E1-2BA3B123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419" y="5372971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212C0-D3F7-4343-9EE1-9FA83F5B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3" y="5210377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DG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84D9D3-6820-427D-91DA-FF3CA5FE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38" y="5298214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NM, NP</a:t>
            </a:r>
          </a:p>
        </p:txBody>
      </p:sp>
    </p:spTree>
    <p:extLst>
      <p:ext uri="{BB962C8B-B14F-4D97-AF65-F5344CB8AC3E}">
        <p14:creationId xmlns:p14="http://schemas.microsoft.com/office/powerpoint/2010/main" val="28866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1 L 0.02118 0.4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2049 0.3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125 0.33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0" descr="Bảng học sinh giá rẻ và tốt nhất tại TP.HCM">
            <a:extLst>
              <a:ext uri="{FF2B5EF4-FFF2-40B4-BE49-F238E27FC236}">
                <a16:creationId xmlns:a16="http://schemas.microsoft.com/office/drawing/2014/main" id="{6970DED2-160D-47DD-B5BA-881114D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179094"/>
            <a:ext cx="2147888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A7F7D96-4C95-4A4D-B820-A4DD611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8325" r="63361" b="14393"/>
          <a:stretch/>
        </p:blipFill>
        <p:spPr bwMode="auto">
          <a:xfrm>
            <a:off x="3677840" y="3762750"/>
            <a:ext cx="1535907" cy="18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Chữ 3d Kiểu Chữ V Hình ảnh | Định dạng hình ảnh AI 401328597| vn.lovepik.com">
            <a:extLst>
              <a:ext uri="{FF2B5EF4-FFF2-40B4-BE49-F238E27FC236}">
                <a16:creationId xmlns:a16="http://schemas.microsoft.com/office/drawing/2014/main" id="{47EB4086-84D4-410B-96F3-D969E6D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Vòng Tròn Dòng Góc Thương Hiệu - chữ l png tải về - Miễn phí trong suốt Góc  png Tải về.">
            <a:extLst>
              <a:ext uri="{FF2B5EF4-FFF2-40B4-BE49-F238E27FC236}">
                <a16:creationId xmlns:a16="http://schemas.microsoft.com/office/drawing/2014/main" id="{ED9CE953-ADF3-4CE7-8347-98FFDC39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1371600"/>
            <a:ext cx="1515666" cy="16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huyết minh về cái kéo">
            <a:extLst>
              <a:ext uri="{FF2B5EF4-FFF2-40B4-BE49-F238E27FC236}">
                <a16:creationId xmlns:a16="http://schemas.microsoft.com/office/drawing/2014/main" id="{C815C203-0B59-45D1-9C9F-92F60CAD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485901"/>
            <a:ext cx="2157413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48FF1-DC24-469C-8C7E-09358147F1C9}"/>
              </a:ext>
            </a:extLst>
          </p:cNvPr>
          <p:cNvGrpSpPr>
            <a:grpSpLocks/>
          </p:cNvGrpSpPr>
          <p:nvPr/>
        </p:nvGrpSpPr>
        <p:grpSpPr bwMode="auto">
          <a:xfrm>
            <a:off x="3075385" y="1576388"/>
            <a:ext cx="2925365" cy="1454944"/>
            <a:chOff x="7424551" y="515341"/>
            <a:chExt cx="3900450" cy="1939402"/>
          </a:xfrm>
        </p:grpSpPr>
        <p:sp>
          <p:nvSpPr>
            <p:cNvPr id="61" name="AutoShape 7">
              <a:extLst>
                <a:ext uri="{FF2B5EF4-FFF2-40B4-BE49-F238E27FC236}">
                  <a16:creationId xmlns:a16="http://schemas.microsoft.com/office/drawing/2014/main" id="{B609E5DA-5DBC-44EA-97D8-3AEA891F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551" y="515341"/>
              <a:ext cx="3900450" cy="1939402"/>
            </a:xfrm>
            <a:prstGeom prst="cloudCallout">
              <a:avLst>
                <a:gd name="adj1" fmla="val -52306"/>
                <a:gd name="adj2" fmla="val 59213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0C23E1-05CF-43A4-AD6E-F2D53CE7A6A1}"/>
                </a:ext>
              </a:extLst>
            </p:cNvPr>
            <p:cNvSpPr txBox="1"/>
            <p:nvPr/>
          </p:nvSpPr>
          <p:spPr>
            <a:xfrm>
              <a:off x="7926196" y="807362"/>
              <a:ext cx="3398805" cy="16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19" descr="Nẹp nhựa PVC - khungtranhsaomai.com :: Khung tranh, khung hinh, khung anh,  khung hình, khung ảnh">
            <a:extLst>
              <a:ext uri="{FF2B5EF4-FFF2-40B4-BE49-F238E27FC236}">
                <a16:creationId xmlns:a16="http://schemas.microsoft.com/office/drawing/2014/main" id="{98EBDDBE-D001-4E99-8C9F-D7F1F865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4180285"/>
            <a:ext cx="2243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16" y="103321"/>
            <a:ext cx="1770137" cy="715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49216" y="950729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188884E2-3827-482D-9249-43A392F7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5722449" y="515523"/>
            <a:ext cx="2292121" cy="37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77079C-0C28-4017-9FAB-8701436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235" y="4363021"/>
            <a:ext cx="242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556DE0-CEEB-4B4D-9E57-DA737BC170B3}"/>
              </a:ext>
            </a:extLst>
          </p:cNvPr>
          <p:cNvCxnSpPr/>
          <p:nvPr/>
        </p:nvCxnSpPr>
        <p:spPr>
          <a:xfrm>
            <a:off x="5689760" y="507777"/>
            <a:ext cx="0" cy="3745706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FBFF42-ADAA-43B5-B275-32EC64E110ED}"/>
              </a:ext>
            </a:extLst>
          </p:cNvPr>
          <p:cNvCxnSpPr/>
          <p:nvPr/>
        </p:nvCxnSpPr>
        <p:spPr>
          <a:xfrm flipH="1">
            <a:off x="5710000" y="4264199"/>
            <a:ext cx="2344341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20F3D6-F980-4829-9C38-B5B7C3C83342}"/>
              </a:ext>
            </a:extLst>
          </p:cNvPr>
          <p:cNvCxnSpPr/>
          <p:nvPr/>
        </p:nvCxnSpPr>
        <p:spPr>
          <a:xfrm>
            <a:off x="5710000" y="517302"/>
            <a:ext cx="2344341" cy="3746897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7FECC3-F5B7-44B0-8CCE-CAE82D2B9320}"/>
              </a:ext>
            </a:extLst>
          </p:cNvPr>
          <p:cNvSpPr/>
          <p:nvPr/>
        </p:nvSpPr>
        <p:spPr>
          <a:xfrm>
            <a:off x="5433776" y="216073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4CACD8A-378F-4AA5-8B81-DF393D94957D}"/>
              </a:ext>
            </a:extLst>
          </p:cNvPr>
          <p:cNvSpPr/>
          <p:nvPr/>
        </p:nvSpPr>
        <p:spPr>
          <a:xfrm>
            <a:off x="5332572" y="3780805"/>
            <a:ext cx="736997" cy="80486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71089B8-AF16-4A7D-9397-095B64985BCE}"/>
              </a:ext>
            </a:extLst>
          </p:cNvPr>
          <p:cNvSpPr/>
          <p:nvPr/>
        </p:nvSpPr>
        <p:spPr>
          <a:xfrm>
            <a:off x="7622144" y="3761755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8A7EE-4D63-4620-835E-E51DB1D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78951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 ke có hình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8A0CA-74F9-4818-8B97-6D6C39A6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" y="2184797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CDF643-A271-4C01-911E-3B4A55B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" y="2620566"/>
            <a:ext cx="4102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Ê ke có mấy cạnh và mấy góc?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6B406-657A-49A1-A780-35A9FF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311333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63763F-641B-448E-91C3-72D07EB9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5" y="3594711"/>
            <a:ext cx="385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39415C-7B86-4A74-A0EC-C6A4002F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4246960"/>
            <a:ext cx="4331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769A01-F2DA-4EBB-A23F-EE0F33D7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6" y="4824686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</a:t>
            </a:r>
          </a:p>
        </p:txBody>
      </p:sp>
      <p:pic>
        <p:nvPicPr>
          <p:cNvPr id="52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C3917BA-E371-445C-AC37-788BFE177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1497">
            <a:off x="6479144" y="2761630"/>
            <a:ext cx="25003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DD209-290A-4E70-B3F7-82D819AA1645}"/>
              </a:ext>
            </a:extLst>
          </p:cNvPr>
          <p:cNvGrpSpPr>
            <a:grpSpLocks/>
          </p:cNvGrpSpPr>
          <p:nvPr/>
        </p:nvGrpSpPr>
        <p:grpSpPr bwMode="auto">
          <a:xfrm>
            <a:off x="5744529" y="3940349"/>
            <a:ext cx="342900" cy="333375"/>
            <a:chOff x="2297" y="3576"/>
            <a:chExt cx="240" cy="246"/>
          </a:xfrm>
        </p:grpSpPr>
        <p:sp>
          <p:nvSpPr>
            <p:cNvPr id="54" name="Line 6">
              <a:extLst>
                <a:ext uri="{FF2B5EF4-FFF2-40B4-BE49-F238E27FC236}">
                  <a16:creationId xmlns:a16="http://schemas.microsoft.com/office/drawing/2014/main" id="{AA9AB067-2F79-489F-A7F9-0BB7F623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3594"/>
              <a:ext cx="240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C2ACABF0-542C-406F-A995-771C5221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3576"/>
              <a:ext cx="0" cy="2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B39A27-50B5-4F89-B4B5-490D8C6CAC56}"/>
              </a:ext>
            </a:extLst>
          </p:cNvPr>
          <p:cNvSpPr/>
          <p:nvPr/>
        </p:nvSpPr>
        <p:spPr>
          <a:xfrm rot="3413326">
            <a:off x="5624871" y="938187"/>
            <a:ext cx="410766" cy="30241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6386EDE-C381-4302-801C-95170DD7AB23}"/>
              </a:ext>
            </a:extLst>
          </p:cNvPr>
          <p:cNvSpPr/>
          <p:nvPr/>
        </p:nvSpPr>
        <p:spPr>
          <a:xfrm rot="11316251">
            <a:off x="7657863" y="3955826"/>
            <a:ext cx="410766" cy="30122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67EB684-4D58-48DA-8DCF-BC70FA962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>
            <a:off x="6310075" y="1385268"/>
            <a:ext cx="197644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1A62BF-84BC-41D9-BFDE-015CBB2D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 flipH="1" flipV="1">
            <a:off x="7212569" y="2933080"/>
            <a:ext cx="18216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9D30CB3-5C0C-E68F-DC28-81088F76B714}"/>
              </a:ext>
            </a:extLst>
          </p:cNvPr>
          <p:cNvSpPr/>
          <p:nvPr/>
        </p:nvSpPr>
        <p:spPr>
          <a:xfrm>
            <a:off x="6105543" y="2658611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BC68E520-5008-E629-A831-CD627B300AD2}"/>
              </a:ext>
            </a:extLst>
          </p:cNvPr>
          <p:cNvSpPr/>
          <p:nvPr/>
        </p:nvSpPr>
        <p:spPr>
          <a:xfrm rot="495652">
            <a:off x="6411449" y="2625874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48BAE94F-1D25-409E-9276-D2FBA33A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" y="2279234"/>
            <a:ext cx="2488367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5940113" y="2308482"/>
            <a:ext cx="1575314" cy="2413746"/>
            <a:chOff x="2274" y="1143"/>
            <a:chExt cx="1321" cy="2723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143"/>
              <a:ext cx="7" cy="2723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3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9" y="45749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297" y="4782703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76" y="2326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78262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2506308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ADC800-605E-22A8-3FE4-56D92F0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33" y="5339682"/>
            <a:ext cx="351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68B65D6-DACE-A35B-D2CE-538DE018B45E}"/>
              </a:ext>
            </a:extLst>
          </p:cNvPr>
          <p:cNvSpPr/>
          <p:nvPr/>
        </p:nvSpPr>
        <p:spPr>
          <a:xfrm>
            <a:off x="2069518" y="1831097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CFAA3984-ED68-4755-9F75-B2C97D1F0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1412"/>
          <a:stretch/>
        </p:blipFill>
        <p:spPr bwMode="auto">
          <a:xfrm>
            <a:off x="2444328" y="3309079"/>
            <a:ext cx="2127672" cy="1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40139 L -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618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88" y="22457"/>
            <a:ext cx="1770137" cy="715365"/>
          </a:xfrm>
          <a:prstGeom prst="rect">
            <a:avLst/>
          </a:prstGeom>
        </p:spPr>
      </p:pic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2965927" y="2840544"/>
            <a:ext cx="2686738" cy="2331308"/>
            <a:chOff x="2294" y="1219"/>
            <a:chExt cx="2253" cy="2630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219"/>
              <a:ext cx="953" cy="263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9"/>
              <a:ext cx="2252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04" y="503964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516" y="2617527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1E55A-18B0-634F-3767-452115F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</a:t>
            </a:r>
          </a:p>
        </p:txBody>
      </p:sp>
    </p:spTree>
    <p:extLst>
      <p:ext uri="{BB962C8B-B14F-4D97-AF65-F5344CB8AC3E}">
        <p14:creationId xmlns:p14="http://schemas.microsoft.com/office/powerpoint/2010/main" val="218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84" y="78432"/>
            <a:ext cx="1770137" cy="715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1886701" y="3605532"/>
            <a:ext cx="3765965" cy="1581389"/>
            <a:chOff x="1389" y="2082"/>
            <a:chExt cx="3158" cy="178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2082"/>
              <a:ext cx="905" cy="1784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24"/>
              <a:ext cx="2252" cy="25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976" y="5149695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353399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8624FD-C7ED-CC40-0E4E-780338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5728070"/>
            <a:ext cx="500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DG, DE</a:t>
            </a:r>
          </a:p>
        </p:txBody>
      </p:sp>
    </p:spTree>
    <p:extLst>
      <p:ext uri="{BB962C8B-B14F-4D97-AF65-F5344CB8AC3E}">
        <p14:creationId xmlns:p14="http://schemas.microsoft.com/office/powerpoint/2010/main" val="3686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05" y="978604"/>
            <a:ext cx="6384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244" y="1698033"/>
            <a:ext cx="8802969" cy="1434826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8673" y="2441163"/>
              <a:ext cx="5405183" cy="8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231" y="3102375"/>
            <a:ext cx="8881982" cy="2683792"/>
            <a:chOff x="195981" y="3532148"/>
            <a:chExt cx="6216976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6216976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069" y="3674026"/>
              <a:ext cx="5816799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620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148305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7E9938-511C-480E-90D8-141FCD981951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9457402F-4C63-4093-9E76-D1A85935E71A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0028"/>
            <a:ext cx="1913907" cy="71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99" y="1033326"/>
            <a:ext cx="89955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2183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45283"/>
            <a:ext cx="9152792" cy="320243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A23F3413-04B2-4F19-9789-55E8D0E8BD95}"/>
              </a:ext>
            </a:extLst>
          </p:cNvPr>
          <p:cNvGrpSpPr>
            <a:grpSpLocks/>
          </p:cNvGrpSpPr>
          <p:nvPr/>
        </p:nvGrpSpPr>
        <p:grpSpPr bwMode="auto">
          <a:xfrm>
            <a:off x="763497" y="1655558"/>
            <a:ext cx="1283731" cy="1201132"/>
            <a:chOff x="2277" y="1926"/>
            <a:chExt cx="1574" cy="1935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1B9EFB5A-B80F-497C-A76B-48B07780B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26"/>
              <a:ext cx="18" cy="193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62409314-F83E-4592-A8E5-91CFCDD86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A17E7DD3-A7C1-4BBD-B6DB-190C374C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0" y="150019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77B3E7C-E62A-4771-9C9B-C386402A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26" y="285669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18CAE00D-1930-4226-B542-CB53E71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99" y="277007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37FFBFBD-6EB9-4339-9FB3-9C391DC0D153}"/>
              </a:ext>
            </a:extLst>
          </p:cNvPr>
          <p:cNvGrpSpPr>
            <a:grpSpLocks/>
          </p:cNvGrpSpPr>
          <p:nvPr/>
        </p:nvGrpSpPr>
        <p:grpSpPr bwMode="auto">
          <a:xfrm>
            <a:off x="3853661" y="1673392"/>
            <a:ext cx="1269050" cy="1155818"/>
            <a:chOff x="2295" y="1999"/>
            <a:chExt cx="1556" cy="1862"/>
          </a:xfrm>
        </p:grpSpPr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4B59369E-1E17-413B-9A03-AEAD52BDE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999"/>
              <a:ext cx="698" cy="186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EF80A5D6-8323-4468-B34F-D23B5E4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id="{DDDF0B26-7A1C-478E-952B-6D3A4AC9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0" y="1457327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9E0D1BA-5037-4F1A-A088-8339A6E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10" y="282921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90FE62B0-BA83-49D2-9B7B-5D4CE43F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83" y="274259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C64A654D-6134-496D-899E-E585C9F64A14}"/>
              </a:ext>
            </a:extLst>
          </p:cNvPr>
          <p:cNvGrpSpPr>
            <a:grpSpLocks/>
          </p:cNvGrpSpPr>
          <p:nvPr/>
        </p:nvGrpSpPr>
        <p:grpSpPr bwMode="auto">
          <a:xfrm>
            <a:off x="6599392" y="1915406"/>
            <a:ext cx="1823648" cy="901315"/>
            <a:chOff x="1615" y="2409"/>
            <a:chExt cx="2236" cy="145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B46A1E17-7D2F-4DB6-94E7-54795464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4">
              <a:extLst>
                <a:ext uri="{FF2B5EF4-FFF2-40B4-BE49-F238E27FC236}">
                  <a16:creationId xmlns:a16="http://schemas.microsoft.com/office/drawing/2014/main" id="{096B599C-C199-47FE-BB0D-E1DBDD3C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12B8FE23-9A0E-45A1-876C-A6ED1D0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42" y="153598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6089CBB6-AEA9-47E6-A441-FDFDBB37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8" y="281672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F99AB83D-6894-4E02-B611-86ED41FB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711" y="27301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A5DB3908-3D18-4C09-B8E1-4B8146766DAC}"/>
              </a:ext>
            </a:extLst>
          </p:cNvPr>
          <p:cNvGrpSpPr>
            <a:grpSpLocks/>
          </p:cNvGrpSpPr>
          <p:nvPr/>
        </p:nvGrpSpPr>
        <p:grpSpPr bwMode="auto">
          <a:xfrm rot="7818180">
            <a:off x="861001" y="4477776"/>
            <a:ext cx="1225824" cy="941663"/>
            <a:chOff x="2295" y="2376"/>
            <a:chExt cx="1503" cy="1517"/>
          </a:xfrm>
        </p:grpSpPr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8B588C0A-8B2A-404C-8696-3B28FB41E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376"/>
              <a:ext cx="630" cy="148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4">
              <a:extLst>
                <a:ext uri="{FF2B5EF4-FFF2-40B4-BE49-F238E27FC236}">
                  <a16:creationId xmlns:a16="http://schemas.microsoft.com/office/drawing/2014/main" id="{42311470-6842-4A9B-BD10-67DD443A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503" cy="4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id="{9DD833B0-4DB0-4594-B3D1-CAF79E8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52" y="377880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E7F3B84-76BD-471E-A7E9-E1E7803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5" y="4955175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B98FD93F-4456-4D2A-8F82-A7B8D0B8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1" y="5041596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id="{1319ACD6-5382-4F66-8036-CE007390D0B8}"/>
              </a:ext>
            </a:extLst>
          </p:cNvPr>
          <p:cNvGrpSpPr>
            <a:grpSpLocks/>
          </p:cNvGrpSpPr>
          <p:nvPr/>
        </p:nvGrpSpPr>
        <p:grpSpPr bwMode="auto">
          <a:xfrm rot="8017206">
            <a:off x="3845092" y="4449246"/>
            <a:ext cx="1096961" cy="1258551"/>
            <a:chOff x="2294" y="1888"/>
            <a:chExt cx="1345" cy="2148"/>
          </a:xfrm>
        </p:grpSpPr>
        <p:sp>
          <p:nvSpPr>
            <p:cNvPr id="58" name="Line 3">
              <a:extLst>
                <a:ext uri="{FF2B5EF4-FFF2-40B4-BE49-F238E27FC236}">
                  <a16:creationId xmlns:a16="http://schemas.microsoft.com/office/drawing/2014/main" id="{B876C435-6206-415D-86F9-D4738FC62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888"/>
              <a:ext cx="0" cy="197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4">
              <a:extLst>
                <a:ext uri="{FF2B5EF4-FFF2-40B4-BE49-F238E27FC236}">
                  <a16:creationId xmlns:a16="http://schemas.microsoft.com/office/drawing/2014/main" id="{7ED84508-DEFC-4911-AD30-3E37A5917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3848"/>
              <a:ext cx="1345" cy="18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0A0D085-9BE5-4327-A924-DAA811E2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39" y="394585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76471AAC-8531-48A8-AF10-5FCA683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578" y="47633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3AF2EE6C-2EAD-44D6-B50D-B3EB51DB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565" y="4584764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71BA7F2B-3A3B-49E8-936D-421E066CFC9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51792" y="4271353"/>
            <a:ext cx="1823648" cy="901315"/>
            <a:chOff x="1615" y="2409"/>
            <a:chExt cx="2236" cy="1452"/>
          </a:xfrm>
        </p:grpSpPr>
        <p:sp>
          <p:nvSpPr>
            <p:cNvPr id="64" name="Line 3">
              <a:extLst>
                <a:ext uri="{FF2B5EF4-FFF2-40B4-BE49-F238E27FC236}">
                  <a16:creationId xmlns:a16="http://schemas.microsoft.com/office/drawing/2014/main" id="{DD7BD381-8131-4320-A8C2-2343E066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Line 4">
              <a:extLst>
                <a:ext uri="{FF2B5EF4-FFF2-40B4-BE49-F238E27FC236}">
                  <a16:creationId xmlns:a16="http://schemas.microsoft.com/office/drawing/2014/main" id="{F0BDF6FE-BD2B-419F-A4D4-76D2C621E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" name="TextBox 19">
            <a:extLst>
              <a:ext uri="{FF2B5EF4-FFF2-40B4-BE49-F238E27FC236}">
                <a16:creationId xmlns:a16="http://schemas.microsoft.com/office/drawing/2014/main" id="{AC8C3841-2F8D-4DF3-A056-1DB71987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16" y="388976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DB2018B9-7107-4898-BD1F-B5994090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87" y="490380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D3B6D1B5-9568-4F6E-8E07-52050C6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94" y="387271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2096630" y="5594927"/>
            <a:ext cx="56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70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2096629" y="6086376"/>
            <a:ext cx="6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42" grpId="0"/>
      <p:bldP spid="43" grpId="0"/>
      <p:bldP spid="44" grpId="0"/>
      <p:bldP spid="48" grpId="0"/>
      <p:bldP spid="49" grpId="0"/>
      <p:bldP spid="50" grpId="0"/>
      <p:bldP spid="54" grpId="0"/>
      <p:bldP spid="55" grpId="0"/>
      <p:bldP spid="56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2" y="4732399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09" y="4429231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0" y="4133222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2" y="373942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1260" y="242808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6475" y="2727787"/>
            <a:ext cx="73780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305" y="38298"/>
            <a:ext cx="2275691" cy="87812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CDD15505-B751-4D74-9943-AC1A0E6F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51460"/>
            <a:ext cx="4314825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112A5FD7-C5B9-4BC1-AFE6-10EE404C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66020C-6064-4F99-91B4-FC0A7531EF1F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E89397-BF48-42DD-9A53-9003924905F9}"/>
              </a:ext>
            </a:extLst>
          </p:cNvPr>
          <p:cNvCxnSpPr>
            <a:cxnSpLocks/>
          </p:cNvCxnSpPr>
          <p:nvPr/>
        </p:nvCxnSpPr>
        <p:spPr>
          <a:xfrm flipV="1">
            <a:off x="1356122" y="5336382"/>
            <a:ext cx="1791891" cy="8334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E52E63-5C23-4F91-8C63-0AB4F8AE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2B6BB-1024-4309-8E10-F2F233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5248275"/>
            <a:ext cx="676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527A9A-1D12-4782-8D3F-C005E160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30317"/>
            <a:ext cx="675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US" alt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3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ABEB46-3DE2-46DD-95C8-4AC1D222ED5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025B5D43-607D-4320-83BB-CB85C73A6FC4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015074A7-963E-48B7-98A6-E07FF1E155FC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9E8CBDD-BC2D-497B-8505-EEB37F7A8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E01396-2588-4F5C-BDAD-D77D67EFA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Callout 41">
            <a:extLst>
              <a:ext uri="{FF2B5EF4-FFF2-40B4-BE49-F238E27FC236}">
                <a16:creationId xmlns:a16="http://schemas.microsoft.com/office/drawing/2014/main" id="{AA0A6E06-2C2A-47EA-AA81-3B671709E72C}"/>
              </a:ext>
            </a:extLst>
          </p:cNvPr>
          <p:cNvSpPr/>
          <p:nvPr/>
        </p:nvSpPr>
        <p:spPr>
          <a:xfrm>
            <a:off x="5741194" y="1290811"/>
            <a:ext cx="3314700" cy="1527572"/>
          </a:xfrm>
          <a:prstGeom prst="cloudCallout">
            <a:avLst>
              <a:gd name="adj1" fmla="val -25292"/>
              <a:gd name="adj2" fmla="val 87529"/>
            </a:avLst>
          </a:prstGeom>
          <a:solidFill>
            <a:srgbClr val="ED7D31">
              <a:lumMod val="20000"/>
              <a:lumOff val="8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737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F13425-2165-47BE-8605-58E37F5393A4}"/>
              </a:ext>
            </a:extLst>
          </p:cNvPr>
          <p:cNvSpPr txBox="1"/>
          <p:nvPr/>
        </p:nvSpPr>
        <p:spPr>
          <a:xfrm>
            <a:off x="6278166" y="1510904"/>
            <a:ext cx="235029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0.00547 -0.5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6" grpId="0"/>
      <p:bldP spid="37" grpId="0"/>
      <p:bldP spid="38" grpId="0"/>
      <p:bldP spid="46" grpId="0" animBg="1"/>
      <p:bldP spid="46" grpId="1" animBg="1"/>
      <p:bldP spid="47" grpId="0"/>
      <p:bldP spid="4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77" y="0"/>
            <a:ext cx="2275691" cy="878120"/>
          </a:xfrm>
          <a:prstGeom prst="rect">
            <a:avLst/>
          </a:prstGeom>
          <a:noFill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618A1C-7226-46CC-8FFD-DBF750F42885}"/>
              </a:ext>
            </a:extLst>
          </p:cNvPr>
          <p:cNvCxnSpPr>
            <a:cxnSpLocks/>
          </p:cNvCxnSpPr>
          <p:nvPr/>
        </p:nvCxnSpPr>
        <p:spPr>
          <a:xfrm flipH="1" flipV="1">
            <a:off x="1344323" y="2691715"/>
            <a:ext cx="1" cy="13504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B09D4-C0D8-4DB3-BFDD-18EC2383A997}"/>
              </a:ext>
            </a:extLst>
          </p:cNvPr>
          <p:cNvCxnSpPr>
            <a:cxnSpLocks/>
          </p:cNvCxnSpPr>
          <p:nvPr/>
        </p:nvCxnSpPr>
        <p:spPr>
          <a:xfrm>
            <a:off x="1361373" y="4018709"/>
            <a:ext cx="15317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>
            <a:extLst>
              <a:ext uri="{FF2B5EF4-FFF2-40B4-BE49-F238E27FC236}">
                <a16:creationId xmlns:a16="http://schemas.microsoft.com/office/drawing/2014/main" id="{8DED7658-251E-498D-B2B4-C56F66EA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8" y="3972892"/>
            <a:ext cx="81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0786938-C85C-45E9-8FDF-E1CF434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1" y="3703156"/>
            <a:ext cx="827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3692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BFD5A-B634-4190-A0BB-22FAE0AEE240}"/>
              </a:ext>
            </a:extLst>
          </p:cNvPr>
          <p:cNvGrpSpPr/>
          <p:nvPr/>
        </p:nvGrpSpPr>
        <p:grpSpPr>
          <a:xfrm rot="8277338">
            <a:off x="1790764" y="4688002"/>
            <a:ext cx="2545294" cy="2075167"/>
            <a:chOff x="1227329" y="3890647"/>
            <a:chExt cx="2545294" cy="20751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376057-9D71-45B2-90E5-470AB77E2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FDD4AB-F7D2-40AC-9BF7-8AEE6B90C4F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30834489-74A9-432C-9803-DDE7153AF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81704">
              <a:off x="2956010" y="5504149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7DE5C424-A81B-442D-AC67-CF602A6B5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345118" y="5131352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3">
              <a:extLst>
                <a:ext uri="{FF2B5EF4-FFF2-40B4-BE49-F238E27FC236}">
                  <a16:creationId xmlns:a16="http://schemas.microsoft.com/office/drawing/2014/main" id="{07CC9133-B946-452B-B131-871924F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227329" y="3890647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488643A9-FFA5-4DF0-B0C3-FACD0AA26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4692001" y="216895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DCD060-67C1-445C-A6CC-0D4EA5C25A34}"/>
              </a:ext>
            </a:extLst>
          </p:cNvPr>
          <p:cNvGrpSpPr/>
          <p:nvPr/>
        </p:nvGrpSpPr>
        <p:grpSpPr>
          <a:xfrm rot="16200000">
            <a:off x="5660974" y="2226643"/>
            <a:ext cx="2404258" cy="2589362"/>
            <a:chOff x="5098592" y="2280005"/>
            <a:chExt cx="2404258" cy="258936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91071D-8748-490D-97B0-E8E1056C9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3911" y="2709205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E5822B-5CE6-45BE-86DD-F5FF84B8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961" y="4036199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1">
              <a:extLst>
                <a:ext uri="{FF2B5EF4-FFF2-40B4-BE49-F238E27FC236}">
                  <a16:creationId xmlns:a16="http://schemas.microsoft.com/office/drawing/2014/main" id="{2ED95C89-B3AF-43D4-80CF-6E29245A7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863711" y="4230228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EA797D45-122D-4FC3-81C9-EC0ABD74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00349" y="3720646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</a:t>
              </a: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43">
              <a:extLst>
                <a:ext uri="{FF2B5EF4-FFF2-40B4-BE49-F238E27FC236}">
                  <a16:creationId xmlns:a16="http://schemas.microsoft.com/office/drawing/2014/main" id="{6835A9DF-933E-4047-B04E-C93450CA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49226" y="2386715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42B438-8971-48B6-8C2E-F7C9C97D805F}"/>
              </a:ext>
            </a:extLst>
          </p:cNvPr>
          <p:cNvGrpSpPr/>
          <p:nvPr/>
        </p:nvGrpSpPr>
        <p:grpSpPr>
          <a:xfrm rot="5400000">
            <a:off x="5521763" y="4107198"/>
            <a:ext cx="1708213" cy="2064493"/>
            <a:chOff x="1643150" y="3765650"/>
            <a:chExt cx="2038951" cy="243851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CD8796-4033-4C61-9485-F3CD121F8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8B325-DA0C-47A2-88C2-1605A449D9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id="{9F8BBF32-9FD0-426D-B4A3-DCBBDE074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02528" y="5459456"/>
              <a:ext cx="808095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63B8A1DC-3CCE-47F2-AF49-35C8B29FC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29669" y="5298787"/>
              <a:ext cx="818854" cy="9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A416E57C-B14B-4768-9076-FB2A5535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08050" y="3824146"/>
              <a:ext cx="668043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35890C-274D-493A-B5A3-1AA23EA0D8D4}"/>
              </a:ext>
            </a:extLst>
          </p:cNvPr>
          <p:cNvGrpSpPr/>
          <p:nvPr/>
        </p:nvGrpSpPr>
        <p:grpSpPr>
          <a:xfrm>
            <a:off x="955652" y="1303684"/>
            <a:ext cx="6634705" cy="2935950"/>
            <a:chOff x="1137737" y="1738912"/>
            <a:chExt cx="7121842" cy="35500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B81FCF-4A07-4E3C-9029-B3671D166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26" t="28012" r="3706" b="27421"/>
            <a:stretch/>
          </p:blipFill>
          <p:spPr>
            <a:xfrm>
              <a:off x="1137737" y="1738912"/>
              <a:ext cx="7121842" cy="355003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3D534A-C385-4DD1-B0EE-9875CC0EF220}"/>
                </a:ext>
              </a:extLst>
            </p:cNvPr>
            <p:cNvSpPr/>
            <p:nvPr/>
          </p:nvSpPr>
          <p:spPr>
            <a:xfrm>
              <a:off x="3552669" y="1738912"/>
              <a:ext cx="2668249" cy="50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4593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14" name="Rounded Rectangle 72">
            <a:extLst>
              <a:ext uri="{FF2B5EF4-FFF2-40B4-BE49-F238E27FC236}">
                <a16:creationId xmlns:a16="http://schemas.microsoft.com/office/drawing/2014/main" id="{32F67FB9-E68D-415B-A27D-0EA355F39E1F}"/>
              </a:ext>
            </a:extLst>
          </p:cNvPr>
          <p:cNvSpPr/>
          <p:nvPr/>
        </p:nvSpPr>
        <p:spPr>
          <a:xfrm>
            <a:off x="4902778" y="4147081"/>
            <a:ext cx="4114800" cy="139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0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6A50B-104B-4FA3-94FC-327C0237B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277" y="5246185"/>
            <a:ext cx="1087929" cy="1389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2D1785-C979-48B8-A2D1-BEBCF9F591E9}"/>
              </a:ext>
            </a:extLst>
          </p:cNvPr>
          <p:cNvSpPr txBox="1"/>
          <p:nvPr/>
        </p:nvSpPr>
        <p:spPr>
          <a:xfrm>
            <a:off x="4935703" y="4600834"/>
            <a:ext cx="400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BE0EB-A038-4C7A-A8AB-7A56BF2C5E43}"/>
              </a:ext>
            </a:extLst>
          </p:cNvPr>
          <p:cNvSpPr txBox="1"/>
          <p:nvPr/>
        </p:nvSpPr>
        <p:spPr>
          <a:xfrm>
            <a:off x="568300" y="4099983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B560E-1B13-4CBC-93EE-40A070123DD5}"/>
              </a:ext>
            </a:extLst>
          </p:cNvPr>
          <p:cNvSpPr txBox="1"/>
          <p:nvPr/>
        </p:nvSpPr>
        <p:spPr>
          <a:xfrm>
            <a:off x="564467" y="4506440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0B59D-9E06-4F2E-A4BD-378C1E83EA0F}"/>
              </a:ext>
            </a:extLst>
          </p:cNvPr>
          <p:cNvSpPr txBox="1"/>
          <p:nvPr/>
        </p:nvSpPr>
        <p:spPr>
          <a:xfrm>
            <a:off x="564466" y="4939878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3198C-D845-460B-A840-7FD5B371B572}"/>
              </a:ext>
            </a:extLst>
          </p:cNvPr>
          <p:cNvSpPr txBox="1"/>
          <p:nvPr/>
        </p:nvSpPr>
        <p:spPr>
          <a:xfrm>
            <a:off x="564465" y="5401925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24F4A-5434-4B38-9D9F-E56C56C2047B}"/>
              </a:ext>
            </a:extLst>
          </p:cNvPr>
          <p:cNvSpPr txBox="1"/>
          <p:nvPr/>
        </p:nvSpPr>
        <p:spPr>
          <a:xfrm>
            <a:off x="777456" y="5877014"/>
            <a:ext cx="6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4" grpId="1" animBg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59" y="4211560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3746749"/>
            <a:ext cx="9152633" cy="2253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5561" y="2100156"/>
            <a:ext cx="817826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479813" y="4857067"/>
            <a:ext cx="1702121" cy="1302785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598051" y="1031888"/>
            <a:ext cx="8115557" cy="1134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954880" y="393859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946447" y="4762041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88763" y="45366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974825" y="3706935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660905" y="1092053"/>
            <a:ext cx="811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ĐC SHARE MIỄN PHÍ BỞI NK POWERSKILLS"/>
          <p:cNvSpPr/>
          <p:nvPr/>
        </p:nvSpPr>
        <p:spPr>
          <a:xfrm>
            <a:off x="4960838" y="3950582"/>
            <a:ext cx="3588573" cy="4617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ẤM BUÔN BÁN, CẤM REUP"/>
          <p:cNvSpPr/>
          <p:nvPr/>
        </p:nvSpPr>
        <p:spPr>
          <a:xfrm>
            <a:off x="4960838" y="474816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7313" y="457195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02125" y="369466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755" y="1858138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69" y="4849874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5" y="857251"/>
            <a:ext cx="8178412" cy="3201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17587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5" y="421193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398650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3944218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2118" y="946326"/>
            <a:ext cx="781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9999" y="501812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921286" y="47622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 t="36723" r="10202" b="42570"/>
          <a:stretch/>
        </p:blipFill>
        <p:spPr>
          <a:xfrm>
            <a:off x="3307698" y="2259765"/>
            <a:ext cx="206309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377170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8" y="397740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5" y="1243651"/>
            <a:ext cx="7875638" cy="13273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1" y="4147740"/>
            <a:ext cx="3815626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495992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1" y="495992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5" y="418380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395836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4783713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470400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6" y="391608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385262"/>
            <a:ext cx="2767492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6988" y="1303815"/>
            <a:ext cx="7626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9" y="4785323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97" y="4086288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2" y="386147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481781" y="4319412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0617" y="1021584"/>
            <a:ext cx="8102765" cy="116968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1873" y="5312899"/>
            <a:ext cx="2391793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874" y="4613854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1874" y="3961737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78365" y="3738958"/>
            <a:ext cx="704297" cy="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14854" y="4458086"/>
            <a:ext cx="708928" cy="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123752" y="5138794"/>
            <a:ext cx="878240" cy="7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569" y="2427112"/>
            <a:ext cx="2670329" cy="26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6549" y="1081750"/>
            <a:ext cx="7946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35" y="1702769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6770"/>
            <a:ext cx="9144000" cy="5518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085975" y="2543175"/>
            <a:ext cx="200025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50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1950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897731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-942974" y="1837137"/>
            <a:ext cx="898525" cy="10596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00026" y="2039542"/>
            <a:ext cx="1003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Vở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" y="817959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1818890" y="1094188"/>
            <a:ext cx="725170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 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 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4100882" y="1520432"/>
            <a:ext cx="2001838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6126" y="2039542"/>
            <a:ext cx="42317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endParaRPr lang="vi-VN" sz="2100" b="1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186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94033" y="2377906"/>
            <a:ext cx="5742768" cy="2096966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59841" y="939807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7200" y="3010028"/>
            <a:ext cx="42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3032011" y="543918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3015741"/>
            <a:ext cx="375839" cy="33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830" y="2393786"/>
            <a:ext cx="21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716" y="2916555"/>
            <a:ext cx="43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862" y="3453726"/>
            <a:ext cx="410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716" y="4070982"/>
            <a:ext cx="42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3546088"/>
            <a:ext cx="375839" cy="336686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4085383"/>
            <a:ext cx="375839" cy="33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255" y="4494032"/>
            <a:ext cx="4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4637314"/>
            <a:ext cx="375839" cy="336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9A91C-3D80-4D18-9790-1BECCE8BA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97755"/>
            <a:ext cx="1290415" cy="129041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807</Words>
  <Application>Microsoft Office PowerPoint</Application>
  <PresentationFormat>On-screen Show (4:3)</PresentationFormat>
  <Paragraphs>162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等线</vt:lpstr>
      <vt:lpstr>HP001 4H</vt:lpstr>
      <vt:lpstr>Arial</vt:lpstr>
      <vt:lpstr>Arial Black</vt:lpstr>
      <vt:lpstr>Calibri</vt:lpstr>
      <vt:lpstr>Calibri Light</vt:lpstr>
      <vt:lpstr>HP001 4 hàng</vt:lpstr>
      <vt:lpstr>Times New Roman</vt:lpstr>
      <vt:lpstr>Office 主题​​</vt:lpstr>
      <vt:lpstr>Office Theme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ngọc anh đoàn</cp:lastModifiedBy>
  <cp:revision>78</cp:revision>
  <dcterms:created xsi:type="dcterms:W3CDTF">2021-06-03T14:58:56Z</dcterms:created>
  <dcterms:modified xsi:type="dcterms:W3CDTF">2022-10-23T03:12:06Z</dcterms:modified>
</cp:coreProperties>
</file>