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28" r:id="rId3"/>
    <p:sldMasterId id="2147483739" r:id="rId4"/>
    <p:sldMasterId id="2147483779" r:id="rId5"/>
    <p:sldMasterId id="2147483795" r:id="rId6"/>
  </p:sldMasterIdLst>
  <p:notesMasterIdLst>
    <p:notesMasterId r:id="rId29"/>
  </p:notesMasterIdLst>
  <p:sldIdLst>
    <p:sldId id="2637" r:id="rId7"/>
    <p:sldId id="259" r:id="rId8"/>
    <p:sldId id="260" r:id="rId9"/>
    <p:sldId id="2639" r:id="rId10"/>
    <p:sldId id="2638" r:id="rId11"/>
    <p:sldId id="2646" r:id="rId12"/>
    <p:sldId id="257" r:id="rId13"/>
    <p:sldId id="2647" r:id="rId14"/>
    <p:sldId id="2636" r:id="rId15"/>
    <p:sldId id="2649" r:id="rId16"/>
    <p:sldId id="2650" r:id="rId17"/>
    <p:sldId id="288" r:id="rId18"/>
    <p:sldId id="289" r:id="rId19"/>
    <p:sldId id="308" r:id="rId20"/>
    <p:sldId id="2651" r:id="rId21"/>
    <p:sldId id="2652" r:id="rId22"/>
    <p:sldId id="310" r:id="rId23"/>
    <p:sldId id="302" r:id="rId24"/>
    <p:sldId id="2645" r:id="rId25"/>
    <p:sldId id="2643" r:id="rId26"/>
    <p:sldId id="2644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6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3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28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7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17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4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84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9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5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2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7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68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73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7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49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31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7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65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37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0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49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82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70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1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41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90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1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2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32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94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7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09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2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41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67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21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27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9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04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16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03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09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14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674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443" y="180978"/>
            <a:ext cx="1007045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681" r:id="rId13"/>
    <p:sldLayoutId id="2147483682" r:id="rId14"/>
    <p:sldLayoutId id="2147483683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jpeg"/><Relationship Id="rId5" Type="http://schemas.openxmlformats.org/officeDocument/2006/relationships/audio" Target="../media/audio2.wav"/><Relationship Id="rId10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jpeg"/><Relationship Id="rId5" Type="http://schemas.openxmlformats.org/officeDocument/2006/relationships/audio" Target="../media/audio2.wav"/><Relationship Id="rId10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3624" y="3"/>
            <a:ext cx="9147624" cy="448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31778" y="1928043"/>
            <a:ext cx="76865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8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582749" y="1461667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71" y="2105688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63510" y="2624058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63511" y="3195864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88286" y="373374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92872" y="463234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3239742" y="976497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63511" y="425211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7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0" y="4741481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7" y="538849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70" y="1034673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072384" y="2908556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6" y="1056318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2013349" y="4283654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2055031" y="3002595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3554016" y="2206439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5135120" y="2282173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5887465" y="3664733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3" y="5234108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96" y="5272163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992626" y="3347827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5306355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606163" y="3232094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4" y="4157245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7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222352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2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7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2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7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1" y="970302"/>
              <a:ext cx="3376613" cy="151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89383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7100" y="2944404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2786" y="440482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5660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9248" y="-23711"/>
            <a:ext cx="9223248" cy="380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261" y="1555831"/>
            <a:ext cx="7891882" cy="17451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264408" y="2990853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5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79525" y="201447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4050160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0721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8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7388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37025" y="1463260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04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803906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11" y="11277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3" y="2403492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9581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9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81" y="891745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60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317;p41"/>
          <p:cNvSpPr txBox="1">
            <a:spLocks/>
          </p:cNvSpPr>
          <p:nvPr/>
        </p:nvSpPr>
        <p:spPr>
          <a:xfrm>
            <a:off x="1371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11" y="2878356"/>
            <a:ext cx="68217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:a16="http://schemas.microsoft.com/office/drawing/2014/main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3" y="962273"/>
            <a:ext cx="7247444" cy="182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CE383E-3D3C-4EB1-93CE-32B16CCF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12" y="1600200"/>
            <a:ext cx="10246588" cy="763600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720468" y="2685490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0" i="1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20466" y="3622569"/>
            <a:ext cx="8644362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48690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b="0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8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3" y="2602192"/>
            <a:ext cx="7376799" cy="20972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929384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8" y="2512986"/>
            <a:ext cx="722177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4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6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582749" y="1461667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71" y="2105688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63510" y="2624058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63511" y="3195864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88286" y="373374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92872" y="463234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3239742" y="976497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63511" y="425211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43002" y="5102352"/>
            <a:ext cx="5785701" cy="649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4417" y="5196133"/>
            <a:ext cx="633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822</Words>
  <Application>Microsoft Office PowerPoint</Application>
  <PresentationFormat>On-screen Show (4:3)</PresentationFormat>
  <Paragraphs>166</Paragraphs>
  <Slides>22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Arial</vt:lpstr>
      <vt:lpstr>Arial-Rounded</vt:lpstr>
      <vt:lpstr>Bebas Neue</vt:lpstr>
      <vt:lpstr>Bungee</vt:lpstr>
      <vt:lpstr>Calibri</vt:lpstr>
      <vt:lpstr>Calibri Light</vt:lpstr>
      <vt:lpstr>Gloria Hallelujah</vt:lpstr>
      <vt:lpstr>HP001 4 hàng</vt:lpstr>
      <vt:lpstr>Jura</vt:lpstr>
      <vt:lpstr>Jura Medium</vt:lpstr>
      <vt:lpstr>Roboto Condensed Light</vt:lpstr>
      <vt:lpstr>SVN-SAF</vt:lpstr>
      <vt:lpstr>Times New Roman</vt:lpstr>
      <vt:lpstr>UVN Gia Dinh</vt:lpstr>
      <vt:lpstr>Wingdings</vt:lpstr>
      <vt:lpstr>字魂70号-灵悦黑体</vt:lpstr>
      <vt:lpstr>1_Tema de Office</vt:lpstr>
      <vt:lpstr>World Animal Day by Slidesgo</vt:lpstr>
      <vt:lpstr>1_World Animal Day by Slidesgo</vt:lpstr>
      <vt:lpstr>2_World Animal Day by Slidesgo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32</cp:revision>
  <dcterms:created xsi:type="dcterms:W3CDTF">2022-06-27T10:50:26Z</dcterms:created>
  <dcterms:modified xsi:type="dcterms:W3CDTF">2022-10-23T03:16:58Z</dcterms:modified>
</cp:coreProperties>
</file>