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2" r:id="rId4"/>
    <p:sldId id="283" r:id="rId5"/>
    <p:sldId id="284" r:id="rId6"/>
    <p:sldId id="258" r:id="rId7"/>
    <p:sldId id="287" r:id="rId8"/>
    <p:sldId id="259" r:id="rId9"/>
    <p:sldId id="288" r:id="rId10"/>
    <p:sldId id="289" r:id="rId11"/>
    <p:sldId id="291" r:id="rId12"/>
    <p:sldId id="267" r:id="rId13"/>
    <p:sldId id="268" r:id="rId14"/>
    <p:sldId id="269" r:id="rId15"/>
    <p:sldId id="319" r:id="rId16"/>
    <p:sldId id="320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422</Words>
  <Application>Microsoft Office PowerPoint</Application>
  <PresentationFormat>Widescreen</PresentationFormat>
  <Paragraphs>40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Coiny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26</cp:revision>
  <dcterms:created xsi:type="dcterms:W3CDTF">2022-07-20T06:52:57Z</dcterms:created>
  <dcterms:modified xsi:type="dcterms:W3CDTF">2022-10-20T03:29:51Z</dcterms:modified>
</cp:coreProperties>
</file>