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17" r:id="rId3"/>
    <p:sldMasterId id="2147483739" r:id="rId4"/>
    <p:sldMasterId id="2147483761" r:id="rId5"/>
    <p:sldMasterId id="2147483775" r:id="rId6"/>
  </p:sldMasterIdLst>
  <p:notesMasterIdLst>
    <p:notesMasterId r:id="rId26"/>
  </p:notesMasterIdLst>
  <p:sldIdLst>
    <p:sldId id="1174" r:id="rId7"/>
    <p:sldId id="1177" r:id="rId8"/>
    <p:sldId id="1176" r:id="rId9"/>
    <p:sldId id="1578" r:id="rId10"/>
    <p:sldId id="1205" r:id="rId11"/>
    <p:sldId id="1179" r:id="rId12"/>
    <p:sldId id="1207" r:id="rId13"/>
    <p:sldId id="1573" r:id="rId14"/>
    <p:sldId id="1182" r:id="rId15"/>
    <p:sldId id="1574" r:id="rId16"/>
    <p:sldId id="1575" r:id="rId17"/>
    <p:sldId id="1178" r:id="rId18"/>
    <p:sldId id="1577" r:id="rId19"/>
    <p:sldId id="1576" r:id="rId20"/>
    <p:sldId id="263" r:id="rId21"/>
    <p:sldId id="258" r:id="rId22"/>
    <p:sldId id="259" r:id="rId23"/>
    <p:sldId id="260" r:id="rId24"/>
    <p:sldId id="12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emf"/><Relationship Id="rId11" Type="http://schemas.openxmlformats.org/officeDocument/2006/relationships/image" Target="../media/image38.png"/><Relationship Id="rId5" Type="http://schemas.openxmlformats.org/officeDocument/2006/relationships/image" Target="../media/image48.pn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png"/><Relationship Id="rId11" Type="http://schemas.openxmlformats.org/officeDocument/2006/relationships/image" Target="../media/image38.png"/><Relationship Id="rId5" Type="http://schemas.openxmlformats.org/officeDocument/2006/relationships/image" Target="../media/image49.emf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1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2.emf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8.emf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7.emf"/><Relationship Id="rId5" Type="http://schemas.openxmlformats.org/officeDocument/2006/relationships/image" Target="../media/image1.emf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6548302" y="1092912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Tên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được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563757"/>
            <a:ext cx="5844208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460</Words>
  <Application>Microsoft Office PowerPoint</Application>
  <PresentationFormat>Widescreen</PresentationFormat>
  <Paragraphs>54</Paragraphs>
  <Slides>19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Calibri Light</vt:lpstr>
      <vt:lpstr>Lato Light</vt:lpstr>
      <vt:lpstr>Times New Roman</vt:lpstr>
      <vt:lpstr>UTM Showcard</vt:lpstr>
      <vt:lpstr>1_Office Theme</vt:lpstr>
      <vt:lpstr>2_Office Theme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anh đoàn</cp:lastModifiedBy>
  <cp:revision>31</cp:revision>
  <dcterms:created xsi:type="dcterms:W3CDTF">2022-07-21T10:38:28Z</dcterms:created>
  <dcterms:modified xsi:type="dcterms:W3CDTF">2022-10-20T03:23:04Z</dcterms:modified>
</cp:coreProperties>
</file>