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2022/10/9</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2022/10/9</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679304"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88690"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849463" y="2420264"/>
            <a:ext cx="9392832"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custGeom>
                      <a:avLst/>
                      <a:gdLst>
                        <a:gd name="connsiteX0" fmla="*/ 0 w 9385055"/>
                        <a:gd name="connsiteY0" fmla="*/ 129953 h 779700"/>
                        <a:gd name="connsiteX1" fmla="*/ 129953 w 9385055"/>
                        <a:gd name="connsiteY1" fmla="*/ 0 h 779700"/>
                        <a:gd name="connsiteX2" fmla="*/ 791526 w 9385055"/>
                        <a:gd name="connsiteY2" fmla="*/ 0 h 779700"/>
                        <a:gd name="connsiteX3" fmla="*/ 1088094 w 9385055"/>
                        <a:gd name="connsiteY3" fmla="*/ 0 h 779700"/>
                        <a:gd name="connsiteX4" fmla="*/ 1384661 w 9385055"/>
                        <a:gd name="connsiteY4" fmla="*/ 0 h 779700"/>
                        <a:gd name="connsiteX5" fmla="*/ 1772480 w 9385055"/>
                        <a:gd name="connsiteY5" fmla="*/ 0 h 779700"/>
                        <a:gd name="connsiteX6" fmla="*/ 2434053 w 9385055"/>
                        <a:gd name="connsiteY6" fmla="*/ 0 h 779700"/>
                        <a:gd name="connsiteX7" fmla="*/ 2730620 w 9385055"/>
                        <a:gd name="connsiteY7" fmla="*/ 0 h 779700"/>
                        <a:gd name="connsiteX8" fmla="*/ 3209691 w 9385055"/>
                        <a:gd name="connsiteY8" fmla="*/ 0 h 779700"/>
                        <a:gd name="connsiteX9" fmla="*/ 3597510 w 9385055"/>
                        <a:gd name="connsiteY9" fmla="*/ 0 h 779700"/>
                        <a:gd name="connsiteX10" fmla="*/ 4076580 w 9385055"/>
                        <a:gd name="connsiteY10" fmla="*/ 0 h 779700"/>
                        <a:gd name="connsiteX11" fmla="*/ 4464399 w 9385055"/>
                        <a:gd name="connsiteY11" fmla="*/ 0 h 779700"/>
                        <a:gd name="connsiteX12" fmla="*/ 5034721 w 9385055"/>
                        <a:gd name="connsiteY12" fmla="*/ 0 h 779700"/>
                        <a:gd name="connsiteX13" fmla="*/ 5422539 w 9385055"/>
                        <a:gd name="connsiteY13" fmla="*/ 0 h 779700"/>
                        <a:gd name="connsiteX14" fmla="*/ 5901610 w 9385055"/>
                        <a:gd name="connsiteY14" fmla="*/ 0 h 779700"/>
                        <a:gd name="connsiteX15" fmla="*/ 6471932 w 9385055"/>
                        <a:gd name="connsiteY15" fmla="*/ 0 h 779700"/>
                        <a:gd name="connsiteX16" fmla="*/ 7042253 w 9385055"/>
                        <a:gd name="connsiteY16" fmla="*/ 0 h 779700"/>
                        <a:gd name="connsiteX17" fmla="*/ 7795078 w 9385055"/>
                        <a:gd name="connsiteY17" fmla="*/ 0 h 779700"/>
                        <a:gd name="connsiteX18" fmla="*/ 8456651 w 9385055"/>
                        <a:gd name="connsiteY18" fmla="*/ 0 h 779700"/>
                        <a:gd name="connsiteX19" fmla="*/ 8753219 w 9385055"/>
                        <a:gd name="connsiteY19" fmla="*/ 0 h 779700"/>
                        <a:gd name="connsiteX20" fmla="*/ 9255102 w 9385055"/>
                        <a:gd name="connsiteY20" fmla="*/ 0 h 779700"/>
                        <a:gd name="connsiteX21" fmla="*/ 9385055 w 9385055"/>
                        <a:gd name="connsiteY21" fmla="*/ 129953 h 779700"/>
                        <a:gd name="connsiteX22" fmla="*/ 9385055 w 9385055"/>
                        <a:gd name="connsiteY22" fmla="*/ 649747 h 779700"/>
                        <a:gd name="connsiteX23" fmla="*/ 9255102 w 9385055"/>
                        <a:gd name="connsiteY23" fmla="*/ 779700 h 779700"/>
                        <a:gd name="connsiteX24" fmla="*/ 8593529 w 9385055"/>
                        <a:gd name="connsiteY24" fmla="*/ 779700 h 779700"/>
                        <a:gd name="connsiteX25" fmla="*/ 7840704 w 9385055"/>
                        <a:gd name="connsiteY25" fmla="*/ 779700 h 779700"/>
                        <a:gd name="connsiteX26" fmla="*/ 7179131 w 9385055"/>
                        <a:gd name="connsiteY26" fmla="*/ 779700 h 779700"/>
                        <a:gd name="connsiteX27" fmla="*/ 6426306 w 9385055"/>
                        <a:gd name="connsiteY27" fmla="*/ 779700 h 779700"/>
                        <a:gd name="connsiteX28" fmla="*/ 5855984 w 9385055"/>
                        <a:gd name="connsiteY28" fmla="*/ 779700 h 779700"/>
                        <a:gd name="connsiteX29" fmla="*/ 5194411 w 9385055"/>
                        <a:gd name="connsiteY29" fmla="*/ 779700 h 779700"/>
                        <a:gd name="connsiteX30" fmla="*/ 4715340 w 9385055"/>
                        <a:gd name="connsiteY30" fmla="*/ 779700 h 779700"/>
                        <a:gd name="connsiteX31" fmla="*/ 4418773 w 9385055"/>
                        <a:gd name="connsiteY31" fmla="*/ 779700 h 779700"/>
                        <a:gd name="connsiteX32" fmla="*/ 4122206 w 9385055"/>
                        <a:gd name="connsiteY32" fmla="*/ 779700 h 779700"/>
                        <a:gd name="connsiteX33" fmla="*/ 3734387 w 9385055"/>
                        <a:gd name="connsiteY33" fmla="*/ 779700 h 779700"/>
                        <a:gd name="connsiteX34" fmla="*/ 3346568 w 9385055"/>
                        <a:gd name="connsiteY34" fmla="*/ 779700 h 779700"/>
                        <a:gd name="connsiteX35" fmla="*/ 2958749 w 9385055"/>
                        <a:gd name="connsiteY35" fmla="*/ 779700 h 779700"/>
                        <a:gd name="connsiteX36" fmla="*/ 2205924 w 9385055"/>
                        <a:gd name="connsiteY36" fmla="*/ 779700 h 779700"/>
                        <a:gd name="connsiteX37" fmla="*/ 1544351 w 9385055"/>
                        <a:gd name="connsiteY37" fmla="*/ 779700 h 779700"/>
                        <a:gd name="connsiteX38" fmla="*/ 1065281 w 9385055"/>
                        <a:gd name="connsiteY38" fmla="*/ 779700 h 779700"/>
                        <a:gd name="connsiteX39" fmla="*/ 129953 w 9385055"/>
                        <a:gd name="connsiteY39" fmla="*/ 779700 h 779700"/>
                        <a:gd name="connsiteX40" fmla="*/ 0 w 9385055"/>
                        <a:gd name="connsiteY40" fmla="*/ 649747 h 779700"/>
                        <a:gd name="connsiteX41" fmla="*/ 0 w 9385055"/>
                        <a:gd name="connsiteY41" fmla="*/ 129953 h 7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85055" h="779700" fill="none" extrusionOk="0">
                          <a:moveTo>
                            <a:pt x="0" y="129953"/>
                          </a:moveTo>
                          <a:cubicBezTo>
                            <a:pt x="3195" y="70412"/>
                            <a:pt x="60456" y="12814"/>
                            <a:pt x="129953" y="0"/>
                          </a:cubicBezTo>
                          <a:cubicBezTo>
                            <a:pt x="284026" y="-78141"/>
                            <a:pt x="622271" y="27343"/>
                            <a:pt x="791526" y="0"/>
                          </a:cubicBezTo>
                          <a:cubicBezTo>
                            <a:pt x="960781" y="-27343"/>
                            <a:pt x="1000222" y="28542"/>
                            <a:pt x="1088094" y="0"/>
                          </a:cubicBezTo>
                          <a:cubicBezTo>
                            <a:pt x="1175966" y="-28542"/>
                            <a:pt x="1252284" y="3349"/>
                            <a:pt x="1384661" y="0"/>
                          </a:cubicBezTo>
                          <a:cubicBezTo>
                            <a:pt x="1517038" y="-3349"/>
                            <a:pt x="1616824" y="13935"/>
                            <a:pt x="1772480" y="0"/>
                          </a:cubicBezTo>
                          <a:cubicBezTo>
                            <a:pt x="1928136" y="-13935"/>
                            <a:pt x="2280447" y="19343"/>
                            <a:pt x="2434053" y="0"/>
                          </a:cubicBezTo>
                          <a:cubicBezTo>
                            <a:pt x="2587659" y="-19343"/>
                            <a:pt x="2661652" y="28304"/>
                            <a:pt x="2730620" y="0"/>
                          </a:cubicBezTo>
                          <a:cubicBezTo>
                            <a:pt x="2799588" y="-28304"/>
                            <a:pt x="3059517" y="19717"/>
                            <a:pt x="3209691" y="0"/>
                          </a:cubicBezTo>
                          <a:cubicBezTo>
                            <a:pt x="3359865" y="-19717"/>
                            <a:pt x="3434595" y="36050"/>
                            <a:pt x="3597510" y="0"/>
                          </a:cubicBezTo>
                          <a:cubicBezTo>
                            <a:pt x="3760425" y="-36050"/>
                            <a:pt x="3904066" y="54750"/>
                            <a:pt x="4076580" y="0"/>
                          </a:cubicBezTo>
                          <a:cubicBezTo>
                            <a:pt x="4249094" y="-54750"/>
                            <a:pt x="4361181" y="6896"/>
                            <a:pt x="4464399" y="0"/>
                          </a:cubicBezTo>
                          <a:cubicBezTo>
                            <a:pt x="4567617" y="-6896"/>
                            <a:pt x="4888371" y="28365"/>
                            <a:pt x="5034721" y="0"/>
                          </a:cubicBezTo>
                          <a:cubicBezTo>
                            <a:pt x="5181071" y="-28365"/>
                            <a:pt x="5250583" y="43489"/>
                            <a:pt x="5422539" y="0"/>
                          </a:cubicBezTo>
                          <a:cubicBezTo>
                            <a:pt x="5594495" y="-43489"/>
                            <a:pt x="5762380" y="32052"/>
                            <a:pt x="5901610" y="0"/>
                          </a:cubicBezTo>
                          <a:cubicBezTo>
                            <a:pt x="6040840" y="-32052"/>
                            <a:pt x="6218916" y="65682"/>
                            <a:pt x="6471932" y="0"/>
                          </a:cubicBezTo>
                          <a:cubicBezTo>
                            <a:pt x="6724948" y="-65682"/>
                            <a:pt x="6758762" y="7877"/>
                            <a:pt x="7042253" y="0"/>
                          </a:cubicBezTo>
                          <a:cubicBezTo>
                            <a:pt x="7325744" y="-7877"/>
                            <a:pt x="7490084" y="60002"/>
                            <a:pt x="7795078" y="0"/>
                          </a:cubicBezTo>
                          <a:cubicBezTo>
                            <a:pt x="8100073" y="-60002"/>
                            <a:pt x="8278139" y="60041"/>
                            <a:pt x="8456651" y="0"/>
                          </a:cubicBezTo>
                          <a:cubicBezTo>
                            <a:pt x="8635163" y="-60041"/>
                            <a:pt x="8632955" y="8964"/>
                            <a:pt x="8753219" y="0"/>
                          </a:cubicBezTo>
                          <a:cubicBezTo>
                            <a:pt x="8873483" y="-8964"/>
                            <a:pt x="9140501" y="10894"/>
                            <a:pt x="9255102" y="0"/>
                          </a:cubicBezTo>
                          <a:cubicBezTo>
                            <a:pt x="9325455" y="-14743"/>
                            <a:pt x="9383596" y="50476"/>
                            <a:pt x="9385055" y="129953"/>
                          </a:cubicBezTo>
                          <a:cubicBezTo>
                            <a:pt x="9423355" y="367191"/>
                            <a:pt x="9371324" y="417449"/>
                            <a:pt x="9385055" y="649747"/>
                          </a:cubicBezTo>
                          <a:cubicBezTo>
                            <a:pt x="9391334" y="735287"/>
                            <a:pt x="9311267" y="790049"/>
                            <a:pt x="9255102" y="779700"/>
                          </a:cubicBezTo>
                          <a:cubicBezTo>
                            <a:pt x="9024762" y="848942"/>
                            <a:pt x="8801718" y="727234"/>
                            <a:pt x="8593529" y="779700"/>
                          </a:cubicBezTo>
                          <a:cubicBezTo>
                            <a:pt x="8385340" y="832166"/>
                            <a:pt x="8112819" y="761915"/>
                            <a:pt x="7840704" y="779700"/>
                          </a:cubicBezTo>
                          <a:cubicBezTo>
                            <a:pt x="7568590" y="797485"/>
                            <a:pt x="7377790" y="717773"/>
                            <a:pt x="7179131" y="779700"/>
                          </a:cubicBezTo>
                          <a:cubicBezTo>
                            <a:pt x="6980472" y="841627"/>
                            <a:pt x="6652153" y="735216"/>
                            <a:pt x="6426306" y="779700"/>
                          </a:cubicBezTo>
                          <a:cubicBezTo>
                            <a:pt x="6200460" y="824184"/>
                            <a:pt x="5987670" y="738799"/>
                            <a:pt x="5855984" y="779700"/>
                          </a:cubicBezTo>
                          <a:cubicBezTo>
                            <a:pt x="5724298" y="820601"/>
                            <a:pt x="5462748" y="761189"/>
                            <a:pt x="5194411" y="779700"/>
                          </a:cubicBezTo>
                          <a:cubicBezTo>
                            <a:pt x="4926074" y="798211"/>
                            <a:pt x="4857151" y="761896"/>
                            <a:pt x="4715340" y="779700"/>
                          </a:cubicBezTo>
                          <a:cubicBezTo>
                            <a:pt x="4573529" y="797504"/>
                            <a:pt x="4522457" y="772812"/>
                            <a:pt x="4418773" y="779700"/>
                          </a:cubicBezTo>
                          <a:cubicBezTo>
                            <a:pt x="4315089" y="786588"/>
                            <a:pt x="4241202" y="764941"/>
                            <a:pt x="4122206" y="779700"/>
                          </a:cubicBezTo>
                          <a:cubicBezTo>
                            <a:pt x="4003210" y="794459"/>
                            <a:pt x="3837083" y="757575"/>
                            <a:pt x="3734387" y="779700"/>
                          </a:cubicBezTo>
                          <a:cubicBezTo>
                            <a:pt x="3631691" y="801825"/>
                            <a:pt x="3473689" y="779055"/>
                            <a:pt x="3346568" y="779700"/>
                          </a:cubicBezTo>
                          <a:cubicBezTo>
                            <a:pt x="3219447" y="780345"/>
                            <a:pt x="3037614" y="746177"/>
                            <a:pt x="2958749" y="779700"/>
                          </a:cubicBezTo>
                          <a:cubicBezTo>
                            <a:pt x="2879884" y="813223"/>
                            <a:pt x="2396143" y="740757"/>
                            <a:pt x="2205924" y="779700"/>
                          </a:cubicBezTo>
                          <a:cubicBezTo>
                            <a:pt x="2015705" y="818643"/>
                            <a:pt x="1804605" y="717410"/>
                            <a:pt x="1544351" y="779700"/>
                          </a:cubicBezTo>
                          <a:cubicBezTo>
                            <a:pt x="1284097" y="841990"/>
                            <a:pt x="1172113" y="772187"/>
                            <a:pt x="1065281" y="779700"/>
                          </a:cubicBezTo>
                          <a:cubicBezTo>
                            <a:pt x="958449" y="787213"/>
                            <a:pt x="433702" y="692862"/>
                            <a:pt x="129953" y="779700"/>
                          </a:cubicBezTo>
                          <a:cubicBezTo>
                            <a:pt x="67503" y="785172"/>
                            <a:pt x="-10304" y="721250"/>
                            <a:pt x="0" y="649747"/>
                          </a:cubicBezTo>
                          <a:cubicBezTo>
                            <a:pt x="-25846" y="519027"/>
                            <a:pt x="54720" y="250013"/>
                            <a:pt x="0" y="129953"/>
                          </a:cubicBezTo>
                          <a:close/>
                        </a:path>
                        <a:path w="9385055" h="779700" stroke="0" extrusionOk="0">
                          <a:moveTo>
                            <a:pt x="0" y="129953"/>
                          </a:moveTo>
                          <a:cubicBezTo>
                            <a:pt x="-7662" y="55918"/>
                            <a:pt x="60517" y="1778"/>
                            <a:pt x="129953" y="0"/>
                          </a:cubicBezTo>
                          <a:cubicBezTo>
                            <a:pt x="441076" y="-16625"/>
                            <a:pt x="519603" y="72678"/>
                            <a:pt x="791526" y="0"/>
                          </a:cubicBezTo>
                          <a:cubicBezTo>
                            <a:pt x="1063449" y="-72678"/>
                            <a:pt x="1305793" y="58446"/>
                            <a:pt x="1453100" y="0"/>
                          </a:cubicBezTo>
                          <a:cubicBezTo>
                            <a:pt x="1600407" y="-58446"/>
                            <a:pt x="1946485" y="41102"/>
                            <a:pt x="2114673" y="0"/>
                          </a:cubicBezTo>
                          <a:cubicBezTo>
                            <a:pt x="2282861" y="-41102"/>
                            <a:pt x="2704914" y="21705"/>
                            <a:pt x="2867498" y="0"/>
                          </a:cubicBezTo>
                          <a:cubicBezTo>
                            <a:pt x="3030082" y="-21705"/>
                            <a:pt x="3084520" y="35145"/>
                            <a:pt x="3255317" y="0"/>
                          </a:cubicBezTo>
                          <a:cubicBezTo>
                            <a:pt x="3426114" y="-35145"/>
                            <a:pt x="3687572" y="20539"/>
                            <a:pt x="3825638" y="0"/>
                          </a:cubicBezTo>
                          <a:cubicBezTo>
                            <a:pt x="3963704" y="-20539"/>
                            <a:pt x="4113659" y="45698"/>
                            <a:pt x="4304709" y="0"/>
                          </a:cubicBezTo>
                          <a:cubicBezTo>
                            <a:pt x="4495759" y="-45698"/>
                            <a:pt x="4598124" y="20795"/>
                            <a:pt x="4692527" y="0"/>
                          </a:cubicBezTo>
                          <a:cubicBezTo>
                            <a:pt x="4786930" y="-20795"/>
                            <a:pt x="5120224" y="66433"/>
                            <a:pt x="5354101" y="0"/>
                          </a:cubicBezTo>
                          <a:cubicBezTo>
                            <a:pt x="5587978" y="-66433"/>
                            <a:pt x="5537952" y="29913"/>
                            <a:pt x="5650668" y="0"/>
                          </a:cubicBezTo>
                          <a:cubicBezTo>
                            <a:pt x="5763384" y="-29913"/>
                            <a:pt x="5807734" y="9911"/>
                            <a:pt x="5947235" y="0"/>
                          </a:cubicBezTo>
                          <a:cubicBezTo>
                            <a:pt x="6086736" y="-9911"/>
                            <a:pt x="6389986" y="15918"/>
                            <a:pt x="6608809" y="0"/>
                          </a:cubicBezTo>
                          <a:cubicBezTo>
                            <a:pt x="6827632" y="-15918"/>
                            <a:pt x="6905297" y="33413"/>
                            <a:pt x="6996628" y="0"/>
                          </a:cubicBezTo>
                          <a:cubicBezTo>
                            <a:pt x="7087959" y="-33413"/>
                            <a:pt x="7201966" y="20989"/>
                            <a:pt x="7384446" y="0"/>
                          </a:cubicBezTo>
                          <a:cubicBezTo>
                            <a:pt x="7566926" y="-20989"/>
                            <a:pt x="7788237" y="12301"/>
                            <a:pt x="8137271" y="0"/>
                          </a:cubicBezTo>
                          <a:cubicBezTo>
                            <a:pt x="8486305" y="-12301"/>
                            <a:pt x="8981230" y="74654"/>
                            <a:pt x="9255102" y="0"/>
                          </a:cubicBezTo>
                          <a:cubicBezTo>
                            <a:pt x="9335348" y="17408"/>
                            <a:pt x="9368586" y="46813"/>
                            <a:pt x="9385055" y="129953"/>
                          </a:cubicBezTo>
                          <a:cubicBezTo>
                            <a:pt x="9415068" y="359779"/>
                            <a:pt x="9351217" y="399018"/>
                            <a:pt x="9385055" y="649747"/>
                          </a:cubicBezTo>
                          <a:cubicBezTo>
                            <a:pt x="9388411" y="724934"/>
                            <a:pt x="9336418" y="789508"/>
                            <a:pt x="9255102" y="779700"/>
                          </a:cubicBezTo>
                          <a:cubicBezTo>
                            <a:pt x="8880286" y="801425"/>
                            <a:pt x="8804005" y="719661"/>
                            <a:pt x="8502277" y="779700"/>
                          </a:cubicBezTo>
                          <a:cubicBezTo>
                            <a:pt x="8200549" y="839739"/>
                            <a:pt x="8090888" y="759249"/>
                            <a:pt x="7931955" y="779700"/>
                          </a:cubicBezTo>
                          <a:cubicBezTo>
                            <a:pt x="7773022" y="800151"/>
                            <a:pt x="7578798" y="723732"/>
                            <a:pt x="7361634" y="779700"/>
                          </a:cubicBezTo>
                          <a:cubicBezTo>
                            <a:pt x="7144470" y="835668"/>
                            <a:pt x="7163636" y="750110"/>
                            <a:pt x="7065066" y="779700"/>
                          </a:cubicBezTo>
                          <a:cubicBezTo>
                            <a:pt x="6966496" y="809290"/>
                            <a:pt x="6756522" y="761691"/>
                            <a:pt x="6677247" y="779700"/>
                          </a:cubicBezTo>
                          <a:cubicBezTo>
                            <a:pt x="6597972" y="797709"/>
                            <a:pt x="6469893" y="777919"/>
                            <a:pt x="6380680" y="779700"/>
                          </a:cubicBezTo>
                          <a:cubicBezTo>
                            <a:pt x="6291467" y="781481"/>
                            <a:pt x="6122803" y="745503"/>
                            <a:pt x="5992861" y="779700"/>
                          </a:cubicBezTo>
                          <a:cubicBezTo>
                            <a:pt x="5862919" y="813897"/>
                            <a:pt x="5545559" y="771737"/>
                            <a:pt x="5331288" y="779700"/>
                          </a:cubicBezTo>
                          <a:cubicBezTo>
                            <a:pt x="5117017" y="787663"/>
                            <a:pt x="5115809" y="738607"/>
                            <a:pt x="4943469" y="779700"/>
                          </a:cubicBezTo>
                          <a:cubicBezTo>
                            <a:pt x="4771129" y="820793"/>
                            <a:pt x="4603910" y="744167"/>
                            <a:pt x="4373147" y="779700"/>
                          </a:cubicBezTo>
                          <a:cubicBezTo>
                            <a:pt x="4142384" y="815233"/>
                            <a:pt x="3995253" y="737405"/>
                            <a:pt x="3894077" y="779700"/>
                          </a:cubicBezTo>
                          <a:cubicBezTo>
                            <a:pt x="3792901" y="821995"/>
                            <a:pt x="3603837" y="772259"/>
                            <a:pt x="3506258" y="779700"/>
                          </a:cubicBezTo>
                          <a:cubicBezTo>
                            <a:pt x="3408679" y="787141"/>
                            <a:pt x="2944144" y="778284"/>
                            <a:pt x="2753433" y="779700"/>
                          </a:cubicBezTo>
                          <a:cubicBezTo>
                            <a:pt x="2562723" y="781116"/>
                            <a:pt x="2550881" y="734637"/>
                            <a:pt x="2365615" y="779700"/>
                          </a:cubicBezTo>
                          <a:cubicBezTo>
                            <a:pt x="2180349" y="824763"/>
                            <a:pt x="1839467" y="719865"/>
                            <a:pt x="1704041" y="779700"/>
                          </a:cubicBezTo>
                          <a:cubicBezTo>
                            <a:pt x="1568615" y="839535"/>
                            <a:pt x="1506578" y="756401"/>
                            <a:pt x="1316222" y="779700"/>
                          </a:cubicBezTo>
                          <a:cubicBezTo>
                            <a:pt x="1125866" y="802999"/>
                            <a:pt x="1099253" y="767235"/>
                            <a:pt x="928404" y="779700"/>
                          </a:cubicBezTo>
                          <a:cubicBezTo>
                            <a:pt x="757555" y="792165"/>
                            <a:pt x="367808" y="777174"/>
                            <a:pt x="129953" y="779700"/>
                          </a:cubicBezTo>
                          <a:cubicBezTo>
                            <a:pt x="58947" y="787016"/>
                            <a:pt x="-492" y="705574"/>
                            <a:pt x="0" y="649747"/>
                          </a:cubicBezTo>
                          <a:cubicBezTo>
                            <a:pt x="-58089" y="419803"/>
                            <a:pt x="4593" y="261788"/>
                            <a:pt x="0" y="129953"/>
                          </a:cubicBezTo>
                          <a:close/>
                        </a:path>
                      </a:pathLst>
                    </a:cu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318955"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067177" y="2420261"/>
            <a:ext cx="9774993" cy="779700"/>
            <a:chOff x="1525723" y="4433135"/>
            <a:chExt cx="8692776"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custGeom>
                      <a:avLst/>
                      <a:gdLst>
                        <a:gd name="connsiteX0" fmla="*/ 0 w 9190933"/>
                        <a:gd name="connsiteY0" fmla="*/ 129953 h 779700"/>
                        <a:gd name="connsiteX1" fmla="*/ 129953 w 9190933"/>
                        <a:gd name="connsiteY1" fmla="*/ 0 h 779700"/>
                        <a:gd name="connsiteX2" fmla="*/ 636045 w 9190933"/>
                        <a:gd name="connsiteY2" fmla="*/ 0 h 779700"/>
                        <a:gd name="connsiteX3" fmla="*/ 963516 w 9190933"/>
                        <a:gd name="connsiteY3" fmla="*/ 0 h 779700"/>
                        <a:gd name="connsiteX4" fmla="*/ 1290987 w 9190933"/>
                        <a:gd name="connsiteY4" fmla="*/ 0 h 779700"/>
                        <a:gd name="connsiteX5" fmla="*/ 1618458 w 9190933"/>
                        <a:gd name="connsiteY5" fmla="*/ 0 h 779700"/>
                        <a:gd name="connsiteX6" fmla="*/ 2035239 w 9190933"/>
                        <a:gd name="connsiteY6" fmla="*/ 0 h 779700"/>
                        <a:gd name="connsiteX7" fmla="*/ 2719951 w 9190933"/>
                        <a:gd name="connsiteY7" fmla="*/ 0 h 779700"/>
                        <a:gd name="connsiteX8" fmla="*/ 3047422 w 9190933"/>
                        <a:gd name="connsiteY8" fmla="*/ 0 h 779700"/>
                        <a:gd name="connsiteX9" fmla="*/ 3553513 w 9190933"/>
                        <a:gd name="connsiteY9" fmla="*/ 0 h 779700"/>
                        <a:gd name="connsiteX10" fmla="*/ 3970295 w 9190933"/>
                        <a:gd name="connsiteY10" fmla="*/ 0 h 779700"/>
                        <a:gd name="connsiteX11" fmla="*/ 4476386 w 9190933"/>
                        <a:gd name="connsiteY11" fmla="*/ 0 h 779700"/>
                        <a:gd name="connsiteX12" fmla="*/ 4893167 w 9190933"/>
                        <a:gd name="connsiteY12" fmla="*/ 0 h 779700"/>
                        <a:gd name="connsiteX13" fmla="*/ 5488569 w 9190933"/>
                        <a:gd name="connsiteY13" fmla="*/ 0 h 779700"/>
                        <a:gd name="connsiteX14" fmla="*/ 5905350 w 9190933"/>
                        <a:gd name="connsiteY14" fmla="*/ 0 h 779700"/>
                        <a:gd name="connsiteX15" fmla="*/ 6411442 w 9190933"/>
                        <a:gd name="connsiteY15" fmla="*/ 0 h 779700"/>
                        <a:gd name="connsiteX16" fmla="*/ 7006844 w 9190933"/>
                        <a:gd name="connsiteY16" fmla="*/ 0 h 779700"/>
                        <a:gd name="connsiteX17" fmla="*/ 7602246 w 9190933"/>
                        <a:gd name="connsiteY17" fmla="*/ 0 h 779700"/>
                        <a:gd name="connsiteX18" fmla="*/ 8376268 w 9190933"/>
                        <a:gd name="connsiteY18" fmla="*/ 0 h 779700"/>
                        <a:gd name="connsiteX19" fmla="*/ 9060980 w 9190933"/>
                        <a:gd name="connsiteY19" fmla="*/ 0 h 779700"/>
                        <a:gd name="connsiteX20" fmla="*/ 9190933 w 9190933"/>
                        <a:gd name="connsiteY20" fmla="*/ 129953 h 779700"/>
                        <a:gd name="connsiteX21" fmla="*/ 9190933 w 9190933"/>
                        <a:gd name="connsiteY21" fmla="*/ 649747 h 779700"/>
                        <a:gd name="connsiteX22" fmla="*/ 9060980 w 9190933"/>
                        <a:gd name="connsiteY22" fmla="*/ 779700 h 779700"/>
                        <a:gd name="connsiteX23" fmla="*/ 8644199 w 9190933"/>
                        <a:gd name="connsiteY23" fmla="*/ 779700 h 779700"/>
                        <a:gd name="connsiteX24" fmla="*/ 8316728 w 9190933"/>
                        <a:gd name="connsiteY24" fmla="*/ 779700 h 779700"/>
                        <a:gd name="connsiteX25" fmla="*/ 7542705 w 9190933"/>
                        <a:gd name="connsiteY25" fmla="*/ 779700 h 779700"/>
                        <a:gd name="connsiteX26" fmla="*/ 6768683 w 9190933"/>
                        <a:gd name="connsiteY26" fmla="*/ 779700 h 779700"/>
                        <a:gd name="connsiteX27" fmla="*/ 6083971 w 9190933"/>
                        <a:gd name="connsiteY27" fmla="*/ 779700 h 779700"/>
                        <a:gd name="connsiteX28" fmla="*/ 5309949 w 9190933"/>
                        <a:gd name="connsiteY28" fmla="*/ 779700 h 779700"/>
                        <a:gd name="connsiteX29" fmla="*/ 4714547 w 9190933"/>
                        <a:gd name="connsiteY29" fmla="*/ 779700 h 779700"/>
                        <a:gd name="connsiteX30" fmla="*/ 4029835 w 9190933"/>
                        <a:gd name="connsiteY30" fmla="*/ 779700 h 779700"/>
                        <a:gd name="connsiteX31" fmla="*/ 3523743 w 9190933"/>
                        <a:gd name="connsiteY31" fmla="*/ 779700 h 779700"/>
                        <a:gd name="connsiteX32" fmla="*/ 3196272 w 9190933"/>
                        <a:gd name="connsiteY32" fmla="*/ 779700 h 779700"/>
                        <a:gd name="connsiteX33" fmla="*/ 2868801 w 9190933"/>
                        <a:gd name="connsiteY33" fmla="*/ 779700 h 779700"/>
                        <a:gd name="connsiteX34" fmla="*/ 2452020 w 9190933"/>
                        <a:gd name="connsiteY34" fmla="*/ 779700 h 779700"/>
                        <a:gd name="connsiteX35" fmla="*/ 2035239 w 9190933"/>
                        <a:gd name="connsiteY35" fmla="*/ 779700 h 779700"/>
                        <a:gd name="connsiteX36" fmla="*/ 1618458 w 9190933"/>
                        <a:gd name="connsiteY36" fmla="*/ 779700 h 779700"/>
                        <a:gd name="connsiteX37" fmla="*/ 844435 w 9190933"/>
                        <a:gd name="connsiteY37" fmla="*/ 779700 h 779700"/>
                        <a:gd name="connsiteX38" fmla="*/ 129953 w 9190933"/>
                        <a:gd name="connsiteY38" fmla="*/ 779700 h 779700"/>
                        <a:gd name="connsiteX39" fmla="*/ 0 w 9190933"/>
                        <a:gd name="connsiteY39" fmla="*/ 649747 h 779700"/>
                        <a:gd name="connsiteX40" fmla="*/ 0 w 9190933"/>
                        <a:gd name="connsiteY40" fmla="*/ 129953 h 7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0933" h="779700" fill="none" extrusionOk="0">
                          <a:moveTo>
                            <a:pt x="0" y="129953"/>
                          </a:moveTo>
                          <a:cubicBezTo>
                            <a:pt x="-10635" y="62306"/>
                            <a:pt x="59502" y="2854"/>
                            <a:pt x="129953" y="0"/>
                          </a:cubicBezTo>
                          <a:cubicBezTo>
                            <a:pt x="341534" y="-33443"/>
                            <a:pt x="485590" y="2976"/>
                            <a:pt x="636045" y="0"/>
                          </a:cubicBezTo>
                          <a:cubicBezTo>
                            <a:pt x="786500" y="-2976"/>
                            <a:pt x="825702" y="4608"/>
                            <a:pt x="963516" y="0"/>
                          </a:cubicBezTo>
                          <a:cubicBezTo>
                            <a:pt x="1101330" y="-4608"/>
                            <a:pt x="1223590" y="10960"/>
                            <a:pt x="1290987" y="0"/>
                          </a:cubicBezTo>
                          <a:cubicBezTo>
                            <a:pt x="1358384" y="-10960"/>
                            <a:pt x="1546746" y="37264"/>
                            <a:pt x="1618458" y="0"/>
                          </a:cubicBezTo>
                          <a:cubicBezTo>
                            <a:pt x="1690170" y="-37264"/>
                            <a:pt x="1887411" y="24024"/>
                            <a:pt x="2035239" y="0"/>
                          </a:cubicBezTo>
                          <a:cubicBezTo>
                            <a:pt x="2183067" y="-24024"/>
                            <a:pt x="2398772" y="52994"/>
                            <a:pt x="2719951" y="0"/>
                          </a:cubicBezTo>
                          <a:cubicBezTo>
                            <a:pt x="3041130" y="-52994"/>
                            <a:pt x="2925888" y="1751"/>
                            <a:pt x="3047422" y="0"/>
                          </a:cubicBezTo>
                          <a:cubicBezTo>
                            <a:pt x="3168956" y="-1751"/>
                            <a:pt x="3439816" y="6118"/>
                            <a:pt x="3553513" y="0"/>
                          </a:cubicBezTo>
                          <a:cubicBezTo>
                            <a:pt x="3667210" y="-6118"/>
                            <a:pt x="3808601" y="5650"/>
                            <a:pt x="3970295" y="0"/>
                          </a:cubicBezTo>
                          <a:cubicBezTo>
                            <a:pt x="4131989" y="-5650"/>
                            <a:pt x="4224281" y="27776"/>
                            <a:pt x="4476386" y="0"/>
                          </a:cubicBezTo>
                          <a:cubicBezTo>
                            <a:pt x="4728491" y="-27776"/>
                            <a:pt x="4728000" y="43503"/>
                            <a:pt x="4893167" y="0"/>
                          </a:cubicBezTo>
                          <a:cubicBezTo>
                            <a:pt x="5058334" y="-43503"/>
                            <a:pt x="5362878" y="4219"/>
                            <a:pt x="5488569" y="0"/>
                          </a:cubicBezTo>
                          <a:cubicBezTo>
                            <a:pt x="5614260" y="-4219"/>
                            <a:pt x="5743562" y="37479"/>
                            <a:pt x="5905350" y="0"/>
                          </a:cubicBezTo>
                          <a:cubicBezTo>
                            <a:pt x="6067138" y="-37479"/>
                            <a:pt x="6201827" y="22419"/>
                            <a:pt x="6411442" y="0"/>
                          </a:cubicBezTo>
                          <a:cubicBezTo>
                            <a:pt x="6621057" y="-22419"/>
                            <a:pt x="6710727" y="13065"/>
                            <a:pt x="7006844" y="0"/>
                          </a:cubicBezTo>
                          <a:cubicBezTo>
                            <a:pt x="7302961" y="-13065"/>
                            <a:pt x="7473231" y="64168"/>
                            <a:pt x="7602246" y="0"/>
                          </a:cubicBezTo>
                          <a:cubicBezTo>
                            <a:pt x="7731261" y="-64168"/>
                            <a:pt x="8113237" y="79060"/>
                            <a:pt x="8376268" y="0"/>
                          </a:cubicBezTo>
                          <a:cubicBezTo>
                            <a:pt x="8639299" y="-79060"/>
                            <a:pt x="8771396" y="49297"/>
                            <a:pt x="9060980" y="0"/>
                          </a:cubicBezTo>
                          <a:cubicBezTo>
                            <a:pt x="9147333" y="13690"/>
                            <a:pt x="9198897" y="55607"/>
                            <a:pt x="9190933" y="129953"/>
                          </a:cubicBezTo>
                          <a:cubicBezTo>
                            <a:pt x="9220774" y="376806"/>
                            <a:pt x="9167732" y="494088"/>
                            <a:pt x="9190933" y="649747"/>
                          </a:cubicBezTo>
                          <a:cubicBezTo>
                            <a:pt x="9184709" y="725011"/>
                            <a:pt x="9114615" y="789940"/>
                            <a:pt x="9060980" y="779700"/>
                          </a:cubicBezTo>
                          <a:cubicBezTo>
                            <a:pt x="8943436" y="828511"/>
                            <a:pt x="8765388" y="775741"/>
                            <a:pt x="8644199" y="779700"/>
                          </a:cubicBezTo>
                          <a:cubicBezTo>
                            <a:pt x="8523010" y="783659"/>
                            <a:pt x="8436806" y="750287"/>
                            <a:pt x="8316728" y="779700"/>
                          </a:cubicBezTo>
                          <a:cubicBezTo>
                            <a:pt x="8196650" y="809113"/>
                            <a:pt x="7707803" y="757988"/>
                            <a:pt x="7542705" y="779700"/>
                          </a:cubicBezTo>
                          <a:cubicBezTo>
                            <a:pt x="7377607" y="801412"/>
                            <a:pt x="7010757" y="779482"/>
                            <a:pt x="6768683" y="779700"/>
                          </a:cubicBezTo>
                          <a:cubicBezTo>
                            <a:pt x="6526609" y="779918"/>
                            <a:pt x="6419525" y="765606"/>
                            <a:pt x="6083971" y="779700"/>
                          </a:cubicBezTo>
                          <a:cubicBezTo>
                            <a:pt x="5748417" y="793794"/>
                            <a:pt x="5553003" y="746575"/>
                            <a:pt x="5309949" y="779700"/>
                          </a:cubicBezTo>
                          <a:cubicBezTo>
                            <a:pt x="5066895" y="812825"/>
                            <a:pt x="4844089" y="722924"/>
                            <a:pt x="4714547" y="779700"/>
                          </a:cubicBezTo>
                          <a:cubicBezTo>
                            <a:pt x="4585005" y="836476"/>
                            <a:pt x="4222560" y="753916"/>
                            <a:pt x="4029835" y="779700"/>
                          </a:cubicBezTo>
                          <a:cubicBezTo>
                            <a:pt x="3837110" y="805484"/>
                            <a:pt x="3664786" y="756068"/>
                            <a:pt x="3523743" y="779700"/>
                          </a:cubicBezTo>
                          <a:cubicBezTo>
                            <a:pt x="3382700" y="803332"/>
                            <a:pt x="3321473" y="766631"/>
                            <a:pt x="3196272" y="779700"/>
                          </a:cubicBezTo>
                          <a:cubicBezTo>
                            <a:pt x="3071071" y="792769"/>
                            <a:pt x="3015496" y="768260"/>
                            <a:pt x="2868801" y="779700"/>
                          </a:cubicBezTo>
                          <a:cubicBezTo>
                            <a:pt x="2722106" y="791140"/>
                            <a:pt x="2594300" y="740305"/>
                            <a:pt x="2452020" y="779700"/>
                          </a:cubicBezTo>
                          <a:cubicBezTo>
                            <a:pt x="2309740" y="819095"/>
                            <a:pt x="2219292" y="773374"/>
                            <a:pt x="2035239" y="779700"/>
                          </a:cubicBezTo>
                          <a:cubicBezTo>
                            <a:pt x="1851186" y="786026"/>
                            <a:pt x="1804866" y="769274"/>
                            <a:pt x="1618458" y="779700"/>
                          </a:cubicBezTo>
                          <a:cubicBezTo>
                            <a:pt x="1432050" y="790126"/>
                            <a:pt x="1177759" y="733003"/>
                            <a:pt x="844435" y="779700"/>
                          </a:cubicBezTo>
                          <a:cubicBezTo>
                            <a:pt x="511111" y="826397"/>
                            <a:pt x="337583" y="733679"/>
                            <a:pt x="129953" y="779700"/>
                          </a:cubicBezTo>
                          <a:cubicBezTo>
                            <a:pt x="54806" y="772770"/>
                            <a:pt x="844" y="722772"/>
                            <a:pt x="0" y="649747"/>
                          </a:cubicBezTo>
                          <a:cubicBezTo>
                            <a:pt x="-38850" y="444335"/>
                            <a:pt x="8416" y="248261"/>
                            <a:pt x="0" y="129953"/>
                          </a:cubicBezTo>
                          <a:close/>
                        </a:path>
                        <a:path w="9190933" h="779700" stroke="0" extrusionOk="0">
                          <a:moveTo>
                            <a:pt x="0" y="129953"/>
                          </a:moveTo>
                          <a:cubicBezTo>
                            <a:pt x="-7662" y="55918"/>
                            <a:pt x="60517" y="1778"/>
                            <a:pt x="129953" y="0"/>
                          </a:cubicBezTo>
                          <a:cubicBezTo>
                            <a:pt x="269993" y="-57479"/>
                            <a:pt x="545126" y="63800"/>
                            <a:pt x="814665" y="0"/>
                          </a:cubicBezTo>
                          <a:cubicBezTo>
                            <a:pt x="1084204" y="-63800"/>
                            <a:pt x="1347473" y="41554"/>
                            <a:pt x="1499377" y="0"/>
                          </a:cubicBezTo>
                          <a:cubicBezTo>
                            <a:pt x="1651281" y="-41554"/>
                            <a:pt x="2024484" y="16336"/>
                            <a:pt x="2184089" y="0"/>
                          </a:cubicBezTo>
                          <a:cubicBezTo>
                            <a:pt x="2343694" y="-16336"/>
                            <a:pt x="2672391" y="91149"/>
                            <a:pt x="2958112" y="0"/>
                          </a:cubicBezTo>
                          <a:cubicBezTo>
                            <a:pt x="3243833" y="-91149"/>
                            <a:pt x="3289920" y="13431"/>
                            <a:pt x="3374893" y="0"/>
                          </a:cubicBezTo>
                          <a:cubicBezTo>
                            <a:pt x="3459866" y="-13431"/>
                            <a:pt x="3796733" y="8896"/>
                            <a:pt x="3970295" y="0"/>
                          </a:cubicBezTo>
                          <a:cubicBezTo>
                            <a:pt x="4143857" y="-8896"/>
                            <a:pt x="4355305" y="25622"/>
                            <a:pt x="4476386" y="0"/>
                          </a:cubicBezTo>
                          <a:cubicBezTo>
                            <a:pt x="4597467" y="-25622"/>
                            <a:pt x="4714402" y="40408"/>
                            <a:pt x="4893167" y="0"/>
                          </a:cubicBezTo>
                          <a:cubicBezTo>
                            <a:pt x="5071932" y="-40408"/>
                            <a:pt x="5324600" y="55139"/>
                            <a:pt x="5577879" y="0"/>
                          </a:cubicBezTo>
                          <a:cubicBezTo>
                            <a:pt x="5831158" y="-55139"/>
                            <a:pt x="5781303" y="8992"/>
                            <a:pt x="5905350" y="0"/>
                          </a:cubicBezTo>
                          <a:cubicBezTo>
                            <a:pt x="6029397" y="-8992"/>
                            <a:pt x="6142690" y="11116"/>
                            <a:pt x="6232821" y="0"/>
                          </a:cubicBezTo>
                          <a:cubicBezTo>
                            <a:pt x="6322952" y="-11116"/>
                            <a:pt x="6690438" y="81579"/>
                            <a:pt x="6917534" y="0"/>
                          </a:cubicBezTo>
                          <a:cubicBezTo>
                            <a:pt x="7144630" y="-81579"/>
                            <a:pt x="7171946" y="24910"/>
                            <a:pt x="7334315" y="0"/>
                          </a:cubicBezTo>
                          <a:cubicBezTo>
                            <a:pt x="7496684" y="-24910"/>
                            <a:pt x="7650250" y="7324"/>
                            <a:pt x="7751096" y="0"/>
                          </a:cubicBezTo>
                          <a:cubicBezTo>
                            <a:pt x="7851942" y="-7324"/>
                            <a:pt x="8272869" y="87021"/>
                            <a:pt x="8525118" y="0"/>
                          </a:cubicBezTo>
                          <a:cubicBezTo>
                            <a:pt x="8777367" y="-87021"/>
                            <a:pt x="8799575" y="11924"/>
                            <a:pt x="9060980" y="0"/>
                          </a:cubicBezTo>
                          <a:cubicBezTo>
                            <a:pt x="9141226" y="17408"/>
                            <a:pt x="9174464" y="46813"/>
                            <a:pt x="9190933" y="129953"/>
                          </a:cubicBezTo>
                          <a:cubicBezTo>
                            <a:pt x="9220946" y="359779"/>
                            <a:pt x="9157095" y="399018"/>
                            <a:pt x="9190933" y="649747"/>
                          </a:cubicBezTo>
                          <a:cubicBezTo>
                            <a:pt x="9194289" y="724934"/>
                            <a:pt x="9142296" y="789508"/>
                            <a:pt x="9060980" y="779700"/>
                          </a:cubicBezTo>
                          <a:cubicBezTo>
                            <a:pt x="8707676" y="792403"/>
                            <a:pt x="8465940" y="736153"/>
                            <a:pt x="8286958" y="779700"/>
                          </a:cubicBezTo>
                          <a:cubicBezTo>
                            <a:pt x="8107976" y="823247"/>
                            <a:pt x="7868818" y="723293"/>
                            <a:pt x="7691556" y="779700"/>
                          </a:cubicBezTo>
                          <a:cubicBezTo>
                            <a:pt x="7514294" y="836107"/>
                            <a:pt x="7345220" y="710098"/>
                            <a:pt x="7096154" y="779700"/>
                          </a:cubicBezTo>
                          <a:cubicBezTo>
                            <a:pt x="6847088" y="849302"/>
                            <a:pt x="6849585" y="740736"/>
                            <a:pt x="6768683" y="779700"/>
                          </a:cubicBezTo>
                          <a:cubicBezTo>
                            <a:pt x="6687781" y="818664"/>
                            <a:pt x="6531245" y="755778"/>
                            <a:pt x="6351902" y="779700"/>
                          </a:cubicBezTo>
                          <a:cubicBezTo>
                            <a:pt x="6172559" y="803622"/>
                            <a:pt x="6127306" y="758413"/>
                            <a:pt x="6024431" y="779700"/>
                          </a:cubicBezTo>
                          <a:cubicBezTo>
                            <a:pt x="5921556" y="800987"/>
                            <a:pt x="5695965" y="746877"/>
                            <a:pt x="5607650" y="779700"/>
                          </a:cubicBezTo>
                          <a:cubicBezTo>
                            <a:pt x="5519335" y="812523"/>
                            <a:pt x="5220139" y="751097"/>
                            <a:pt x="4922937" y="779700"/>
                          </a:cubicBezTo>
                          <a:cubicBezTo>
                            <a:pt x="4625735" y="808303"/>
                            <a:pt x="4666779" y="735877"/>
                            <a:pt x="4506156" y="779700"/>
                          </a:cubicBezTo>
                          <a:cubicBezTo>
                            <a:pt x="4345533" y="823523"/>
                            <a:pt x="4054619" y="778876"/>
                            <a:pt x="3910754" y="779700"/>
                          </a:cubicBezTo>
                          <a:cubicBezTo>
                            <a:pt x="3766889" y="780524"/>
                            <a:pt x="3561212" y="747039"/>
                            <a:pt x="3404663" y="779700"/>
                          </a:cubicBezTo>
                          <a:cubicBezTo>
                            <a:pt x="3248114" y="812361"/>
                            <a:pt x="3127845" y="744637"/>
                            <a:pt x="2987882" y="779700"/>
                          </a:cubicBezTo>
                          <a:cubicBezTo>
                            <a:pt x="2847919" y="814763"/>
                            <a:pt x="2504384" y="728907"/>
                            <a:pt x="2213859" y="779700"/>
                          </a:cubicBezTo>
                          <a:cubicBezTo>
                            <a:pt x="1923334" y="830493"/>
                            <a:pt x="1952913" y="772950"/>
                            <a:pt x="1797078" y="779700"/>
                          </a:cubicBezTo>
                          <a:cubicBezTo>
                            <a:pt x="1641243" y="786450"/>
                            <a:pt x="1349017" y="720377"/>
                            <a:pt x="1112366" y="779700"/>
                          </a:cubicBezTo>
                          <a:cubicBezTo>
                            <a:pt x="875715" y="839023"/>
                            <a:pt x="813498" y="764393"/>
                            <a:pt x="695585" y="779700"/>
                          </a:cubicBezTo>
                          <a:cubicBezTo>
                            <a:pt x="577672" y="795007"/>
                            <a:pt x="338333" y="747585"/>
                            <a:pt x="129953" y="779700"/>
                          </a:cubicBezTo>
                          <a:cubicBezTo>
                            <a:pt x="39107" y="783676"/>
                            <a:pt x="-87" y="725404"/>
                            <a:pt x="0" y="649747"/>
                          </a:cubicBezTo>
                          <a:cubicBezTo>
                            <a:pt x="-1007" y="537313"/>
                            <a:pt x="32710" y="284336"/>
                            <a:pt x="0" y="129953"/>
                          </a:cubicBezTo>
                          <a:close/>
                        </a:path>
                      </a:pathLst>
                    </a:cu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692776"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340698"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0" y="2365745"/>
            <a:ext cx="10501567" cy="983256"/>
            <a:chOff x="1481881" y="755776"/>
            <a:chExt cx="7409888"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custGeom>
                      <a:avLst/>
                      <a:gdLst>
                        <a:gd name="connsiteX0" fmla="*/ 0 w 9565920"/>
                        <a:gd name="connsiteY0" fmla="*/ 163878 h 983256"/>
                        <a:gd name="connsiteX1" fmla="*/ 208957 w 9565920"/>
                        <a:gd name="connsiteY1" fmla="*/ 0 h 983256"/>
                        <a:gd name="connsiteX2" fmla="*/ 1223554 w 9565920"/>
                        <a:gd name="connsiteY2" fmla="*/ 0 h 983256"/>
                        <a:gd name="connsiteX3" fmla="*/ 1872230 w 9565920"/>
                        <a:gd name="connsiteY3" fmla="*/ 0 h 983256"/>
                        <a:gd name="connsiteX4" fmla="*/ 2795348 w 9565920"/>
                        <a:gd name="connsiteY4" fmla="*/ 0 h 983256"/>
                        <a:gd name="connsiteX5" fmla="*/ 3444024 w 9565920"/>
                        <a:gd name="connsiteY5" fmla="*/ 0 h 983256"/>
                        <a:gd name="connsiteX6" fmla="*/ 4092701 w 9565920"/>
                        <a:gd name="connsiteY6" fmla="*/ 0 h 983256"/>
                        <a:gd name="connsiteX7" fmla="*/ 5107298 w 9565920"/>
                        <a:gd name="connsiteY7" fmla="*/ 0 h 983256"/>
                        <a:gd name="connsiteX8" fmla="*/ 6030415 w 9565920"/>
                        <a:gd name="connsiteY8" fmla="*/ 0 h 983256"/>
                        <a:gd name="connsiteX9" fmla="*/ 6587612 w 9565920"/>
                        <a:gd name="connsiteY9" fmla="*/ 0 h 983256"/>
                        <a:gd name="connsiteX10" fmla="*/ 7327768 w 9565920"/>
                        <a:gd name="connsiteY10" fmla="*/ 0 h 983256"/>
                        <a:gd name="connsiteX11" fmla="*/ 8250885 w 9565920"/>
                        <a:gd name="connsiteY11" fmla="*/ 0 h 983256"/>
                        <a:gd name="connsiteX12" fmla="*/ 9356962 w 9565920"/>
                        <a:gd name="connsiteY12" fmla="*/ 0 h 983256"/>
                        <a:gd name="connsiteX13" fmla="*/ 9565920 w 9565920"/>
                        <a:gd name="connsiteY13" fmla="*/ 163878 h 983256"/>
                        <a:gd name="connsiteX14" fmla="*/ 9565920 w 9565920"/>
                        <a:gd name="connsiteY14" fmla="*/ 819377 h 983256"/>
                        <a:gd name="connsiteX15" fmla="*/ 9356962 w 9565920"/>
                        <a:gd name="connsiteY15" fmla="*/ 983256 h 983256"/>
                        <a:gd name="connsiteX16" fmla="*/ 8799765 w 9565920"/>
                        <a:gd name="connsiteY16" fmla="*/ 983256 h 983256"/>
                        <a:gd name="connsiteX17" fmla="*/ 8059609 w 9565920"/>
                        <a:gd name="connsiteY17" fmla="*/ 983256 h 983256"/>
                        <a:gd name="connsiteX18" fmla="*/ 7410931 w 9565920"/>
                        <a:gd name="connsiteY18" fmla="*/ 983256 h 983256"/>
                        <a:gd name="connsiteX19" fmla="*/ 6670775 w 9565920"/>
                        <a:gd name="connsiteY19" fmla="*/ 983256 h 983256"/>
                        <a:gd name="connsiteX20" fmla="*/ 6022099 w 9565920"/>
                        <a:gd name="connsiteY20" fmla="*/ 983256 h 983256"/>
                        <a:gd name="connsiteX21" fmla="*/ 5190461 w 9565920"/>
                        <a:gd name="connsiteY21" fmla="*/ 983256 h 983256"/>
                        <a:gd name="connsiteX22" fmla="*/ 4541785 w 9565920"/>
                        <a:gd name="connsiteY22" fmla="*/ 983256 h 983256"/>
                        <a:gd name="connsiteX23" fmla="*/ 3801628 w 9565920"/>
                        <a:gd name="connsiteY23" fmla="*/ 983256 h 983256"/>
                        <a:gd name="connsiteX24" fmla="*/ 2969991 w 9565920"/>
                        <a:gd name="connsiteY24" fmla="*/ 983256 h 983256"/>
                        <a:gd name="connsiteX25" fmla="*/ 2138355 w 9565920"/>
                        <a:gd name="connsiteY25" fmla="*/ 983256 h 983256"/>
                        <a:gd name="connsiteX26" fmla="*/ 1123758 w 9565920"/>
                        <a:gd name="connsiteY26" fmla="*/ 983256 h 983256"/>
                        <a:gd name="connsiteX27" fmla="*/ 208957 w 9565920"/>
                        <a:gd name="connsiteY27" fmla="*/ 983256 h 983256"/>
                        <a:gd name="connsiteX28" fmla="*/ 0 w 9565920"/>
                        <a:gd name="connsiteY28" fmla="*/ 819377 h 983256"/>
                        <a:gd name="connsiteX29" fmla="*/ 0 w 9565920"/>
                        <a:gd name="connsiteY29" fmla="*/ 163878 h 983256"/>
                        <a:gd name="connsiteX0" fmla="*/ 0 w 9565920"/>
                        <a:gd name="connsiteY0" fmla="*/ 163878 h 983256"/>
                        <a:gd name="connsiteX1" fmla="*/ 208957 w 9565920"/>
                        <a:gd name="connsiteY1" fmla="*/ 0 h 983256"/>
                        <a:gd name="connsiteX2" fmla="*/ 1132074 w 9565920"/>
                        <a:gd name="connsiteY2" fmla="*/ 0 h 983256"/>
                        <a:gd name="connsiteX3" fmla="*/ 2055190 w 9565920"/>
                        <a:gd name="connsiteY3" fmla="*/ 0 h 983256"/>
                        <a:gd name="connsiteX4" fmla="*/ 2978307 w 9565920"/>
                        <a:gd name="connsiteY4" fmla="*/ 0 h 983256"/>
                        <a:gd name="connsiteX5" fmla="*/ 3992904 w 9565920"/>
                        <a:gd name="connsiteY5" fmla="*/ 0 h 983256"/>
                        <a:gd name="connsiteX6" fmla="*/ 4641581 w 9565920"/>
                        <a:gd name="connsiteY6" fmla="*/ 0 h 983256"/>
                        <a:gd name="connsiteX7" fmla="*/ 5473218 w 9565920"/>
                        <a:gd name="connsiteY7" fmla="*/ 0 h 983256"/>
                        <a:gd name="connsiteX8" fmla="*/ 6213375 w 9565920"/>
                        <a:gd name="connsiteY8" fmla="*/ 0 h 983256"/>
                        <a:gd name="connsiteX9" fmla="*/ 6862051 w 9565920"/>
                        <a:gd name="connsiteY9" fmla="*/ 0 h 983256"/>
                        <a:gd name="connsiteX10" fmla="*/ 7785168 w 9565920"/>
                        <a:gd name="connsiteY10" fmla="*/ 0 h 983256"/>
                        <a:gd name="connsiteX11" fmla="*/ 8342365 w 9565920"/>
                        <a:gd name="connsiteY11" fmla="*/ 0 h 983256"/>
                        <a:gd name="connsiteX12" fmla="*/ 9356962 w 9565920"/>
                        <a:gd name="connsiteY12" fmla="*/ 0 h 983256"/>
                        <a:gd name="connsiteX13" fmla="*/ 9565920 w 9565920"/>
                        <a:gd name="connsiteY13" fmla="*/ 163878 h 983256"/>
                        <a:gd name="connsiteX14" fmla="*/ 9565920 w 9565920"/>
                        <a:gd name="connsiteY14" fmla="*/ 819377 h 983256"/>
                        <a:gd name="connsiteX15" fmla="*/ 9356962 w 9565920"/>
                        <a:gd name="connsiteY15" fmla="*/ 983256 h 983256"/>
                        <a:gd name="connsiteX16" fmla="*/ 8799765 w 9565920"/>
                        <a:gd name="connsiteY16" fmla="*/ 983256 h 983256"/>
                        <a:gd name="connsiteX17" fmla="*/ 7785168 w 9565920"/>
                        <a:gd name="connsiteY17" fmla="*/ 983256 h 983256"/>
                        <a:gd name="connsiteX18" fmla="*/ 7045012 w 9565920"/>
                        <a:gd name="connsiteY18" fmla="*/ 983256 h 983256"/>
                        <a:gd name="connsiteX19" fmla="*/ 6121895 w 9565920"/>
                        <a:gd name="connsiteY19" fmla="*/ 983256 h 983256"/>
                        <a:gd name="connsiteX20" fmla="*/ 5473218 w 9565920"/>
                        <a:gd name="connsiteY20" fmla="*/ 983256 h 983256"/>
                        <a:gd name="connsiteX21" fmla="*/ 4824542 w 9565920"/>
                        <a:gd name="connsiteY21" fmla="*/ 983256 h 983256"/>
                        <a:gd name="connsiteX22" fmla="*/ 3992904 w 9565920"/>
                        <a:gd name="connsiteY22" fmla="*/ 983256 h 983256"/>
                        <a:gd name="connsiteX23" fmla="*/ 3161267 w 9565920"/>
                        <a:gd name="connsiteY23" fmla="*/ 983256 h 983256"/>
                        <a:gd name="connsiteX24" fmla="*/ 2604070 w 9565920"/>
                        <a:gd name="connsiteY24" fmla="*/ 983256 h 983256"/>
                        <a:gd name="connsiteX25" fmla="*/ 1955394 w 9565920"/>
                        <a:gd name="connsiteY25" fmla="*/ 983256 h 983256"/>
                        <a:gd name="connsiteX26" fmla="*/ 1398197 w 9565920"/>
                        <a:gd name="connsiteY26" fmla="*/ 983256 h 983256"/>
                        <a:gd name="connsiteX27" fmla="*/ 208957 w 9565920"/>
                        <a:gd name="connsiteY27" fmla="*/ 983256 h 983256"/>
                        <a:gd name="connsiteX28" fmla="*/ 0 w 9565920"/>
                        <a:gd name="connsiteY28" fmla="*/ 819377 h 983256"/>
                        <a:gd name="connsiteX29" fmla="*/ 0 w 9565920"/>
                        <a:gd name="connsiteY29" fmla="*/ 163878 h 98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65920" h="983256" fill="none" extrusionOk="0">
                          <a:moveTo>
                            <a:pt x="0" y="163878"/>
                          </a:moveTo>
                          <a:cubicBezTo>
                            <a:pt x="11021" y="62300"/>
                            <a:pt x="101668" y="-1454"/>
                            <a:pt x="208957" y="0"/>
                          </a:cubicBezTo>
                          <a:cubicBezTo>
                            <a:pt x="401099" y="-26991"/>
                            <a:pt x="772846" y="114772"/>
                            <a:pt x="1223554" y="0"/>
                          </a:cubicBezTo>
                          <a:cubicBezTo>
                            <a:pt x="1685573" y="-55393"/>
                            <a:pt x="1604282" y="-4555"/>
                            <a:pt x="1872230" y="0"/>
                          </a:cubicBezTo>
                          <a:cubicBezTo>
                            <a:pt x="2124719" y="-19557"/>
                            <a:pt x="2418370" y="-7330"/>
                            <a:pt x="2795348" y="0"/>
                          </a:cubicBezTo>
                          <a:cubicBezTo>
                            <a:pt x="3189929" y="-37159"/>
                            <a:pt x="3261847" y="14683"/>
                            <a:pt x="3444024" y="0"/>
                          </a:cubicBezTo>
                          <a:cubicBezTo>
                            <a:pt x="3632512" y="-18265"/>
                            <a:pt x="3959263" y="7100"/>
                            <a:pt x="4092701" y="0"/>
                          </a:cubicBezTo>
                          <a:cubicBezTo>
                            <a:pt x="4229429" y="-31176"/>
                            <a:pt x="4857697" y="85087"/>
                            <a:pt x="5107298" y="0"/>
                          </a:cubicBezTo>
                          <a:cubicBezTo>
                            <a:pt x="5261306" y="-71635"/>
                            <a:pt x="5698427" y="76134"/>
                            <a:pt x="6030415" y="0"/>
                          </a:cubicBezTo>
                          <a:cubicBezTo>
                            <a:pt x="6357728" y="-72475"/>
                            <a:pt x="6425467" y="4597"/>
                            <a:pt x="6587612" y="0"/>
                          </a:cubicBezTo>
                          <a:cubicBezTo>
                            <a:pt x="6741467" y="-33735"/>
                            <a:pt x="7083700" y="37573"/>
                            <a:pt x="7327768" y="0"/>
                          </a:cubicBezTo>
                          <a:cubicBezTo>
                            <a:pt x="7528051" y="-37877"/>
                            <a:pt x="7862795" y="16303"/>
                            <a:pt x="8250885" y="0"/>
                          </a:cubicBezTo>
                          <a:cubicBezTo>
                            <a:pt x="8674218" y="-9126"/>
                            <a:pt x="8858400" y="60282"/>
                            <a:pt x="9356962" y="0"/>
                          </a:cubicBezTo>
                          <a:cubicBezTo>
                            <a:pt x="9484900" y="3318"/>
                            <a:pt x="9554231" y="62742"/>
                            <a:pt x="9565920" y="163878"/>
                          </a:cubicBezTo>
                          <a:cubicBezTo>
                            <a:pt x="9634836" y="301871"/>
                            <a:pt x="9543513" y="484869"/>
                            <a:pt x="9565920" y="819377"/>
                          </a:cubicBezTo>
                          <a:cubicBezTo>
                            <a:pt x="9565168" y="898449"/>
                            <a:pt x="9465897" y="984656"/>
                            <a:pt x="9356962" y="983256"/>
                          </a:cubicBezTo>
                          <a:cubicBezTo>
                            <a:pt x="9091249" y="1008861"/>
                            <a:pt x="8982083" y="955621"/>
                            <a:pt x="8799765" y="983256"/>
                          </a:cubicBezTo>
                          <a:cubicBezTo>
                            <a:pt x="8661234" y="970608"/>
                            <a:pt x="8277722" y="929469"/>
                            <a:pt x="8059609" y="983256"/>
                          </a:cubicBezTo>
                          <a:cubicBezTo>
                            <a:pt x="7794583" y="1072022"/>
                            <a:pt x="7550126" y="976947"/>
                            <a:pt x="7410931" y="983256"/>
                          </a:cubicBezTo>
                          <a:cubicBezTo>
                            <a:pt x="7269772" y="1022252"/>
                            <a:pt x="6848973" y="936347"/>
                            <a:pt x="6670775" y="983256"/>
                          </a:cubicBezTo>
                          <a:cubicBezTo>
                            <a:pt x="6531698" y="1063539"/>
                            <a:pt x="6354076" y="923550"/>
                            <a:pt x="6022099" y="983256"/>
                          </a:cubicBezTo>
                          <a:cubicBezTo>
                            <a:pt x="5758815" y="1033408"/>
                            <a:pt x="5530582" y="955585"/>
                            <a:pt x="5190461" y="983256"/>
                          </a:cubicBezTo>
                          <a:cubicBezTo>
                            <a:pt x="4828136" y="1023402"/>
                            <a:pt x="4813465" y="981697"/>
                            <a:pt x="4541785" y="983256"/>
                          </a:cubicBezTo>
                          <a:cubicBezTo>
                            <a:pt x="4279915" y="1008094"/>
                            <a:pt x="3945388" y="935284"/>
                            <a:pt x="3801628" y="983256"/>
                          </a:cubicBezTo>
                          <a:cubicBezTo>
                            <a:pt x="3660903" y="1001845"/>
                            <a:pt x="3148223" y="943562"/>
                            <a:pt x="2969991" y="983256"/>
                          </a:cubicBezTo>
                          <a:cubicBezTo>
                            <a:pt x="2725043" y="1044514"/>
                            <a:pt x="2315191" y="955105"/>
                            <a:pt x="2138355" y="983256"/>
                          </a:cubicBezTo>
                          <a:cubicBezTo>
                            <a:pt x="1901868" y="989624"/>
                            <a:pt x="1523645" y="953530"/>
                            <a:pt x="1123758" y="983256"/>
                          </a:cubicBezTo>
                          <a:cubicBezTo>
                            <a:pt x="761912" y="1010812"/>
                            <a:pt x="544570" y="905368"/>
                            <a:pt x="208957" y="983256"/>
                          </a:cubicBezTo>
                          <a:cubicBezTo>
                            <a:pt x="106385" y="987049"/>
                            <a:pt x="-647" y="895168"/>
                            <a:pt x="0" y="819377"/>
                          </a:cubicBezTo>
                          <a:cubicBezTo>
                            <a:pt x="-24756" y="595717"/>
                            <a:pt x="12664" y="329513"/>
                            <a:pt x="0" y="163878"/>
                          </a:cubicBezTo>
                          <a:close/>
                        </a:path>
                        <a:path w="9565920" h="983256" stroke="0" extrusionOk="0">
                          <a:moveTo>
                            <a:pt x="0" y="163878"/>
                          </a:moveTo>
                          <a:cubicBezTo>
                            <a:pt x="16721" y="70402"/>
                            <a:pt x="92944" y="-2923"/>
                            <a:pt x="208957" y="0"/>
                          </a:cubicBezTo>
                          <a:cubicBezTo>
                            <a:pt x="449930" y="-68341"/>
                            <a:pt x="844226" y="93420"/>
                            <a:pt x="1132074" y="0"/>
                          </a:cubicBezTo>
                          <a:cubicBezTo>
                            <a:pt x="1382901" y="-70321"/>
                            <a:pt x="1588656" y="57128"/>
                            <a:pt x="2055190" y="0"/>
                          </a:cubicBezTo>
                          <a:cubicBezTo>
                            <a:pt x="2541098" y="-73964"/>
                            <a:pt x="2646496" y="48238"/>
                            <a:pt x="2978307" y="0"/>
                          </a:cubicBezTo>
                          <a:cubicBezTo>
                            <a:pt x="3348847" y="-46382"/>
                            <a:pt x="3494003" y="20474"/>
                            <a:pt x="3992904" y="0"/>
                          </a:cubicBezTo>
                          <a:cubicBezTo>
                            <a:pt x="4494905" y="-30166"/>
                            <a:pt x="4390447" y="74088"/>
                            <a:pt x="4641581" y="0"/>
                          </a:cubicBezTo>
                          <a:cubicBezTo>
                            <a:pt x="4910318" y="14518"/>
                            <a:pt x="5162944" y="62318"/>
                            <a:pt x="5473218" y="0"/>
                          </a:cubicBezTo>
                          <a:cubicBezTo>
                            <a:pt x="5755114" y="-59903"/>
                            <a:pt x="5831143" y="38427"/>
                            <a:pt x="6213375" y="0"/>
                          </a:cubicBezTo>
                          <a:cubicBezTo>
                            <a:pt x="6575138" y="-43605"/>
                            <a:pt x="6602112" y="12894"/>
                            <a:pt x="6862051" y="0"/>
                          </a:cubicBezTo>
                          <a:cubicBezTo>
                            <a:pt x="7155944" y="31654"/>
                            <a:pt x="7332865" y="-33463"/>
                            <a:pt x="7785168" y="0"/>
                          </a:cubicBezTo>
                          <a:cubicBezTo>
                            <a:pt x="8218965" y="-18049"/>
                            <a:pt x="8161522" y="31724"/>
                            <a:pt x="8342365" y="0"/>
                          </a:cubicBezTo>
                          <a:cubicBezTo>
                            <a:pt x="8523401" y="-14062"/>
                            <a:pt x="9144976" y="108827"/>
                            <a:pt x="9356962" y="0"/>
                          </a:cubicBezTo>
                          <a:cubicBezTo>
                            <a:pt x="9484928" y="-20856"/>
                            <a:pt x="9556869" y="34805"/>
                            <a:pt x="9565920" y="163878"/>
                          </a:cubicBezTo>
                          <a:cubicBezTo>
                            <a:pt x="9656149" y="407807"/>
                            <a:pt x="9502842" y="581321"/>
                            <a:pt x="9565920" y="819377"/>
                          </a:cubicBezTo>
                          <a:cubicBezTo>
                            <a:pt x="9585132" y="925205"/>
                            <a:pt x="9511798" y="996075"/>
                            <a:pt x="9356962" y="983256"/>
                          </a:cubicBezTo>
                          <a:cubicBezTo>
                            <a:pt x="9218148" y="1050125"/>
                            <a:pt x="9057486" y="958816"/>
                            <a:pt x="8799765" y="983256"/>
                          </a:cubicBezTo>
                          <a:cubicBezTo>
                            <a:pt x="8592267" y="966480"/>
                            <a:pt x="8284885" y="989366"/>
                            <a:pt x="7785168" y="983256"/>
                          </a:cubicBezTo>
                          <a:cubicBezTo>
                            <a:pt x="7323331" y="1018557"/>
                            <a:pt x="7254416" y="936895"/>
                            <a:pt x="7045012" y="983256"/>
                          </a:cubicBezTo>
                          <a:cubicBezTo>
                            <a:pt x="6834928" y="983805"/>
                            <a:pt x="6472153" y="1022543"/>
                            <a:pt x="6121895" y="983256"/>
                          </a:cubicBezTo>
                          <a:cubicBezTo>
                            <a:pt x="5704548" y="1014488"/>
                            <a:pt x="5764611" y="956133"/>
                            <a:pt x="5473218" y="983256"/>
                          </a:cubicBezTo>
                          <a:cubicBezTo>
                            <a:pt x="5182641" y="1052483"/>
                            <a:pt x="5021923" y="966046"/>
                            <a:pt x="4824542" y="983256"/>
                          </a:cubicBezTo>
                          <a:cubicBezTo>
                            <a:pt x="4617024" y="1082501"/>
                            <a:pt x="4230662" y="949486"/>
                            <a:pt x="3992904" y="983256"/>
                          </a:cubicBezTo>
                          <a:cubicBezTo>
                            <a:pt x="3727819" y="1045421"/>
                            <a:pt x="3322905" y="914383"/>
                            <a:pt x="3161267" y="983256"/>
                          </a:cubicBezTo>
                          <a:cubicBezTo>
                            <a:pt x="3007217" y="1044673"/>
                            <a:pt x="2827441" y="980723"/>
                            <a:pt x="2604070" y="983256"/>
                          </a:cubicBezTo>
                          <a:cubicBezTo>
                            <a:pt x="2413639" y="1011482"/>
                            <a:pt x="2198276" y="994233"/>
                            <a:pt x="1955394" y="983256"/>
                          </a:cubicBezTo>
                          <a:cubicBezTo>
                            <a:pt x="1709600" y="983475"/>
                            <a:pt x="1613692" y="941095"/>
                            <a:pt x="1398197" y="983256"/>
                          </a:cubicBezTo>
                          <a:cubicBezTo>
                            <a:pt x="1222212" y="988000"/>
                            <a:pt x="476446" y="954786"/>
                            <a:pt x="208957" y="983256"/>
                          </a:cubicBezTo>
                          <a:cubicBezTo>
                            <a:pt x="66421" y="997140"/>
                            <a:pt x="10553" y="889635"/>
                            <a:pt x="0" y="819377"/>
                          </a:cubicBezTo>
                          <a:cubicBezTo>
                            <a:pt x="-39120" y="512858"/>
                            <a:pt x="35917" y="360985"/>
                            <a:pt x="0" y="163878"/>
                          </a:cubicBezTo>
                          <a:close/>
                        </a:path>
                        <a:path w="9565920" h="983256" fill="none" stroke="0" extrusionOk="0">
                          <a:moveTo>
                            <a:pt x="0" y="163878"/>
                          </a:moveTo>
                          <a:cubicBezTo>
                            <a:pt x="-47068" y="60829"/>
                            <a:pt x="128564" y="1976"/>
                            <a:pt x="208957" y="0"/>
                          </a:cubicBezTo>
                          <a:cubicBezTo>
                            <a:pt x="484034" y="-43869"/>
                            <a:pt x="863820" y="41838"/>
                            <a:pt x="1223554" y="0"/>
                          </a:cubicBezTo>
                          <a:cubicBezTo>
                            <a:pt x="1667928" y="-50857"/>
                            <a:pt x="1626787" y="32815"/>
                            <a:pt x="1872230" y="0"/>
                          </a:cubicBezTo>
                          <a:cubicBezTo>
                            <a:pt x="2171888" y="44769"/>
                            <a:pt x="2378020" y="41255"/>
                            <a:pt x="2795348" y="0"/>
                          </a:cubicBezTo>
                          <a:cubicBezTo>
                            <a:pt x="3171408" y="-58779"/>
                            <a:pt x="3257489" y="10989"/>
                            <a:pt x="3444024" y="0"/>
                          </a:cubicBezTo>
                          <a:cubicBezTo>
                            <a:pt x="3653602" y="-19019"/>
                            <a:pt x="3958973" y="-3660"/>
                            <a:pt x="4092701" y="0"/>
                          </a:cubicBezTo>
                          <a:cubicBezTo>
                            <a:pt x="4267051" y="3403"/>
                            <a:pt x="4817079" y="42158"/>
                            <a:pt x="5107298" y="0"/>
                          </a:cubicBezTo>
                          <a:cubicBezTo>
                            <a:pt x="5341222" y="-77510"/>
                            <a:pt x="5739260" y="-5291"/>
                            <a:pt x="6030415" y="0"/>
                          </a:cubicBezTo>
                          <a:cubicBezTo>
                            <a:pt x="6331745" y="-44587"/>
                            <a:pt x="6449392" y="-11835"/>
                            <a:pt x="6587612" y="0"/>
                          </a:cubicBezTo>
                          <a:cubicBezTo>
                            <a:pt x="6731323" y="-598"/>
                            <a:pt x="7107897" y="79172"/>
                            <a:pt x="7327768" y="0"/>
                          </a:cubicBezTo>
                          <a:cubicBezTo>
                            <a:pt x="7585498" y="-118604"/>
                            <a:pt x="7877520" y="-25957"/>
                            <a:pt x="8250885" y="0"/>
                          </a:cubicBezTo>
                          <a:cubicBezTo>
                            <a:pt x="8665412" y="-12057"/>
                            <a:pt x="8818258" y="67450"/>
                            <a:pt x="9356962" y="0"/>
                          </a:cubicBezTo>
                          <a:cubicBezTo>
                            <a:pt x="9479445" y="8062"/>
                            <a:pt x="9570717" y="45346"/>
                            <a:pt x="9565920" y="163878"/>
                          </a:cubicBezTo>
                          <a:cubicBezTo>
                            <a:pt x="9668166" y="303823"/>
                            <a:pt x="9555277" y="539978"/>
                            <a:pt x="9565920" y="819377"/>
                          </a:cubicBezTo>
                          <a:cubicBezTo>
                            <a:pt x="9575585" y="897057"/>
                            <a:pt x="9483219" y="974652"/>
                            <a:pt x="9356962" y="983256"/>
                          </a:cubicBezTo>
                          <a:cubicBezTo>
                            <a:pt x="9110660" y="1015746"/>
                            <a:pt x="8990474" y="919513"/>
                            <a:pt x="8799765" y="983256"/>
                          </a:cubicBezTo>
                          <a:cubicBezTo>
                            <a:pt x="8619031" y="1049682"/>
                            <a:pt x="8351761" y="858603"/>
                            <a:pt x="8059609" y="983256"/>
                          </a:cubicBezTo>
                          <a:cubicBezTo>
                            <a:pt x="7765445" y="1018554"/>
                            <a:pt x="7577403" y="956669"/>
                            <a:pt x="7410931" y="983256"/>
                          </a:cubicBezTo>
                          <a:cubicBezTo>
                            <a:pt x="7230430" y="999187"/>
                            <a:pt x="6807584" y="929290"/>
                            <a:pt x="6670775" y="983256"/>
                          </a:cubicBezTo>
                          <a:cubicBezTo>
                            <a:pt x="6497451" y="1050928"/>
                            <a:pt x="6303940" y="937106"/>
                            <a:pt x="6022099" y="983256"/>
                          </a:cubicBezTo>
                          <a:cubicBezTo>
                            <a:pt x="5745385" y="1024809"/>
                            <a:pt x="5592295" y="930126"/>
                            <a:pt x="5190461" y="983256"/>
                          </a:cubicBezTo>
                          <a:cubicBezTo>
                            <a:pt x="4825425" y="1024633"/>
                            <a:pt x="4821247" y="973199"/>
                            <a:pt x="4541785" y="983256"/>
                          </a:cubicBezTo>
                          <a:cubicBezTo>
                            <a:pt x="4250204" y="990729"/>
                            <a:pt x="3934427" y="936908"/>
                            <a:pt x="3801628" y="983256"/>
                          </a:cubicBezTo>
                          <a:cubicBezTo>
                            <a:pt x="3652237" y="988887"/>
                            <a:pt x="3178318" y="901484"/>
                            <a:pt x="2969991" y="983256"/>
                          </a:cubicBezTo>
                          <a:cubicBezTo>
                            <a:pt x="2749160" y="1018577"/>
                            <a:pt x="2358134" y="934873"/>
                            <a:pt x="2138355" y="983256"/>
                          </a:cubicBezTo>
                          <a:cubicBezTo>
                            <a:pt x="1966290" y="957018"/>
                            <a:pt x="1613358" y="937843"/>
                            <a:pt x="1123758" y="983256"/>
                          </a:cubicBezTo>
                          <a:cubicBezTo>
                            <a:pt x="690905" y="1061689"/>
                            <a:pt x="591379" y="899843"/>
                            <a:pt x="208957" y="983256"/>
                          </a:cubicBezTo>
                          <a:cubicBezTo>
                            <a:pt x="95366" y="976167"/>
                            <a:pt x="32868" y="921163"/>
                            <a:pt x="0" y="819377"/>
                          </a:cubicBezTo>
                          <a:cubicBezTo>
                            <a:pt x="-65720" y="603711"/>
                            <a:pt x="29946" y="334635"/>
                            <a:pt x="0" y="163878"/>
                          </a:cubicBezTo>
                          <a:close/>
                        </a:path>
                      </a:pathLst>
                    </a:cu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481881" y="904779"/>
              <a:ext cx="7409888"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7845" y="3591227"/>
            <a:ext cx="10781812" cy="1938992"/>
          </a:xfrm>
          <a:prstGeom prst="rect">
            <a:avLst/>
          </a:prstGeom>
          <a:noFill/>
        </p:spPr>
        <p:txBody>
          <a:bodyPr wrap="square">
            <a:spAutoFit/>
          </a:bodyPr>
          <a:lstStyle/>
          <a:p>
            <a:pPr algn="ctr" defTabSz="1219170" fontAlgn="base">
              <a:spcBef>
                <a:spcPct val="0"/>
              </a:spcBef>
              <a:spcAft>
                <a:spcPct val="0"/>
              </a:spcAft>
            </a:pPr>
            <a:r>
              <a:rPr lang="en-US"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   Bài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0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718746"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3151017"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2059</Words>
  <Application>Microsoft Office PowerPoint</Application>
  <PresentationFormat>Widescreen</PresentationFormat>
  <Paragraphs>152</Paragraphs>
  <Slides>30</Slides>
  <Notes>9</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30</vt:i4>
      </vt:variant>
    </vt:vector>
  </HeadingPairs>
  <TitlesOfParts>
    <vt:vector size="47" baseType="lpstr">
      <vt:lpstr>等线</vt:lpstr>
      <vt:lpstr>等线 Light</vt:lpstr>
      <vt:lpstr>微软雅黑</vt:lpstr>
      <vt:lpstr>微软雅黑</vt:lpstr>
      <vt:lpstr>Arial</vt:lpstr>
      <vt:lpstr>Arial-Rounded</vt:lpstr>
      <vt:lpstr>Calibri</vt:lpstr>
      <vt:lpstr>Calibri Light</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anh đoàn</cp:lastModifiedBy>
  <cp:revision>24</cp:revision>
  <dcterms:created xsi:type="dcterms:W3CDTF">2022-06-25T06:18:34Z</dcterms:created>
  <dcterms:modified xsi:type="dcterms:W3CDTF">2022-10-09T02:33:03Z</dcterms:modified>
</cp:coreProperties>
</file>