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007577110" r:id="rId3"/>
    <p:sldId id="2007577111" r:id="rId4"/>
    <p:sldId id="2007577105" r:id="rId5"/>
    <p:sldId id="2007577108" r:id="rId6"/>
    <p:sldId id="2007577102" r:id="rId7"/>
    <p:sldId id="20075771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23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32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550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79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7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5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79596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75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1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1797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1" y="372140"/>
            <a:ext cx="11158537" cy="5996761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507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pPr/>
              <a:t>2022/10/23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319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06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414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9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32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48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20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54C4F-A2F2-4670-B74C-037D5744634D}"/>
              </a:ext>
            </a:extLst>
          </p:cNvPr>
          <p:cNvSpPr txBox="1"/>
          <p:nvPr/>
        </p:nvSpPr>
        <p:spPr>
          <a:xfrm>
            <a:off x="4681119" y="1293793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BA010E-0263-4467-8342-B90FB0B0F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969499"/>
            <a:ext cx="8094203" cy="3960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18754D-1BA3-4164-B396-6C1654C9A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4" y="489682"/>
            <a:ext cx="2069886" cy="1034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3685" y="6542468"/>
            <a:ext cx="3258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95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EC75D2-E1A5-493A-A269-070E0DA6F011}"/>
              </a:ext>
            </a:extLst>
          </p:cNvPr>
          <p:cNvGrpSpPr/>
          <p:nvPr/>
        </p:nvGrpSpPr>
        <p:grpSpPr>
          <a:xfrm>
            <a:off x="6279820" y="1301103"/>
            <a:ext cx="4652034" cy="4255794"/>
            <a:chOff x="6221947" y="1829409"/>
            <a:chExt cx="4652034" cy="42557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2A4478F-44E2-43E2-9B4D-4992BC576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BE15760-85B9-4EA7-BCAE-7459D3925D5F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94D2FA6-E00F-48B1-8AC3-996021605DAE}"/>
              </a:ext>
            </a:extLst>
          </p:cNvPr>
          <p:cNvGrpSpPr/>
          <p:nvPr/>
        </p:nvGrpSpPr>
        <p:grpSpPr>
          <a:xfrm>
            <a:off x="1122090" y="1301103"/>
            <a:ext cx="4546874" cy="4255794"/>
            <a:chOff x="1064217" y="1829409"/>
            <a:chExt cx="4546874" cy="42557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E67F38F-D801-431F-A96A-E3B8CD0C8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0AC877A-9986-458A-BFE3-4777A542BBE3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A7AA71-390E-47EE-BD1C-93E58F1C461E}"/>
              </a:ext>
            </a:extLst>
          </p:cNvPr>
          <p:cNvSpPr txBox="1"/>
          <p:nvPr/>
        </p:nvSpPr>
        <p:spPr>
          <a:xfrm>
            <a:off x="4720325" y="608582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22CDD5-A424-4408-8935-C53ABD3687A2}"/>
              </a:ext>
            </a:extLst>
          </p:cNvPr>
          <p:cNvSpPr txBox="1"/>
          <p:nvPr/>
        </p:nvSpPr>
        <p:spPr>
          <a:xfrm>
            <a:off x="1122090" y="1301150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C5208C-8799-4464-9567-23855B775783}"/>
              </a:ext>
            </a:extLst>
          </p:cNvPr>
          <p:cNvSpPr txBox="1"/>
          <p:nvPr/>
        </p:nvSpPr>
        <p:spPr>
          <a:xfrm>
            <a:off x="6298487" y="1301103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bưởi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09DC82-5215-4914-A3EC-C0516C216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398812"/>
            <a:ext cx="2069886" cy="1034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6715" y="6555346"/>
            <a:ext cx="3026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ADE22E6-CC46-4833-BEB2-E2AA232CD383}"/>
              </a:ext>
            </a:extLst>
          </p:cNvPr>
          <p:cNvGrpSpPr/>
          <p:nvPr/>
        </p:nvGrpSpPr>
        <p:grpSpPr>
          <a:xfrm>
            <a:off x="3220642" y="891084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32CA050-A106-4B69-AADD-D59F72BDC8F0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8182C22-F438-4414-8109-07773067C3EB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Quan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tranh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rồi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chọn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câu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đúng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52E005-8D42-4D12-839F-64BE5708677A}"/>
              </a:ext>
            </a:extLst>
          </p:cNvPr>
          <p:cNvSpPr txBox="1"/>
          <p:nvPr/>
        </p:nvSpPr>
        <p:spPr>
          <a:xfrm>
            <a:off x="948521" y="1736689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cs typeface="+mn-cs"/>
              </a:rPr>
              <a:t>A.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cs typeface="+mn-cs"/>
              </a:rPr>
              <a:t>B.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cs typeface="+mn-cs"/>
              </a:rPr>
              <a:t>C.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3793732-B60F-4C98-80A5-027D7E006F52}"/>
              </a:ext>
            </a:extLst>
          </p:cNvPr>
          <p:cNvGrpSpPr/>
          <p:nvPr/>
        </p:nvGrpSpPr>
        <p:grpSpPr>
          <a:xfrm>
            <a:off x="6064102" y="2327193"/>
            <a:ext cx="5267977" cy="3086829"/>
            <a:chOff x="6622473" y="3327552"/>
            <a:chExt cx="4636943" cy="25717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31FA750-2E76-4E6B-B92D-68E8F3805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A47DD92-D2CC-4E9B-B3D2-D9311BA5F562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A7DDCFB-AA18-4581-90CC-EF2CAF738347}"/>
              </a:ext>
            </a:extLst>
          </p:cNvPr>
          <p:cNvSpPr/>
          <p:nvPr/>
        </p:nvSpPr>
        <p:spPr>
          <a:xfrm>
            <a:off x="854825" y="1996803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6C5D3B-7426-4305-8E30-87F52E55A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5" y="573954"/>
            <a:ext cx="2325467" cy="1162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63685" y="6478073"/>
            <a:ext cx="31424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BCCC4C5-33B4-4DCB-A00D-35FC567B91FA}"/>
              </a:ext>
            </a:extLst>
          </p:cNvPr>
          <p:cNvGrpSpPr/>
          <p:nvPr/>
        </p:nvGrpSpPr>
        <p:grpSpPr>
          <a:xfrm>
            <a:off x="1016505" y="397624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B5D3593-1D93-48BE-85F1-250FE3D6894E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Quan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tranh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rồi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trả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lời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câu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A829A7D-613B-4F3F-8C5C-F13A4BE38FEE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D4F0C8-DE56-4220-96AD-D53F5217E9B2}"/>
              </a:ext>
            </a:extLst>
          </p:cNvPr>
          <p:cNvGrpSpPr/>
          <p:nvPr/>
        </p:nvGrpSpPr>
        <p:grpSpPr>
          <a:xfrm>
            <a:off x="7165163" y="972938"/>
            <a:ext cx="3959560" cy="3131127"/>
            <a:chOff x="1373038" y="735584"/>
            <a:chExt cx="5829300" cy="4609673"/>
          </a:xfrm>
        </p:grpSpPr>
        <p:pic>
          <p:nvPicPr>
            <p:cNvPr id="6" name="Picture 6" descr="Furry Bunny Cartoon HD Stock Images | Shutterstock">
              <a:extLst>
                <a:ext uri="{FF2B5EF4-FFF2-40B4-BE49-F238E27FC236}">
                  <a16:creationId xmlns:a16="http://schemas.microsoft.com/office/drawing/2014/main" xmlns="" id="{F822B07D-10C9-46AF-AC89-2BA8718F91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xmlns="" id="{D1E973D0-9664-4B01-AAE1-F89E72479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Waage - Illustrationen und Vektorgrafiken - iStock">
              <a:extLst>
                <a:ext uri="{FF2B5EF4-FFF2-40B4-BE49-F238E27FC236}">
                  <a16:creationId xmlns:a16="http://schemas.microsoft.com/office/drawing/2014/main" xmlns="" id="{842AFFCF-8417-456F-A6EB-70D31E3D6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13F0C78-7A8F-41FE-8FE5-9B3A2E73FBF2}"/>
              </a:ext>
            </a:extLst>
          </p:cNvPr>
          <p:cNvGrpSpPr/>
          <p:nvPr/>
        </p:nvGrpSpPr>
        <p:grpSpPr>
          <a:xfrm>
            <a:off x="1493003" y="1106235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D05129A-AA6E-4687-AE17-BB1E24038D5E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xmlns="" id="{F23E23ED-BAC1-4BA6-9521-F7349B380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xmlns="" id="{DCE8E71D-71AC-41EE-B9F8-78A9942EE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xmlns="" id="{258006A1-22DC-46B5-94F9-D5862EB43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D6D609-B4CE-4B4D-8A78-1E40E3BAB8D5}"/>
              </a:ext>
            </a:extLst>
          </p:cNvPr>
          <p:cNvSpPr txBox="1"/>
          <p:nvPr/>
        </p:nvSpPr>
        <p:spPr>
          <a:xfrm>
            <a:off x="857373" y="330180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,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166C75-CB0D-425E-96D5-849CDE78D8E3}"/>
              </a:ext>
            </a:extLst>
          </p:cNvPr>
          <p:cNvSpPr txBox="1"/>
          <p:nvPr/>
        </p:nvSpPr>
        <p:spPr>
          <a:xfrm>
            <a:off x="1493004" y="381328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71049C-B500-4787-A208-C85A481A882C}"/>
              </a:ext>
            </a:extLst>
          </p:cNvPr>
          <p:cNvSpPr txBox="1"/>
          <p:nvPr/>
        </p:nvSpPr>
        <p:spPr>
          <a:xfrm>
            <a:off x="1493003" y="481675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mèo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2B545F-0459-4D03-906C-893B3A81C91D}"/>
              </a:ext>
            </a:extLst>
          </p:cNvPr>
          <p:cNvSpPr txBox="1"/>
          <p:nvPr/>
        </p:nvSpPr>
        <p:spPr>
          <a:xfrm>
            <a:off x="1493003" y="567864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2332" y="0"/>
            <a:ext cx="3039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8798DE-24BC-475A-82AB-4D24E3F6B5DB}"/>
              </a:ext>
            </a:extLst>
          </p:cNvPr>
          <p:cNvSpPr txBox="1"/>
          <p:nvPr/>
        </p:nvSpPr>
        <p:spPr>
          <a:xfrm>
            <a:off x="1957011" y="56631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Quan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ED8810-2CBB-4FD7-98AE-0B4A700051C2}"/>
              </a:ext>
            </a:extLst>
          </p:cNvPr>
          <p:cNvSpPr txBox="1"/>
          <p:nvPr/>
        </p:nvSpPr>
        <p:spPr>
          <a:xfrm>
            <a:off x="3012540" y="3285251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cam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chanh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táo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chanh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bưởi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chanh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76B8DC-A0B0-41AD-B1FA-968078847B73}"/>
              </a:ext>
            </a:extLst>
          </p:cNvPr>
          <p:cNvSpPr txBox="1"/>
          <p:nvPr/>
        </p:nvSpPr>
        <p:spPr>
          <a:xfrm>
            <a:off x="3648171" y="3796732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cam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4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271DDB-E1FB-4B7A-A26E-53645F522930}"/>
              </a:ext>
            </a:extLst>
          </p:cNvPr>
          <p:cNvSpPr txBox="1"/>
          <p:nvPr/>
        </p:nvSpPr>
        <p:spPr>
          <a:xfrm>
            <a:off x="3648170" y="4800201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táo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8C707D-3FC6-4F26-BA4F-68FFD53A6C16}"/>
              </a:ext>
            </a:extLst>
          </p:cNvPr>
          <p:cNvSpPr txBox="1"/>
          <p:nvPr/>
        </p:nvSpPr>
        <p:spPr>
          <a:xfrm>
            <a:off x="3648170" y="5662085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bưởi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7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14E2F2E-7321-481F-BA53-FCD66723BD57}"/>
              </a:ext>
            </a:extLst>
          </p:cNvPr>
          <p:cNvSpPr/>
          <p:nvPr/>
        </p:nvSpPr>
        <p:spPr>
          <a:xfrm>
            <a:off x="1403682" y="62793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717FBF3-CDA7-403C-9750-9AAA9D5F40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744" y="1231178"/>
            <a:ext cx="10353675" cy="2200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5235" y="0"/>
            <a:ext cx="2950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2603" y="6581001"/>
            <a:ext cx="29711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216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YaHei</vt:lpstr>
      <vt:lpstr>Arial</vt:lpstr>
      <vt:lpstr>Arial-Rounded</vt:lpstr>
      <vt:lpstr>Calibri</vt:lpstr>
      <vt:lpstr>UTM Avo</vt:lpstr>
      <vt:lpstr>Wingdings</vt:lpstr>
      <vt:lpstr>等线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5</cp:revision>
  <dcterms:created xsi:type="dcterms:W3CDTF">2021-08-07T04:16:22Z</dcterms:created>
  <dcterms:modified xsi:type="dcterms:W3CDTF">2022-10-23T16:09:12Z</dcterms:modified>
</cp:coreProperties>
</file>