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23" r:id="rId3"/>
    <p:sldId id="2007577107" r:id="rId4"/>
    <p:sldId id="2007577103" r:id="rId5"/>
    <p:sldId id="2007577127" r:id="rId6"/>
    <p:sldId id="2007577112" r:id="rId7"/>
    <p:sldId id="20075771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84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0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98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5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516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6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4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307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03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80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8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65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2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4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54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2579527" y="56164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3131551" y="327926"/>
            <a:ext cx="324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086092-9E89-423A-9974-6F76A39BD809}"/>
              </a:ext>
            </a:extLst>
          </p:cNvPr>
          <p:cNvGrpSpPr/>
          <p:nvPr/>
        </p:nvGrpSpPr>
        <p:grpSpPr>
          <a:xfrm>
            <a:off x="1423158" y="1499162"/>
            <a:ext cx="8154364" cy="1745715"/>
            <a:chOff x="1068988" y="1616593"/>
            <a:chExt cx="8154364" cy="174571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8459482-1E0A-4D07-8461-A3080C66931F}"/>
                </a:ext>
              </a:extLst>
            </p:cNvPr>
            <p:cNvGrpSpPr/>
            <p:nvPr/>
          </p:nvGrpSpPr>
          <p:grpSpPr>
            <a:xfrm>
              <a:off x="1068988" y="1620975"/>
              <a:ext cx="2105891" cy="685800"/>
              <a:chOff x="1654130" y="2285994"/>
              <a:chExt cx="2105891" cy="68580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B1E6EE38-6673-46C0-993B-9424ABB4E6B3}"/>
                  </a:ext>
                </a:extLst>
              </p:cNvPr>
              <p:cNvSpPr/>
              <p:nvPr/>
            </p:nvSpPr>
            <p:spPr>
              <a:xfrm>
                <a:off x="1654130" y="2285994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35162A8-A838-4ACF-AE07-7DDEAF496442}"/>
                  </a:ext>
                </a:extLst>
              </p:cNvPr>
              <p:cNvSpPr txBox="1"/>
              <p:nvPr/>
            </p:nvSpPr>
            <p:spPr>
              <a:xfrm>
                <a:off x="2209983" y="2367284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Arial"/>
                  </a:rPr>
                  <a:t>7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+ 6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4432975-3657-4A0A-BDC5-97C13CA39ACA}"/>
                </a:ext>
              </a:extLst>
            </p:cNvPr>
            <p:cNvGrpSpPr/>
            <p:nvPr/>
          </p:nvGrpSpPr>
          <p:grpSpPr>
            <a:xfrm>
              <a:off x="1149660" y="2676508"/>
              <a:ext cx="2105891" cy="685800"/>
              <a:chOff x="681857" y="2253947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A1F8AB3E-0617-481A-9B34-E31959F9D389}"/>
                  </a:ext>
                </a:extLst>
              </p:cNvPr>
              <p:cNvSpPr/>
              <p:nvPr/>
            </p:nvSpPr>
            <p:spPr>
              <a:xfrm>
                <a:off x="681857" y="2253947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E538238-B9DE-469A-94F5-2C199D24ED49}"/>
                  </a:ext>
                </a:extLst>
              </p:cNvPr>
              <p:cNvSpPr txBox="1"/>
              <p:nvPr/>
            </p:nvSpPr>
            <p:spPr>
              <a:xfrm>
                <a:off x="1209945" y="2351763"/>
                <a:ext cx="110479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smtClean="0">
                    <a:solidFill>
                      <a:prstClr val="black"/>
                    </a:solidFill>
                    <a:latin typeface="Arial"/>
                  </a:rPr>
                  <a:t>13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CCA3A19-F718-4F7C-B390-0D078A8B6D1C}"/>
                </a:ext>
              </a:extLst>
            </p:cNvPr>
            <p:cNvGrpSpPr/>
            <p:nvPr/>
          </p:nvGrpSpPr>
          <p:grpSpPr>
            <a:xfrm>
              <a:off x="4116988" y="1620975"/>
              <a:ext cx="2105891" cy="685800"/>
              <a:chOff x="1654130" y="2285994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D2582029-6EEC-47D7-919D-7F8132316F0E}"/>
                  </a:ext>
                </a:extLst>
              </p:cNvPr>
              <p:cNvSpPr/>
              <p:nvPr/>
            </p:nvSpPr>
            <p:spPr>
              <a:xfrm>
                <a:off x="1654130" y="2285994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EEBD0BA-97B7-49B4-81A0-706562E630FC}"/>
                  </a:ext>
                </a:extLst>
              </p:cNvPr>
              <p:cNvSpPr txBox="1"/>
              <p:nvPr/>
            </p:nvSpPr>
            <p:spPr>
              <a:xfrm>
                <a:off x="2209983" y="2367284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+ 4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24B7091-D044-4F6E-A6CF-F31E52FCB96E}"/>
                </a:ext>
              </a:extLst>
            </p:cNvPr>
            <p:cNvGrpSpPr/>
            <p:nvPr/>
          </p:nvGrpSpPr>
          <p:grpSpPr>
            <a:xfrm>
              <a:off x="7117461" y="2634097"/>
              <a:ext cx="2105891" cy="685800"/>
              <a:chOff x="1101337" y="2211536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9DAF15C8-3F78-4FE3-A47F-F84E88EB577C}"/>
                  </a:ext>
                </a:extLst>
              </p:cNvPr>
              <p:cNvSpPr/>
              <p:nvPr/>
            </p:nvSpPr>
            <p:spPr>
              <a:xfrm>
                <a:off x="1101337" y="2211536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CE39180-82F1-44D4-8AF6-032D6D86D44D}"/>
                  </a:ext>
                </a:extLst>
              </p:cNvPr>
              <p:cNvSpPr txBox="1"/>
              <p:nvPr/>
            </p:nvSpPr>
            <p:spPr>
              <a:xfrm>
                <a:off x="1665001" y="2287221"/>
                <a:ext cx="110479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</a:t>
                </a:r>
                <a:r>
                  <a:rPr kumimoji="0" lang="en-US" sz="28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- 9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CC9435F-6EE7-4F5A-9217-C1D2A274F7D8}"/>
                </a:ext>
              </a:extLst>
            </p:cNvPr>
            <p:cNvGrpSpPr/>
            <p:nvPr/>
          </p:nvGrpSpPr>
          <p:grpSpPr>
            <a:xfrm>
              <a:off x="4152860" y="2676508"/>
              <a:ext cx="2105891" cy="685800"/>
              <a:chOff x="910897" y="2253947"/>
              <a:chExt cx="2105891" cy="685800"/>
            </a:xfrm>
            <a:solidFill>
              <a:srgbClr val="FFFF00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253C9482-8DD4-4C8D-8CDB-3968570ABCBE}"/>
                  </a:ext>
                </a:extLst>
              </p:cNvPr>
              <p:cNvSpPr/>
              <p:nvPr/>
            </p:nvSpPr>
            <p:spPr>
              <a:xfrm>
                <a:off x="910897" y="2253947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CD5CB14-AA8C-42BA-B784-07EAD4AE91A7}"/>
                  </a:ext>
                </a:extLst>
              </p:cNvPr>
              <p:cNvSpPr txBox="1"/>
              <p:nvPr/>
            </p:nvSpPr>
            <p:spPr>
              <a:xfrm>
                <a:off x="1466750" y="2335237"/>
                <a:ext cx="110479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12 -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9ED230E-8F59-497E-8A00-F8E93A912E1A}"/>
                </a:ext>
              </a:extLst>
            </p:cNvPr>
            <p:cNvGrpSpPr/>
            <p:nvPr/>
          </p:nvGrpSpPr>
          <p:grpSpPr>
            <a:xfrm>
              <a:off x="7095713" y="1616593"/>
              <a:ext cx="2105891" cy="685800"/>
              <a:chOff x="1654130" y="2285994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A605AC7-DFB5-4025-9AD8-B8AFCD27B958}"/>
                  </a:ext>
                </a:extLst>
              </p:cNvPr>
              <p:cNvSpPr/>
              <p:nvPr/>
            </p:nvSpPr>
            <p:spPr>
              <a:xfrm>
                <a:off x="1654130" y="2285994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AFDCACD-B105-41AE-B58A-39A790065122}"/>
                  </a:ext>
                </a:extLst>
              </p:cNvPr>
              <p:cNvSpPr txBox="1"/>
              <p:nvPr/>
            </p:nvSpPr>
            <p:spPr>
              <a:xfrm>
                <a:off x="2209983" y="2367284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/>
                  </a:rPr>
                  <a:t>9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120B50C-66EE-4408-96D5-48309291CAF4}"/>
              </a:ext>
            </a:extLst>
          </p:cNvPr>
          <p:cNvGrpSpPr/>
          <p:nvPr/>
        </p:nvGrpSpPr>
        <p:grpSpPr>
          <a:xfrm>
            <a:off x="1454478" y="3649635"/>
            <a:ext cx="8025094" cy="719231"/>
            <a:chOff x="1919760" y="3147790"/>
            <a:chExt cx="8025094" cy="719231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69123986-960F-4469-8D2C-6C25A8985665}"/>
                </a:ext>
              </a:extLst>
            </p:cNvPr>
            <p:cNvGrpSpPr/>
            <p:nvPr/>
          </p:nvGrpSpPr>
          <p:grpSpPr>
            <a:xfrm>
              <a:off x="1919760" y="3181221"/>
              <a:ext cx="2105891" cy="685800"/>
              <a:chOff x="1451957" y="275866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D096110E-E1F7-4A15-A3BE-7F69496DBB79}"/>
                  </a:ext>
                </a:extLst>
              </p:cNvPr>
              <p:cNvSpPr/>
              <p:nvPr/>
            </p:nvSpPr>
            <p:spPr>
              <a:xfrm>
                <a:off x="1451957" y="275866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C7ACE005-22AC-4BB3-8418-A2E744529681}"/>
                  </a:ext>
                </a:extLst>
              </p:cNvPr>
              <p:cNvSpPr txBox="1"/>
              <p:nvPr/>
            </p:nvSpPr>
            <p:spPr>
              <a:xfrm>
                <a:off x="1848153" y="285446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13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 6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95927C00-24D0-4974-9B5E-4C0C2088A0C8}"/>
                </a:ext>
              </a:extLst>
            </p:cNvPr>
            <p:cNvGrpSpPr/>
            <p:nvPr/>
          </p:nvGrpSpPr>
          <p:grpSpPr>
            <a:xfrm>
              <a:off x="7838963" y="3147790"/>
              <a:ext cx="2105891" cy="685800"/>
              <a:chOff x="1822839" y="2725229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B8E1C1F6-3A9A-44D1-988C-88E62CE53CEA}"/>
                  </a:ext>
                </a:extLst>
              </p:cNvPr>
              <p:cNvSpPr/>
              <p:nvPr/>
            </p:nvSpPr>
            <p:spPr>
              <a:xfrm>
                <a:off x="1822839" y="2725229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77EB9A11-7AF0-49EA-B10B-9147AE5DDFED}"/>
                  </a:ext>
                </a:extLst>
              </p:cNvPr>
              <p:cNvSpPr txBox="1"/>
              <p:nvPr/>
            </p:nvSpPr>
            <p:spPr>
              <a:xfrm>
                <a:off x="2219035" y="2821033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 </a:t>
                </a:r>
                <a:r>
                  <a:rPr lang="en-US" sz="2800">
                    <a:solidFill>
                      <a:prstClr val="black"/>
                    </a:solidFill>
                    <a:latin typeface="Arial"/>
                  </a:rPr>
                  <a:t>7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E3F3B846-86F4-4A06-9DD1-B78FCE22AFD7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DFF6B7D2-F96F-46BB-9735-8B3F99F1EE5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C6ED5930-6A65-4DAB-9952-04C37D232737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12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–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=""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00" y="-46615"/>
            <a:ext cx="2237784" cy="863493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7357348" y="6453276"/>
            <a:ext cx="2925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7" name="Rectangle: Rounded Corners 22">
            <a:extLst>
              <a:ext uri="{FF2B5EF4-FFF2-40B4-BE49-F238E27FC236}">
                <a16:creationId xmlns="" xmlns:a16="http://schemas.microsoft.com/office/drawing/2014/main" id="{B1E6EE38-6673-46C0-993B-9424ABB4E6B3}"/>
              </a:ext>
            </a:extLst>
          </p:cNvPr>
          <p:cNvSpPr/>
          <p:nvPr/>
        </p:nvSpPr>
        <p:spPr>
          <a:xfrm>
            <a:off x="1428133" y="1483224"/>
            <a:ext cx="2105891" cy="685800"/>
          </a:xfrm>
          <a:prstGeom prst="roundRect">
            <a:avLst/>
          </a:prstGeom>
          <a:solidFill>
            <a:srgbClr val="9DD04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35162A8-A838-4ACF-AE07-7DDEAF496442}"/>
              </a:ext>
            </a:extLst>
          </p:cNvPr>
          <p:cNvSpPr txBox="1"/>
          <p:nvPr/>
        </p:nvSpPr>
        <p:spPr>
          <a:xfrm>
            <a:off x="1621174" y="1562594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7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 = 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Rectangle: Rounded Corners 20">
            <a:extLst>
              <a:ext uri="{FF2B5EF4-FFF2-40B4-BE49-F238E27FC236}">
                <a16:creationId xmlns="" xmlns:a16="http://schemas.microsoft.com/office/drawing/2014/main" id="{A1F8AB3E-0617-481A-9B34-E31959F9D389}"/>
              </a:ext>
            </a:extLst>
          </p:cNvPr>
          <p:cNvSpPr/>
          <p:nvPr/>
        </p:nvSpPr>
        <p:spPr>
          <a:xfrm>
            <a:off x="1488485" y="2579397"/>
            <a:ext cx="2105891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E538238-B9DE-469A-94F5-2C199D24ED49}"/>
              </a:ext>
            </a:extLst>
          </p:cNvPr>
          <p:cNvSpPr txBox="1"/>
          <p:nvPr/>
        </p:nvSpPr>
        <p:spPr>
          <a:xfrm>
            <a:off x="1592435" y="2658444"/>
            <a:ext cx="171393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srgbClr val="FF0000"/>
                </a:solidFill>
                <a:latin typeface="Arial"/>
              </a:rPr>
              <a:t>13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/>
              </a:rPr>
              <a:t>-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7 =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Rectangle: Rounded Corners 18">
            <a:extLst>
              <a:ext uri="{FF2B5EF4-FFF2-40B4-BE49-F238E27FC236}">
                <a16:creationId xmlns="" xmlns:a16="http://schemas.microsoft.com/office/drawing/2014/main" id="{D2582029-6EEC-47D7-919D-7F8132316F0E}"/>
              </a:ext>
            </a:extLst>
          </p:cNvPr>
          <p:cNvSpPr/>
          <p:nvPr/>
        </p:nvSpPr>
        <p:spPr>
          <a:xfrm>
            <a:off x="4455813" y="1503544"/>
            <a:ext cx="2105891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EEBD0BA-97B7-49B4-81A0-706562E630FC}"/>
              </a:ext>
            </a:extLst>
          </p:cNvPr>
          <p:cNvSpPr txBox="1"/>
          <p:nvPr/>
        </p:nvSpPr>
        <p:spPr>
          <a:xfrm>
            <a:off x="4606908" y="1619535"/>
            <a:ext cx="180369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8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 = 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Rectangle: Rounded Corners 16">
            <a:extLst>
              <a:ext uri="{FF2B5EF4-FFF2-40B4-BE49-F238E27FC236}">
                <a16:creationId xmlns="" xmlns:a16="http://schemas.microsoft.com/office/drawing/2014/main" id="{9DAF15C8-3F78-4FE3-A47F-F84E88EB577C}"/>
              </a:ext>
            </a:extLst>
          </p:cNvPr>
          <p:cNvSpPr/>
          <p:nvPr/>
        </p:nvSpPr>
        <p:spPr>
          <a:xfrm>
            <a:off x="7415646" y="2516666"/>
            <a:ext cx="2105891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CE39180-82F1-44D4-8AF6-032D6D86D44D}"/>
              </a:ext>
            </a:extLst>
          </p:cNvPr>
          <p:cNvSpPr txBox="1"/>
          <p:nvPr/>
        </p:nvSpPr>
        <p:spPr>
          <a:xfrm>
            <a:off x="7535525" y="2592351"/>
            <a:ext cx="171393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16 - 9 =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ectangle: Rounded Corners 14">
            <a:extLst>
              <a:ext uri="{FF2B5EF4-FFF2-40B4-BE49-F238E27FC236}">
                <a16:creationId xmlns="" xmlns:a16="http://schemas.microsoft.com/office/drawing/2014/main" id="{253C9482-8DD4-4C8D-8CDB-3968570ABCBE}"/>
              </a:ext>
            </a:extLst>
          </p:cNvPr>
          <p:cNvSpPr/>
          <p:nvPr/>
        </p:nvSpPr>
        <p:spPr>
          <a:xfrm>
            <a:off x="4512005" y="2559077"/>
            <a:ext cx="2105891" cy="685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CD5CB14-AA8C-42BA-B784-07EAD4AE91A7}"/>
              </a:ext>
            </a:extLst>
          </p:cNvPr>
          <p:cNvSpPr txBox="1"/>
          <p:nvPr/>
        </p:nvSpPr>
        <p:spPr>
          <a:xfrm>
            <a:off x="4615670" y="2611090"/>
            <a:ext cx="171393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12 - 8 =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Rectangle: Rounded Corners 12">
            <a:extLst>
              <a:ext uri="{FF2B5EF4-FFF2-40B4-BE49-F238E27FC236}">
                <a16:creationId xmlns="" xmlns:a16="http://schemas.microsoft.com/office/drawing/2014/main" id="{EA605AC7-DFB5-4025-9AD8-B8AFCD27B958}"/>
              </a:ext>
            </a:extLst>
          </p:cNvPr>
          <p:cNvSpPr/>
          <p:nvPr/>
        </p:nvSpPr>
        <p:spPr>
          <a:xfrm>
            <a:off x="7434538" y="1499162"/>
            <a:ext cx="2105891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AFDCACD-B105-41AE-B58A-39A790065122}"/>
              </a:ext>
            </a:extLst>
          </p:cNvPr>
          <p:cNvSpPr txBox="1"/>
          <p:nvPr/>
        </p:nvSpPr>
        <p:spPr>
          <a:xfrm>
            <a:off x="7584711" y="1580452"/>
            <a:ext cx="18036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+ 7 = 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1" name="Rectangle: Rounded Corners 59">
            <a:extLst>
              <a:ext uri="{FF2B5EF4-FFF2-40B4-BE49-F238E27FC236}">
                <a16:creationId xmlns="" xmlns:a16="http://schemas.microsoft.com/office/drawing/2014/main" id="{D096110E-E1F7-4A15-A3BE-7F69496DBB79}"/>
              </a:ext>
            </a:extLst>
          </p:cNvPr>
          <p:cNvSpPr/>
          <p:nvPr/>
        </p:nvSpPr>
        <p:spPr>
          <a:xfrm>
            <a:off x="1476123" y="3690149"/>
            <a:ext cx="2105891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7ACE005-22AC-4BB3-8418-A2E744529681}"/>
              </a:ext>
            </a:extLst>
          </p:cNvPr>
          <p:cNvSpPr txBox="1"/>
          <p:nvPr/>
        </p:nvSpPr>
        <p:spPr>
          <a:xfrm>
            <a:off x="1565889" y="3785953"/>
            <a:ext cx="18934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 = 7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5" name="Rectangle: Rounded Corners 55">
            <a:extLst>
              <a:ext uri="{FF2B5EF4-FFF2-40B4-BE49-F238E27FC236}">
                <a16:creationId xmlns="" xmlns:a16="http://schemas.microsoft.com/office/drawing/2014/main" id="{B8E1C1F6-3A9A-44D1-988C-88E62CE53CEA}"/>
              </a:ext>
            </a:extLst>
          </p:cNvPr>
          <p:cNvSpPr/>
          <p:nvPr/>
        </p:nvSpPr>
        <p:spPr>
          <a:xfrm>
            <a:off x="7517246" y="3677038"/>
            <a:ext cx="2105891" cy="6858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7EB9A11-7AF0-49EA-B10B-9147AE5DDFED}"/>
              </a:ext>
            </a:extLst>
          </p:cNvPr>
          <p:cNvSpPr txBox="1"/>
          <p:nvPr/>
        </p:nvSpPr>
        <p:spPr>
          <a:xfrm>
            <a:off x="7568247" y="3751746"/>
            <a:ext cx="1893467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 = 9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Rectangle: Rounded Corners 53">
            <a:extLst>
              <a:ext uri="{FF2B5EF4-FFF2-40B4-BE49-F238E27FC236}">
                <a16:creationId xmlns="" xmlns:a16="http://schemas.microsoft.com/office/drawing/2014/main" id="{DFF6B7D2-F96F-46BB-9735-8B3F99F1EE50}"/>
              </a:ext>
            </a:extLst>
          </p:cNvPr>
          <p:cNvSpPr/>
          <p:nvPr/>
        </p:nvSpPr>
        <p:spPr>
          <a:xfrm>
            <a:off x="4599417" y="3674689"/>
            <a:ext cx="2105891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6ED5930-6A65-4DAB-9952-04C37D232737}"/>
              </a:ext>
            </a:extLst>
          </p:cNvPr>
          <p:cNvSpPr txBox="1"/>
          <p:nvPr/>
        </p:nvSpPr>
        <p:spPr>
          <a:xfrm>
            <a:off x="4675148" y="3770493"/>
            <a:ext cx="189346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 = 8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FDD7E4A7-3C4C-40DE-9C60-D934130337E6}"/>
              </a:ext>
            </a:extLst>
          </p:cNvPr>
          <p:cNvSpPr/>
          <p:nvPr/>
        </p:nvSpPr>
        <p:spPr>
          <a:xfrm>
            <a:off x="2828260" y="581920"/>
            <a:ext cx="666978" cy="6776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AE4C2B-541C-47EA-BA51-8C5F99DBDBD5}"/>
              </a:ext>
            </a:extLst>
          </p:cNvPr>
          <p:cNvSpPr txBox="1"/>
          <p:nvPr/>
        </p:nvSpPr>
        <p:spPr>
          <a:xfrm>
            <a:off x="3512490" y="435278"/>
            <a:ext cx="285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80FB6-A9C2-409B-B51D-A9A1B29AF3C3}"/>
              </a:ext>
            </a:extLst>
          </p:cNvPr>
          <p:cNvSpPr txBox="1"/>
          <p:nvPr/>
        </p:nvSpPr>
        <p:spPr>
          <a:xfrm>
            <a:off x="1772598" y="1967523"/>
            <a:ext cx="2541462" cy="59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9 + 7 – 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D841F-E0D7-4031-8DA1-748BFB7B37C2}"/>
              </a:ext>
            </a:extLst>
          </p:cNvPr>
          <p:cNvSpPr txBox="1"/>
          <p:nvPr/>
        </p:nvSpPr>
        <p:spPr>
          <a:xfrm>
            <a:off x="3690310" y="1817109"/>
            <a:ext cx="1593706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16 –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6A80ED-58DB-49F1-BA29-4D50C62A9E09}"/>
              </a:ext>
            </a:extLst>
          </p:cNvPr>
          <p:cNvSpPr txBox="1"/>
          <p:nvPr/>
        </p:nvSpPr>
        <p:spPr>
          <a:xfrm>
            <a:off x="8692840" y="1817109"/>
            <a:ext cx="1477264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11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AC58A40-789F-4BE5-A30F-91ADE4DE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66" y="0"/>
            <a:ext cx="2237784" cy="93311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C80FB6-A9C2-409B-B51D-A9A1B29AF3C3}"/>
              </a:ext>
            </a:extLst>
          </p:cNvPr>
          <p:cNvSpPr txBox="1"/>
          <p:nvPr/>
        </p:nvSpPr>
        <p:spPr>
          <a:xfrm>
            <a:off x="6669529" y="1946472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6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+ 5 + 4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7348" y="6453276"/>
            <a:ext cx="2925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8D841F-E0D7-4031-8DA1-748BFB7B37C2}"/>
              </a:ext>
            </a:extLst>
          </p:cNvPr>
          <p:cNvSpPr txBox="1"/>
          <p:nvPr/>
        </p:nvSpPr>
        <p:spPr>
          <a:xfrm>
            <a:off x="3701982" y="2285330"/>
            <a:ext cx="79380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26A80ED-58DB-49F1-BA29-4D50C62A9E09}"/>
              </a:ext>
            </a:extLst>
          </p:cNvPr>
          <p:cNvSpPr txBox="1"/>
          <p:nvPr/>
        </p:nvSpPr>
        <p:spPr>
          <a:xfrm>
            <a:off x="8701466" y="2288546"/>
            <a:ext cx="8947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05038E1-0543-45EB-9F33-22DBBC316819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2802C554-4D35-42B7-834B-0AA8C75DF86C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5D6D1439-3FFD-4D56-9083-745F2E1373E2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C3B89DA6-A690-43E9-8828-D61EC76408F7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6C08E0E1-CA11-4037-AC8A-CE17506AD465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C94D8587-A4DD-4CDA-A8A9-C3616CBFC004}"/>
              </a:ext>
            </a:extLst>
          </p:cNvPr>
          <p:cNvSpPr txBox="1"/>
          <p:nvPr/>
        </p:nvSpPr>
        <p:spPr>
          <a:xfrm>
            <a:off x="5678267" y="4045127"/>
            <a:ext cx="5406720" cy="24468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vẽ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được số bức tranh là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11 – 3 = 8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59AF9731-BF88-4B81-871A-413E289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65DA69AD-C6F0-469D-915E-2E34BF76FD64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17692" y="17252"/>
            <a:ext cx="2921266" cy="17090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7DE1674-2BA3-4F0F-A729-5BB874537932}"/>
              </a:ext>
            </a:extLst>
          </p:cNvPr>
          <p:cNvSpPr txBox="1"/>
          <p:nvPr/>
        </p:nvSpPr>
        <p:spPr>
          <a:xfrm>
            <a:off x="5480522" y="1663745"/>
            <a:ext cx="560446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smtClean="0"/>
              <a:t>       Nam: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smtClean="0"/>
              <a:t>       Mai: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26199" y="2593353"/>
            <a:ext cx="2699312" cy="16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6199" y="3054708"/>
            <a:ext cx="3217" cy="2466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22982" y="2462427"/>
            <a:ext cx="3217" cy="2466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422294" y="2500456"/>
            <a:ext cx="3217" cy="2466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716330" y="2471086"/>
            <a:ext cx="3217" cy="2466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16200000">
            <a:off x="8918697" y="941513"/>
            <a:ext cx="326969" cy="268022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82754" y="1736863"/>
            <a:ext cx="159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11 bức tranh</a:t>
            </a: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8591462" y="2476577"/>
            <a:ext cx="256680" cy="200592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716329" y="3079402"/>
            <a:ext cx="222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ít hơn 3 bức tranh</a:t>
            </a: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7729416" y="3192803"/>
            <a:ext cx="19965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722764" y="3069497"/>
            <a:ext cx="3217" cy="2466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9934737" y="2546849"/>
            <a:ext cx="269149" cy="70596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137494" y="3634990"/>
            <a:ext cx="18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? bức tranh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946" y="862885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Bài toán trên là bài toán dạng gì?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068946" y="1519707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Bài toán về ít hơn một số đơn vị.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946" y="2086378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giải bài toán về ít hơn một số đơn vị ta tìm gì?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068946" y="3412909"/>
            <a:ext cx="10740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tìm số bé ta làm thế nào?.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068946" y="2743200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Muốn giải bài toán về ít hơn một số đơn vị ta tìm số bé.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672" y="4031095"/>
            <a:ext cx="1074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Muốn tìm số bé ta lấy số lớn trừ phần ít hơn.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                    SB = SL – phần ít hơn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7692" y="17252"/>
            <a:ext cx="2921266" cy="17090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8C9A7FB2-F23A-47FA-933C-508A7A5610D1}"/>
              </a:ext>
            </a:extLst>
          </p:cNvPr>
          <p:cNvSpPr/>
          <p:nvPr/>
        </p:nvSpPr>
        <p:spPr>
          <a:xfrm>
            <a:off x="1718668" y="141224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ED63B0-FFA7-4F2D-A21F-FFF7374A1444}"/>
              </a:ext>
            </a:extLst>
          </p:cNvPr>
          <p:cNvSpPr txBox="1"/>
          <p:nvPr/>
        </p:nvSpPr>
        <p:spPr>
          <a:xfrm>
            <a:off x="2241889" y="1316122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93E828F-E5B1-40FE-9098-9049CB41C09B}"/>
              </a:ext>
            </a:extLst>
          </p:cNvPr>
          <p:cNvGrpSpPr/>
          <p:nvPr/>
        </p:nvGrpSpPr>
        <p:grpSpPr>
          <a:xfrm>
            <a:off x="2492234" y="2252811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044ADC6C-3B8A-4B2E-B48C-30C4AE6B086D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CEFCBC3-5584-48B6-A4C5-E77EB2B302B1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B404FE3-E79D-461A-957A-80CE6684E8C2}"/>
              </a:ext>
            </a:extLst>
          </p:cNvPr>
          <p:cNvGrpSpPr/>
          <p:nvPr/>
        </p:nvGrpSpPr>
        <p:grpSpPr>
          <a:xfrm>
            <a:off x="7207850" y="2252811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98C580E4-BC4D-42B7-9D71-E6D152101736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95123CC-381B-4375-B01A-EDC79DD014C5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4604D8C-4E5D-4755-9302-919F0ED9414E}"/>
              </a:ext>
            </a:extLst>
          </p:cNvPr>
          <p:cNvGrpSpPr/>
          <p:nvPr/>
        </p:nvGrpSpPr>
        <p:grpSpPr>
          <a:xfrm>
            <a:off x="2471752" y="414781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53F22B5B-D9A9-44C2-8971-A36261DB660E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1D36F92-9A4A-4721-B1D2-220B2C3A6E5F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9EBFBF4-6DED-425F-B552-22056CC257FE}"/>
              </a:ext>
            </a:extLst>
          </p:cNvPr>
          <p:cNvGrpSpPr/>
          <p:nvPr/>
        </p:nvGrpSpPr>
        <p:grpSpPr>
          <a:xfrm>
            <a:off x="7207850" y="4147811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35A0880B-3D9C-4B51-AD90-57108CCB5322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8EE95C1-25AE-4C3C-8D86-60C50116720D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d) 13 – 4 &lt; 17 – 9 </a:t>
              </a:r>
            </a:p>
          </p:txBody>
        </p:sp>
      </p:grpSp>
      <p:pic>
        <p:nvPicPr>
          <p:cNvPr id="16" name="Picture 2" descr="Happy Cute Kid Girl Waiter Write Order | Cute kids, Artsy background, Cute  art">
            <a:extLst>
              <a:ext uri="{FF2B5EF4-FFF2-40B4-BE49-F238E27FC236}">
                <a16:creationId xmlns="" xmlns:a16="http://schemas.microsoft.com/office/drawing/2014/main" id="{4BBF7CFC-1B1E-430A-8EC6-191ED816F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3244" y="1679667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C0DC04C-A0EB-465F-AF18-A6A93620B428}"/>
              </a:ext>
            </a:extLst>
          </p:cNvPr>
          <p:cNvSpPr/>
          <p:nvPr/>
        </p:nvSpPr>
        <p:spPr>
          <a:xfrm>
            <a:off x="5281863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5F03A7C-4892-400B-A732-1D47711FC187}"/>
              </a:ext>
            </a:extLst>
          </p:cNvPr>
          <p:cNvSpPr/>
          <p:nvPr/>
        </p:nvSpPr>
        <p:spPr>
          <a:xfrm>
            <a:off x="10608016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EE0FAD8-501F-4825-9F37-E97944192D98}"/>
              </a:ext>
            </a:extLst>
          </p:cNvPr>
          <p:cNvSpPr/>
          <p:nvPr/>
        </p:nvSpPr>
        <p:spPr>
          <a:xfrm>
            <a:off x="5281863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89225E53-1135-4A71-B429-3BF88F7B521E}"/>
              </a:ext>
            </a:extLst>
          </p:cNvPr>
          <p:cNvSpPr/>
          <p:nvPr/>
        </p:nvSpPr>
        <p:spPr>
          <a:xfrm>
            <a:off x="10608016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E50F306-4F12-4E8E-A0EC-089D8A2F2E5E}"/>
              </a:ext>
            </a:extLst>
          </p:cNvPr>
          <p:cNvSpPr/>
          <p:nvPr/>
        </p:nvSpPr>
        <p:spPr>
          <a:xfrm>
            <a:off x="5349765" y="2334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9A867BC-4561-404B-8BF9-1B9308B3B8A3}"/>
              </a:ext>
            </a:extLst>
          </p:cNvPr>
          <p:cNvSpPr/>
          <p:nvPr/>
        </p:nvSpPr>
        <p:spPr>
          <a:xfrm>
            <a:off x="10672198" y="2334100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62A8FD3-D2B1-49E5-BFAC-AE75E89D3291}"/>
              </a:ext>
            </a:extLst>
          </p:cNvPr>
          <p:cNvSpPr/>
          <p:nvPr/>
        </p:nvSpPr>
        <p:spPr>
          <a:xfrm>
            <a:off x="5346045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A2392B0E-685F-46FD-856E-780A8475BC6C}"/>
              </a:ext>
            </a:extLst>
          </p:cNvPr>
          <p:cNvSpPr/>
          <p:nvPr/>
        </p:nvSpPr>
        <p:spPr>
          <a:xfrm>
            <a:off x="10672197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FC3E3AB-A477-4ED2-9131-3F2ABA46665D}"/>
              </a:ext>
            </a:extLst>
          </p:cNvPr>
          <p:cNvSpPr/>
          <p:nvPr/>
        </p:nvSpPr>
        <p:spPr>
          <a:xfrm>
            <a:off x="2421742" y="3146059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+ 6 =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A65BBBF-A494-4643-A178-CEA54F551D35}"/>
              </a:ext>
            </a:extLst>
          </p:cNvPr>
          <p:cNvSpPr/>
          <p:nvPr/>
        </p:nvSpPr>
        <p:spPr>
          <a:xfrm>
            <a:off x="7283739" y="5002029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 – 4 &gt; 17 – 9 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9915AF82-5131-4B5F-BF77-186A2867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14" y="441228"/>
            <a:ext cx="2383548" cy="91973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357348" y="6453276"/>
            <a:ext cx="2925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331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Arial-Rounded</vt:lpstr>
      <vt:lpstr>Calibri</vt:lpstr>
      <vt:lpstr>UTM Avo</vt:lpstr>
      <vt:lpstr>Wingdings</vt:lpstr>
      <vt:lpstr>等线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10</cp:revision>
  <dcterms:created xsi:type="dcterms:W3CDTF">2021-08-07T04:09:35Z</dcterms:created>
  <dcterms:modified xsi:type="dcterms:W3CDTF">2022-10-23T16:08:53Z</dcterms:modified>
</cp:coreProperties>
</file>