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7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F99FF"/>
    <a:srgbClr val="0000FF"/>
    <a:srgbClr val="99FF99"/>
    <a:srgbClr val="66FFCC"/>
    <a:srgbClr val="66FF33"/>
    <a:srgbClr val="99FF33"/>
    <a:srgbClr val="00FF0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3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08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12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68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0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5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98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6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6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2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60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9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8855" y="2618992"/>
            <a:ext cx="7826289" cy="201926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THẦY CÔ VỀ DỰ GIỜ</a:t>
            </a:r>
          </a:p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49152" y="188844"/>
            <a:ext cx="5445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CỰ KHỐI</a:t>
            </a: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336" y="148407"/>
            <a:ext cx="87052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buýt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buýt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486" y="2065636"/>
            <a:ext cx="4170025" cy="8596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5499" y="2172275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18354" y="217227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51209" y="217227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04240" y="217227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78325" y="217227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1303959" y="625803"/>
            <a:ext cx="74822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292802" y="1018184"/>
            <a:ext cx="34557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081315" y="1018184"/>
            <a:ext cx="4788000" cy="161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73368" y="217267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18351" y="217267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54716" y="217267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cxnSp>
        <p:nvCxnSpPr>
          <p:cNvPr id="21" name="Straight Connector 20"/>
          <p:cNvCxnSpPr>
            <a:cxnSpLocks/>
          </p:cNvCxnSpPr>
          <p:nvPr/>
        </p:nvCxnSpPr>
        <p:spPr>
          <a:xfrm flipV="1">
            <a:off x="257090" y="1495581"/>
            <a:ext cx="2759923" cy="94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10" t="28091" r="7631" b="20539"/>
          <a:stretch/>
        </p:blipFill>
        <p:spPr>
          <a:xfrm>
            <a:off x="1254870" y="3476107"/>
            <a:ext cx="6540257" cy="329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44321" y="2927106"/>
            <a:ext cx="9432642" cy="188343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THẦY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</a:t>
            </a:r>
          </a:p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 KHỎE - HẠNH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336" y="1754966"/>
            <a:ext cx="83053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TRỪ SỐ CÓ HAI CHỮ SỐ 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MỘT CHỮ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5932" y="2105561"/>
            <a:ext cx="58565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i="1">
                <a:solidFill>
                  <a:srgbClr val="FF0000"/>
                </a:solidFill>
                <a:latin typeface=".VnAristote" panose="020B7200000000000000" pitchFamily="34" charset="0"/>
                <a:cs typeface="Times New Roman" panose="02020603050405020304" pitchFamily="18" charset="0"/>
              </a:rPr>
              <a:t>Kh¸m ph¸</a:t>
            </a:r>
            <a:endParaRPr lang="en-US" sz="8000" b="1" i="1" dirty="0">
              <a:solidFill>
                <a:srgbClr val="FF0000"/>
              </a:solidFill>
              <a:latin typeface=".VnAristote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70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6603" y="379833"/>
            <a:ext cx="4754440" cy="3120915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77" y="537675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161" y="537675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644" y="537675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643" y="1859682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292656" y="2827450"/>
            <a:ext cx="2936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 – 5 = ?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874342"/>
              </p:ext>
            </p:extLst>
          </p:nvPr>
        </p:nvGraphicFramePr>
        <p:xfrm>
          <a:off x="5606177" y="369888"/>
          <a:ext cx="3276000" cy="323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000">
                  <a:extLst>
                    <a:ext uri="{9D8B030D-6E8A-4147-A177-3AD203B41FA5}">
                      <a16:colId xmlns:a16="http://schemas.microsoft.com/office/drawing/2014/main" val="2457861441"/>
                    </a:ext>
                  </a:extLst>
                </a:gridCol>
                <a:gridCol w="1638000">
                  <a:extLst>
                    <a:ext uri="{9D8B030D-6E8A-4147-A177-3AD203B41FA5}">
                      <a16:colId xmlns:a16="http://schemas.microsoft.com/office/drawing/2014/main" val="981496351"/>
                    </a:ext>
                  </a:extLst>
                </a:gridCol>
              </a:tblGrid>
              <a:tr h="76079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4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4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4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590309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650370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02148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154546" y="1135074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22089" y="1135073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22089" y="1948058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54546" y="2832938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22089" y="2832937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06178" y="1603253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3804647" y="3844140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4078119" y="4606140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3347446" y="4170712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>
            <a:off x="3652246" y="5368139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4109447" y="5368139"/>
            <a:ext cx="504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804646" y="5368140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82163" y="4107725"/>
            <a:ext cx="5162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7.</a:t>
            </a:r>
          </a:p>
        </p:txBody>
      </p:sp>
      <p:pic>
        <p:nvPicPr>
          <p:cNvPr id="36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942" y="1859682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464" y="537675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947" y="537675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49" y="175414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161" y="175414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44" y="1859682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200" y="1859682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229" y="1859682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176" y="1859682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H="1">
            <a:off x="2650763" y="2081487"/>
            <a:ext cx="301752" cy="37490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045694" y="2101904"/>
            <a:ext cx="301752" cy="37490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430796" y="2101904"/>
            <a:ext cx="301752" cy="37490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805876" y="2101904"/>
            <a:ext cx="301752" cy="37490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4255982" y="2101904"/>
            <a:ext cx="301752" cy="37490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1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30055" y="425480"/>
            <a:ext cx="5134158" cy="3082306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52" y="532590"/>
            <a:ext cx="1440000" cy="1188507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50538"/>
              </p:ext>
            </p:extLst>
          </p:nvPr>
        </p:nvGraphicFramePr>
        <p:xfrm>
          <a:off x="5690538" y="482229"/>
          <a:ext cx="3276000" cy="323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000">
                  <a:extLst>
                    <a:ext uri="{9D8B030D-6E8A-4147-A177-3AD203B41FA5}">
                      <a16:colId xmlns:a16="http://schemas.microsoft.com/office/drawing/2014/main" val="2457861441"/>
                    </a:ext>
                  </a:extLst>
                </a:gridCol>
                <a:gridCol w="1638000">
                  <a:extLst>
                    <a:ext uri="{9D8B030D-6E8A-4147-A177-3AD203B41FA5}">
                      <a16:colId xmlns:a16="http://schemas.microsoft.com/office/drawing/2014/main" val="981496351"/>
                    </a:ext>
                  </a:extLst>
                </a:gridCol>
              </a:tblGrid>
              <a:tr h="76079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4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4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4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590309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650370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02148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238907" y="1247415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06450" y="1247414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06450" y="2060399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75483" y="2945279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06450" y="2945278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90539" y="1715594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3820886" y="4125351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4064505" y="4879413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3363685" y="4484581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3668485" y="5649350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4125686" y="5649350"/>
            <a:ext cx="504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3820885" y="5649351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25250" y="4251776"/>
            <a:ext cx="5162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815462" y="2799900"/>
            <a:ext cx="2303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– 4 =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352" y="2013726"/>
            <a:ext cx="468000" cy="4641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650" y="532590"/>
            <a:ext cx="1440000" cy="118850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48" y="2036074"/>
            <a:ext cx="468000" cy="4641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838" y="2036075"/>
            <a:ext cx="468000" cy="4641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28" y="2035995"/>
            <a:ext cx="468000" cy="4641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036" y="558674"/>
            <a:ext cx="1440000" cy="1188507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 flipH="1">
            <a:off x="1815462" y="2094608"/>
            <a:ext cx="521197" cy="47329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2423972" y="2094608"/>
            <a:ext cx="521197" cy="47329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3083347" y="2094608"/>
            <a:ext cx="521197" cy="47329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745870" y="2094608"/>
            <a:ext cx="521197" cy="47329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60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 animBg="1"/>
      <p:bldP spid="34" grpId="0"/>
      <p:bldP spid="35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3085" y="2105561"/>
            <a:ext cx="49686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i="1">
                <a:solidFill>
                  <a:srgbClr val="FF0000"/>
                </a:solidFill>
                <a:latin typeface=".VnAristote" panose="020B7200000000000000" pitchFamily="34" charset="0"/>
                <a:cs typeface="Times New Roman" panose="02020603050405020304" pitchFamily="18" charset="0"/>
              </a:rPr>
              <a:t>Ho¹t ®éng</a:t>
            </a:r>
            <a:endParaRPr lang="en-US" sz="8000" b="1" i="1" dirty="0">
              <a:solidFill>
                <a:srgbClr val="FF0000"/>
              </a:solidFill>
              <a:latin typeface=".VnAristote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10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695" y="346148"/>
            <a:ext cx="3080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688190" y="1556099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971221" y="2318099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220104" y="1904443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6" name="Line 33"/>
          <p:cNvSpPr>
            <a:spLocks noChangeShapeType="1"/>
          </p:cNvSpPr>
          <p:nvPr/>
        </p:nvSpPr>
        <p:spPr bwMode="auto">
          <a:xfrm>
            <a:off x="535790" y="3080098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688190" y="3080099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2388821" y="1563541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2671851" y="2325541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1920734" y="1911885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2" name="Line 33"/>
          <p:cNvSpPr>
            <a:spLocks noChangeShapeType="1"/>
          </p:cNvSpPr>
          <p:nvPr/>
        </p:nvSpPr>
        <p:spPr bwMode="auto">
          <a:xfrm>
            <a:off x="2236420" y="3087540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2388821" y="3087541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4381040" y="1570983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4664070" y="2332983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3912953" y="1919327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7" name="Line 33"/>
          <p:cNvSpPr>
            <a:spLocks noChangeShapeType="1"/>
          </p:cNvSpPr>
          <p:nvPr/>
        </p:nvSpPr>
        <p:spPr bwMode="auto">
          <a:xfrm>
            <a:off x="4228639" y="3094982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4381040" y="3094983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6209517" y="1519722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6492547" y="2281722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5741430" y="1868066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2" name="Line 33"/>
          <p:cNvSpPr>
            <a:spLocks noChangeShapeType="1"/>
          </p:cNvSpPr>
          <p:nvPr/>
        </p:nvSpPr>
        <p:spPr bwMode="auto">
          <a:xfrm>
            <a:off x="6057116" y="3043721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6209517" y="3043722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7818759" y="1512281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</a:t>
            </a: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8101789" y="2274281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7350672" y="1860625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7" name="Line 33"/>
          <p:cNvSpPr>
            <a:spLocks noChangeShapeType="1"/>
          </p:cNvSpPr>
          <p:nvPr/>
        </p:nvSpPr>
        <p:spPr bwMode="auto">
          <a:xfrm>
            <a:off x="7666358" y="3036280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7818759" y="3036281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371635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  <p:bldP spid="23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610" y="70598"/>
            <a:ext cx="460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49352" y="1314528"/>
            <a:ext cx="1800000" cy="751114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– 5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330039" y="1345339"/>
            <a:ext cx="1800000" cy="751114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– 4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146195" y="1405654"/>
            <a:ext cx="1800000" cy="751114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 – 9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738117" y="1345339"/>
            <a:ext cx="1800000" cy="751114"/>
          </a:xfrm>
          <a:prstGeom prst="round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– 3 </a:t>
            </a: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746536" y="2156768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1029567" y="2918768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278450" y="2505112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0" name="Line 33"/>
          <p:cNvSpPr>
            <a:spLocks noChangeShapeType="1"/>
          </p:cNvSpPr>
          <p:nvPr/>
        </p:nvSpPr>
        <p:spPr bwMode="auto">
          <a:xfrm>
            <a:off x="594136" y="3680767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746536" y="3680768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2862791" y="2156768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3145821" y="2918768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2394704" y="2505112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>
            <a:off x="2710390" y="3680767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2862791" y="3680768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37" name="Text Box 28"/>
          <p:cNvSpPr txBox="1">
            <a:spLocks noChangeArrowheads="1"/>
          </p:cNvSpPr>
          <p:nvPr/>
        </p:nvSpPr>
        <p:spPr bwMode="auto">
          <a:xfrm>
            <a:off x="5216901" y="2156768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</a:p>
        </p:txBody>
      </p:sp>
      <p:sp>
        <p:nvSpPr>
          <p:cNvPr id="38" name="Text Box 30"/>
          <p:cNvSpPr txBox="1">
            <a:spLocks noChangeArrowheads="1"/>
          </p:cNvSpPr>
          <p:nvPr/>
        </p:nvSpPr>
        <p:spPr bwMode="auto">
          <a:xfrm>
            <a:off x="5499931" y="2918768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4748814" y="2505112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40" name="Line 33"/>
          <p:cNvSpPr>
            <a:spLocks noChangeShapeType="1"/>
          </p:cNvSpPr>
          <p:nvPr/>
        </p:nvSpPr>
        <p:spPr bwMode="auto">
          <a:xfrm>
            <a:off x="5064500" y="3680767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30"/>
          <p:cNvSpPr txBox="1">
            <a:spLocks noChangeArrowheads="1"/>
          </p:cNvSpPr>
          <p:nvPr/>
        </p:nvSpPr>
        <p:spPr bwMode="auto">
          <a:xfrm>
            <a:off x="5216901" y="3680768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42" name="Text Box 28"/>
          <p:cNvSpPr txBox="1">
            <a:spLocks noChangeArrowheads="1"/>
          </p:cNvSpPr>
          <p:nvPr/>
        </p:nvSpPr>
        <p:spPr bwMode="auto">
          <a:xfrm>
            <a:off x="7648541" y="2156768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</a:p>
        </p:txBody>
      </p:sp>
      <p:sp>
        <p:nvSpPr>
          <p:cNvPr id="43" name="Text Box 30"/>
          <p:cNvSpPr txBox="1">
            <a:spLocks noChangeArrowheads="1"/>
          </p:cNvSpPr>
          <p:nvPr/>
        </p:nvSpPr>
        <p:spPr bwMode="auto">
          <a:xfrm>
            <a:off x="7931571" y="2918768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4" name="Text Box 32"/>
          <p:cNvSpPr txBox="1">
            <a:spLocks noChangeArrowheads="1"/>
          </p:cNvSpPr>
          <p:nvPr/>
        </p:nvSpPr>
        <p:spPr bwMode="auto">
          <a:xfrm>
            <a:off x="7180454" y="2505112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45" name="Line 33"/>
          <p:cNvSpPr>
            <a:spLocks noChangeShapeType="1"/>
          </p:cNvSpPr>
          <p:nvPr/>
        </p:nvSpPr>
        <p:spPr bwMode="auto">
          <a:xfrm>
            <a:off x="7496140" y="3680767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30"/>
          <p:cNvSpPr txBox="1">
            <a:spLocks noChangeArrowheads="1"/>
          </p:cNvSpPr>
          <p:nvPr/>
        </p:nvSpPr>
        <p:spPr bwMode="auto">
          <a:xfrm>
            <a:off x="7648541" y="3680768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90450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 animBg="1"/>
      <p:bldP spid="31" grpId="0"/>
      <p:bldP spid="32" grpId="0"/>
      <p:bldP spid="33" grpId="0"/>
      <p:bldP spid="34" grpId="0"/>
      <p:bldP spid="35" grpId="0" animBg="1"/>
      <p:bldP spid="36" grpId="0"/>
      <p:bldP spid="37" grpId="0"/>
      <p:bldP spid="38" grpId="0"/>
      <p:bldP spid="39" grpId="0"/>
      <p:bldP spid="40" grpId="0" animBg="1"/>
      <p:bldP spid="41" grpId="0"/>
      <p:bldP spid="42" grpId="0"/>
      <p:bldP spid="43" grpId="0"/>
      <p:bldP spid="44" grpId="0"/>
      <p:bldP spid="45" grpId="0" animBg="1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828" y="94564"/>
            <a:ext cx="558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82" y="679339"/>
            <a:ext cx="3468925" cy="2054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90" y="2790419"/>
            <a:ext cx="3401863" cy="1798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088" y="4732653"/>
            <a:ext cx="3316511" cy="17984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2256" y="1145204"/>
            <a:ext cx="2703862" cy="4726078"/>
          </a:xfrm>
          <a:prstGeom prst="rect">
            <a:avLst/>
          </a:prstGeom>
        </p:spPr>
      </p:pic>
      <p:cxnSp>
        <p:nvCxnSpPr>
          <p:cNvPr id="18" name="Straight Connector 17"/>
          <p:cNvCxnSpPr>
            <a:cxnSpLocks/>
          </p:cNvCxnSpPr>
          <p:nvPr/>
        </p:nvCxnSpPr>
        <p:spPr>
          <a:xfrm>
            <a:off x="3506732" y="3905991"/>
            <a:ext cx="2594670" cy="11165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  <a:endCxn id="12" idx="1"/>
          </p:cNvCxnSpPr>
          <p:nvPr/>
        </p:nvCxnSpPr>
        <p:spPr>
          <a:xfrm>
            <a:off x="3506732" y="2005066"/>
            <a:ext cx="2585524" cy="15031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 flipV="1">
            <a:off x="3506732" y="2125347"/>
            <a:ext cx="2576378" cy="35065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CFCFC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</TotalTime>
  <Words>226</Words>
  <Application>Microsoft Office PowerPoint</Application>
  <PresentationFormat>On-screen Show (4:3)</PresentationFormat>
  <Paragraphs>102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.VnAristote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A</cp:lastModifiedBy>
  <cp:revision>43</cp:revision>
  <dcterms:created xsi:type="dcterms:W3CDTF">2020-08-13T02:00:35Z</dcterms:created>
  <dcterms:modified xsi:type="dcterms:W3CDTF">2020-08-19T15:16:34Z</dcterms:modified>
</cp:coreProperties>
</file>