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9" r:id="rId4"/>
    <p:sldId id="256" r:id="rId5"/>
    <p:sldId id="262" r:id="rId6"/>
    <p:sldId id="269" r:id="rId7"/>
    <p:sldId id="264" r:id="rId8"/>
    <p:sldId id="267" r:id="rId9"/>
    <p:sldId id="268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CC"/>
    <a:srgbClr val="66FF99"/>
    <a:srgbClr val="99FF33"/>
    <a:srgbClr val="FFFF66"/>
    <a:srgbClr val="FF9999"/>
    <a:srgbClr val="FF0066"/>
    <a:srgbClr val="99FF66"/>
    <a:srgbClr val="FF7C8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84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5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2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8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9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81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93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58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0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61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65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3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26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4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44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1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6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7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3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2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8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4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8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1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656863" y="2923792"/>
            <a:ext cx="10649949" cy="232312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VỀ DỰ GIỜ</a:t>
            </a:r>
          </a:p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6252" y="159027"/>
            <a:ext cx="5869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CỰ KHỐI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058" y="1892339"/>
            <a:ext cx="8270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CỘNG SỐ CÓ HAI CHỮ SỐ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 SỐ CÓ HAI CHỮ 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6015" y="2245296"/>
            <a:ext cx="6131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(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tr.50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287" y="160319"/>
            <a:ext cx="429371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928397" y="2167845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936663" y="2937286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515175" y="2508369"/>
            <a:ext cx="5068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775997" y="369184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928397" y="3691845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146906" y="2152962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160925" y="2922403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2733683" y="2493486"/>
            <a:ext cx="5068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2994505" y="3676961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146906" y="3676962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474800" y="2174457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474800" y="2907520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5061577" y="2514981"/>
            <a:ext cx="5068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5322399" y="3698456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5474800" y="3698457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7643585" y="2189340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637218" y="294389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7230362" y="2529864"/>
            <a:ext cx="5068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7491184" y="3713339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7643585" y="3713340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1">
            <a:extLst>
              <a:ext uri="{FF2B5EF4-FFF2-40B4-BE49-F238E27FC236}">
                <a16:creationId xmlns:a16="http://schemas.microsoft.com/office/drawing/2014/main" id="{1053F25B-F702-4022-95FD-96B9F7155769}"/>
              </a:ext>
            </a:extLst>
          </p:cNvPr>
          <p:cNvSpPr/>
          <p:nvPr/>
        </p:nvSpPr>
        <p:spPr>
          <a:xfrm>
            <a:off x="313084" y="1251892"/>
            <a:ext cx="1872000" cy="720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+ 47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">
            <a:extLst>
              <a:ext uri="{FF2B5EF4-FFF2-40B4-BE49-F238E27FC236}">
                <a16:creationId xmlns:a16="http://schemas.microsoft.com/office/drawing/2014/main" id="{562A3D36-3E85-4245-9D8D-411D711165CA}"/>
              </a:ext>
            </a:extLst>
          </p:cNvPr>
          <p:cNvSpPr/>
          <p:nvPr/>
        </p:nvSpPr>
        <p:spPr>
          <a:xfrm>
            <a:off x="2545084" y="1251892"/>
            <a:ext cx="1872000" cy="720000"/>
          </a:xfrm>
          <a:prstGeom prst="roundRect">
            <a:avLst/>
          </a:prstGeom>
          <a:solidFill>
            <a:srgbClr val="E9F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+ 54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3">
            <a:extLst>
              <a:ext uri="{FF2B5EF4-FFF2-40B4-BE49-F238E27FC236}">
                <a16:creationId xmlns:a16="http://schemas.microsoft.com/office/drawing/2014/main" id="{3EE62246-1CCF-4D1D-B906-CCDBA2E93B65}"/>
              </a:ext>
            </a:extLst>
          </p:cNvPr>
          <p:cNvSpPr/>
          <p:nvPr/>
        </p:nvSpPr>
        <p:spPr>
          <a:xfrm>
            <a:off x="7065713" y="1251892"/>
            <a:ext cx="1872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+ 41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2">
            <a:extLst>
              <a:ext uri="{FF2B5EF4-FFF2-40B4-BE49-F238E27FC236}">
                <a16:creationId xmlns:a16="http://schemas.microsoft.com/office/drawing/2014/main" id="{CECD2442-52EF-4A2B-A378-3D3C91BDE062}"/>
              </a:ext>
            </a:extLst>
          </p:cNvPr>
          <p:cNvSpPr/>
          <p:nvPr/>
        </p:nvSpPr>
        <p:spPr>
          <a:xfrm>
            <a:off x="4798916" y="1251892"/>
            <a:ext cx="1872000" cy="720000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+ 35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D67423-4B40-4523-81F5-F5F2606CA409}"/>
              </a:ext>
            </a:extLst>
          </p:cNvPr>
          <p:cNvSpPr txBox="1"/>
          <p:nvPr/>
        </p:nvSpPr>
        <p:spPr>
          <a:xfrm>
            <a:off x="278287" y="160319"/>
            <a:ext cx="853440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Quả xoài nào ghi phép tính có kết quả lớn nhất? Quả xoài nào ghi phép tính có kết quả bé nhất?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4B29E3-842C-40EA-BC93-A15FAE829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375" l="5500" r="94875"/>
                    </a14:imgEffect>
                  </a14:imgLayer>
                </a14:imgProps>
              </a:ext>
            </a:extLst>
          </a:blip>
          <a:srcRect l="11217" t="8387" r="9538" b="9014"/>
          <a:stretch/>
        </p:blipFill>
        <p:spPr>
          <a:xfrm rot="2799822">
            <a:off x="397517" y="1950086"/>
            <a:ext cx="2504662" cy="26106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CFE92F-22F4-4610-8B85-FFB04B9C9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375" l="5500" r="94875"/>
                    </a14:imgEffect>
                  </a14:imgLayer>
                </a14:imgProps>
              </a:ext>
            </a:extLst>
          </a:blip>
          <a:srcRect l="11217" t="8387" r="9538" b="9014"/>
          <a:stretch/>
        </p:blipFill>
        <p:spPr>
          <a:xfrm rot="2799822">
            <a:off x="3319669" y="1950086"/>
            <a:ext cx="2504662" cy="26106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E211AE-629E-4345-85A3-FF168B7C9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375" l="5500" r="94875"/>
                    </a14:imgEffect>
                  </a14:imgLayer>
                </a14:imgProps>
              </a:ext>
            </a:extLst>
          </a:blip>
          <a:srcRect l="11217" t="8387" r="9538" b="9014"/>
          <a:stretch/>
        </p:blipFill>
        <p:spPr>
          <a:xfrm rot="2799822">
            <a:off x="6344453" y="1950086"/>
            <a:ext cx="2504662" cy="261067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E600B6-A107-4D6D-AAD8-280AB966E62F}"/>
              </a:ext>
            </a:extLst>
          </p:cNvPr>
          <p:cNvSpPr/>
          <p:nvPr/>
        </p:nvSpPr>
        <p:spPr>
          <a:xfrm>
            <a:off x="699604" y="3212152"/>
            <a:ext cx="1692000" cy="622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+ 40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E00958B-E316-4BD3-AE77-D1A0D0500A36}"/>
              </a:ext>
            </a:extLst>
          </p:cNvPr>
          <p:cNvSpPr/>
          <p:nvPr/>
        </p:nvSpPr>
        <p:spPr>
          <a:xfrm>
            <a:off x="3621756" y="3212152"/>
            <a:ext cx="1692000" cy="622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+ 3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6A9F6E-4A58-466A-93D6-320E890354F0}"/>
              </a:ext>
            </a:extLst>
          </p:cNvPr>
          <p:cNvSpPr/>
          <p:nvPr/>
        </p:nvSpPr>
        <p:spPr>
          <a:xfrm>
            <a:off x="6646540" y="3212152"/>
            <a:ext cx="1692000" cy="622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+ 10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2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030" y="166270"/>
            <a:ext cx="87626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Trên cây có 15 con chim. Lát sau có thêm 24 con chim bay đến đậu cùng. Hỏi lúc này trên cây có tất cả bao nhiêu con chim?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40" y="2034376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50153" y="211023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83008" y="211023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863" y="211023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8706" y="2070259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42979" y="211023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466508" y="701764"/>
            <a:ext cx="7416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4560" y="1160392"/>
            <a:ext cx="5400000" cy="114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6448" y="1652268"/>
            <a:ext cx="5544000" cy="5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942886" y="1157403"/>
            <a:ext cx="2808000" cy="29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15476" y="209709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03876" y="2110238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85759" y="209709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37599" y="2097090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BBACEA-183F-4E50-9D96-1126E80A70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39" b="95443" l="26574" r="76208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99" t="24365" r="24197" b="16706"/>
          <a:stretch/>
        </p:blipFill>
        <p:spPr>
          <a:xfrm>
            <a:off x="1917887" y="3237441"/>
            <a:ext cx="4983558" cy="362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  <p:bldP spid="26" grpId="0"/>
      <p:bldP spid="2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949626" y="1017513"/>
            <a:ext cx="2558577" cy="117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57" y="1009815"/>
            <a:ext cx="4706548" cy="12003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456" y="167979"/>
            <a:ext cx="6055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7610" y="1274992"/>
            <a:ext cx="2569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=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67351" y="1037248"/>
            <a:ext cx="4326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30  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  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7680" y="3007764"/>
            <a:ext cx="2880000" cy="198000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10 + 50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 + 40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30 + 30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32000" y="3007764"/>
            <a:ext cx="2880000" cy="1980000"/>
          </a:xfrm>
          <a:prstGeom prst="round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30 + 40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40 + 30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 + 50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37822" y="3007764"/>
            <a:ext cx="2880000" cy="19800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10 + 20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10 + 30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10 +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02191" y="3170591"/>
            <a:ext cx="972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02191" y="3703319"/>
            <a:ext cx="972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02191" y="4235037"/>
            <a:ext cx="972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37981" y="3223881"/>
            <a:ext cx="972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70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37981" y="3756609"/>
            <a:ext cx="972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37981" y="4288327"/>
            <a:ext cx="972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70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60782" y="3201594"/>
            <a:ext cx="1008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30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60782" y="3734322"/>
            <a:ext cx="1008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960782" y="4266040"/>
            <a:ext cx="1008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8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EA32CB77-C381-44AB-8352-A7FB34C5B6FC}"/>
              </a:ext>
            </a:extLst>
          </p:cNvPr>
          <p:cNvSpPr txBox="1"/>
          <p:nvPr/>
        </p:nvSpPr>
        <p:spPr>
          <a:xfrm>
            <a:off x="45331" y="318104"/>
            <a:ext cx="9098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Tìm số bị r</a:t>
            </a:r>
            <a:r>
              <a:rPr lang="vi-VN" sz="3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mất trong mỗi chiếc lá có dấu “?”.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FFD3C-7D98-4B1F-A800-A1F629F54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5821" t="22856" r="21343" b="16617"/>
          <a:stretch/>
        </p:blipFill>
        <p:spPr>
          <a:xfrm>
            <a:off x="172003" y="1022227"/>
            <a:ext cx="8799993" cy="566779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7464430-DCF0-46DC-8009-3114E772D89C}"/>
              </a:ext>
            </a:extLst>
          </p:cNvPr>
          <p:cNvSpPr txBox="1"/>
          <p:nvPr/>
        </p:nvSpPr>
        <p:spPr>
          <a:xfrm>
            <a:off x="6383607" y="1645187"/>
            <a:ext cx="648000" cy="612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B10A09F-219C-4153-BF53-4FAA6653A0AB}"/>
              </a:ext>
            </a:extLst>
          </p:cNvPr>
          <p:cNvSpPr txBox="1"/>
          <p:nvPr/>
        </p:nvSpPr>
        <p:spPr>
          <a:xfrm>
            <a:off x="6806687" y="5357378"/>
            <a:ext cx="648000" cy="612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A2F4B61-8282-47E3-AFB9-D9F5E9E0FBA2}"/>
              </a:ext>
            </a:extLst>
          </p:cNvPr>
          <p:cNvSpPr txBox="1"/>
          <p:nvPr/>
        </p:nvSpPr>
        <p:spPr>
          <a:xfrm>
            <a:off x="1497708" y="5480209"/>
            <a:ext cx="648000" cy="612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0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9402" y="2533694"/>
            <a:ext cx="8845195" cy="232312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 KHỎE -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 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447</TotalTime>
  <Words>266</Words>
  <Application>Microsoft Office PowerPoint</Application>
  <PresentationFormat>On-screen Show (4:3)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</cp:lastModifiedBy>
  <cp:revision>55</cp:revision>
  <dcterms:created xsi:type="dcterms:W3CDTF">2020-08-13T02:00:35Z</dcterms:created>
  <dcterms:modified xsi:type="dcterms:W3CDTF">2020-08-18T14:29:19Z</dcterms:modified>
</cp:coreProperties>
</file>