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56" r:id="rId3"/>
    <p:sldId id="257" r:id="rId4"/>
    <p:sldId id="333" r:id="rId5"/>
    <p:sldId id="334" r:id="rId6"/>
    <p:sldId id="319" r:id="rId7"/>
    <p:sldId id="320" r:id="rId8"/>
    <p:sldId id="321" r:id="rId9"/>
    <p:sldId id="282" r:id="rId10"/>
    <p:sldId id="332" r:id="rId11"/>
    <p:sldId id="323" r:id="rId12"/>
    <p:sldId id="309" r:id="rId13"/>
    <p:sldId id="310" r:id="rId14"/>
    <p:sldId id="324" r:id="rId15"/>
    <p:sldId id="325" r:id="rId16"/>
    <p:sldId id="326" r:id="rId17"/>
    <p:sldId id="328" r:id="rId18"/>
    <p:sldId id="329" r:id="rId19"/>
    <p:sldId id="308" r:id="rId20"/>
  </p:sldIdLst>
  <p:sldSz cx="9144000" cy="5715000" type="screen16x1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.VnTifani Heavy" pitchFamily="34" charset="0"/>
      <p:regular r:id="rId27"/>
    </p:embeddedFont>
    <p:embeddedFont>
      <p:font typeface=".VnTifani HeavyH" pitchFamily="34" charset="0"/>
      <p:regular r:id="rId28"/>
    </p:embeddedFont>
    <p:embeddedFont>
      <p:font typeface="Tahoma" pitchFamily="34" charset="0"/>
      <p:regular r:id="rId29"/>
      <p:bold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VNI-Thufap2" pitchFamily="2" charset="0"/>
      <p:regular r:id="rId35"/>
    </p:embeddedFont>
    <p:embeddedFont>
      <p:font typeface="Comic Sans MS" pitchFamily="66" charset="0"/>
      <p:regular r:id="rId36"/>
      <p:bold r:id="rId37"/>
    </p:embeddedFont>
    <p:embeddedFont>
      <p:font typeface="Arial Black" pitchFamily="34" charset="0"/>
      <p:bold r:id="rId38"/>
    </p:embeddedFont>
    <p:embeddedFont>
      <p:font typeface=".VnArial" pitchFamily="3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ô.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slide" Target="slide19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23.png"/><Relationship Id="rId15" Type="http://schemas.openxmlformats.org/officeDocument/2006/relationships/slide" Target="slide15.xml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4" Type="http://schemas.openxmlformats.org/officeDocument/2006/relationships/slide" Target="slide17.xml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4.xml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tags" Target="../tags/tag5.xml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audio" Target="../media/audio7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7.gif"/><Relationship Id="rId2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8.xml"/><Relationship Id="rId21" Type="http://schemas.openxmlformats.org/officeDocument/2006/relationships/image" Target="../media/image38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8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47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6.gif"/><Relationship Id="rId31" Type="http://schemas.openxmlformats.org/officeDocument/2006/relationships/image" Target="../media/image50.pn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4.xml"/><Relationship Id="rId30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slide" Target="slide1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16.xml"/><Relationship Id="rId21" Type="http://schemas.openxmlformats.org/officeDocument/2006/relationships/image" Target="../media/image38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55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54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6.gif"/><Relationship Id="rId31" Type="http://schemas.openxmlformats.org/officeDocument/2006/relationships/image" Target="../media/image57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4.xml"/><Relationship Id="rId30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" y="1370919"/>
            <a:ext cx="7107293" cy="2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Hình ảnh con hổ 3D đẹp vô cùng dũng mãnh | Hổ bengal, Hình ảnh, Con hổ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9" y="1893095"/>
            <a:ext cx="3758682" cy="2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Chuét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Dª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Thá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Gµ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Trại Thỏ Kim Kiề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2" y="3454137"/>
            <a:ext cx="2162689" cy="14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0" y="1326848"/>
            <a:ext cx="1538514" cy="145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28" y="1380554"/>
            <a:ext cx="2101056" cy="13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5" y="3378373"/>
            <a:ext cx="2405064" cy="15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 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85" y="2526473"/>
            <a:ext cx="5530431" cy="1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4046" y="65430"/>
            <a:ext cx="278418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4: « -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¬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1607" y="3763453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270" y="3785227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886" y="376334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3549" y="378512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92951"/>
            <a:ext cx="5248235" cy="2037943"/>
          </a:xfrm>
          <a:prstGeom prst="rect">
            <a:avLst/>
          </a:prstGeom>
        </p:spPr>
      </p:pic>
      <p:pic>
        <p:nvPicPr>
          <p:cNvPr id="1026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1" y="130429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4240" y="3993335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(</a:t>
            </a:r>
            <a:r>
              <a:rPr lang="en-US" sz="5400" b="1" dirty="0" err="1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kÐo</a:t>
            </a:r>
            <a:r>
              <a:rPr lang="en-US" sz="5400" b="1" dirty="0" smtClean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)</a:t>
            </a:r>
            <a:endParaRPr lang="en-US" sz="5400" b="1" dirty="0">
              <a:solidFill>
                <a:schemeClr val="bg1">
                  <a:lumMod val="65000"/>
                </a:schemeClr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911" y="35209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co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73239" y="41320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49907" y="40842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91" y="1232307"/>
            <a:ext cx="5248235" cy="2037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4708" y="3942514"/>
            <a:ext cx="3111749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cê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o - co</a:t>
            </a:r>
          </a:p>
        </p:txBody>
      </p:sp>
    </p:spTree>
    <p:extLst>
      <p:ext uri="{BB962C8B-B14F-4D97-AF65-F5344CB8AC3E}">
        <p14:creationId xmlns:p14="http://schemas.microsoft.com/office/powerpoint/2010/main" val="9340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1638" y="1638628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c«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987966" y="2249762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964634" y="2201889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263" y="4073142"/>
            <a:ext cx="3018775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cê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«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- </a:t>
            </a:r>
            <a:r>
              <a:rPr lang="en-US" sz="4400" dirty="0" smtClean="0">
                <a:latin typeface=".VnAvant" pitchFamily="34" charset="0"/>
              </a:rPr>
              <a:t>c«</a:t>
            </a:r>
            <a:endParaRPr lang="en-US" sz="4400" dirty="0">
              <a:latin typeface=".VnAvant" pitchFamily="34" charset="0"/>
            </a:endParaRPr>
          </a:p>
        </p:txBody>
      </p:sp>
      <p:pic>
        <p:nvPicPr>
          <p:cNvPr id="15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5" y="123172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vç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tay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827" y="23150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dª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5085" y="481872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28023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36434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69426" y="4521187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851489"/>
            <a:ext cx="4648197" cy="36536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2341" y="636816"/>
            <a:ext cx="2002972" cy="7275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03" y="76099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66922" y="137224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45943" y="285837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76941" y="4658144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å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9082" y="3800862"/>
            <a:ext cx="125451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5" y="1298028"/>
            <a:ext cx="4382348" cy="3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61533" y="1678459"/>
            <a:ext cx="6168571" cy="184851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554</Words>
  <Application>Microsoft Office PowerPoint</Application>
  <PresentationFormat>On-screen Show (16:10)</PresentationFormat>
  <Paragraphs>120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宋体</vt:lpstr>
      <vt:lpstr>.VnTifani Heavy</vt:lpstr>
      <vt:lpstr>.VnTifani HeavyH</vt:lpstr>
      <vt:lpstr>Tahoma</vt:lpstr>
      <vt:lpstr>.VnAvant</vt:lpstr>
      <vt:lpstr>VNI-Thufap2</vt:lpstr>
      <vt:lpstr>Comic Sans MS</vt:lpstr>
      <vt:lpstr>Arial Black</vt:lpstr>
      <vt:lpstr>.VnArial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179</cp:revision>
  <dcterms:created xsi:type="dcterms:W3CDTF">2020-02-10T09:35:50Z</dcterms:created>
  <dcterms:modified xsi:type="dcterms:W3CDTF">2020-08-21T02:35:59Z</dcterms:modified>
</cp:coreProperties>
</file>