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6" r:id="rId3"/>
    <p:sldId id="259" r:id="rId4"/>
    <p:sldId id="256" r:id="rId5"/>
    <p:sldId id="267" r:id="rId6"/>
    <p:sldId id="262" r:id="rId7"/>
    <p:sldId id="263" r:id="rId8"/>
    <p:sldId id="268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CCFF"/>
    <a:srgbClr val="FF99FF"/>
    <a:srgbClr val="FFFF66"/>
    <a:srgbClr val="99FF33"/>
    <a:srgbClr val="66FFCC"/>
    <a:srgbClr val="0000FF"/>
    <a:srgbClr val="FF9999"/>
    <a:srgbClr val="FF0066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6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0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0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65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99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17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36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94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9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6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29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40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131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0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2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67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51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98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02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8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5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52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0438" y="2725010"/>
            <a:ext cx="8343124" cy="164820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VỀ DỰ GIỜ</a:t>
            </a:r>
          </a:p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0480" y="135836"/>
            <a:ext cx="5511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CỰ KHỐI</a:t>
            </a:r>
          </a:p>
        </p:txBody>
      </p:sp>
    </p:spTree>
    <p:extLst>
      <p:ext uri="{BB962C8B-B14F-4D97-AF65-F5344CB8AC3E}">
        <p14:creationId xmlns:p14="http://schemas.microsoft.com/office/powerpoint/2010/main" val="17802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 TRỪ SỐ CÓ HAI CHỮ SỐ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 SỐ CÓ HAI CHỮ SỐ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195" y="2205540"/>
            <a:ext cx="74174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(tr.60)</a:t>
            </a:r>
          </a:p>
        </p:txBody>
      </p:sp>
    </p:spTree>
    <p:extLst>
      <p:ext uri="{BB962C8B-B14F-4D97-AF65-F5344CB8AC3E}">
        <p14:creationId xmlns:p14="http://schemas.microsoft.com/office/powerpoint/2010/main" val="2732019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4997" y="1212690"/>
            <a:ext cx="2558577" cy="1177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28" y="1204992"/>
            <a:ext cx="4706548" cy="12003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971" y="167979"/>
            <a:ext cx="5825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2981" y="1470169"/>
            <a:ext cx="256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– 20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72722" y="1232425"/>
            <a:ext cx="4326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60   –    20   = 40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24774" y="3337164"/>
            <a:ext cx="2880000" cy="2160000"/>
          </a:xfrm>
          <a:prstGeom prst="round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70 – 50 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40 – 10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28043" y="3337164"/>
            <a:ext cx="2880000" cy="216000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80 – 10 </a:t>
            </a:r>
          </a:p>
          <a:p>
            <a:pPr algn="just"/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60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50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90 – 20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38957" y="3295022"/>
            <a:ext cx="2880000" cy="216000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40 – 30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70 – 30 </a:t>
            </a:r>
          </a:p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70 – 40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09285" y="3597109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09285" y="4129837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20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09285" y="4661555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3875" y="3597109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70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23875" y="4129837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23875" y="4661555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70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81781" y="3542676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10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981781" y="4075404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40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81781" y="4607122"/>
            <a:ext cx="1344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30 </a:t>
            </a:r>
          </a:p>
        </p:txBody>
      </p:sp>
    </p:spTree>
    <p:extLst>
      <p:ext uri="{BB962C8B-B14F-4D97-AF65-F5344CB8AC3E}">
        <p14:creationId xmlns:p14="http://schemas.microsoft.com/office/powerpoint/2010/main" val="158618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7" grpId="0" animBg="1"/>
      <p:bldP spid="18" grpId="0" animBg="1"/>
      <p:bldP spid="19" grpId="0" animBg="1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174" y="152877"/>
            <a:ext cx="4648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316232" y="188959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324498" y="2659036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9" name="Text Box 32"/>
          <p:cNvSpPr txBox="1">
            <a:spLocks noChangeArrowheads="1"/>
          </p:cNvSpPr>
          <p:nvPr/>
        </p:nvSpPr>
        <p:spPr bwMode="auto">
          <a:xfrm>
            <a:off x="903010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1163832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1316232" y="341359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3191612" y="188959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205631" y="2659036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2778389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5" name="Line 33"/>
          <p:cNvSpPr>
            <a:spLocks noChangeShapeType="1"/>
          </p:cNvSpPr>
          <p:nvPr/>
        </p:nvSpPr>
        <p:spPr bwMode="auto">
          <a:xfrm>
            <a:off x="3039211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191612" y="341359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5164577" y="188959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5164577" y="2622658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4751354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5012176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5164577" y="341359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7137542" y="188959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7131175" y="2644153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6724319" y="213735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5" name="Line 33"/>
          <p:cNvSpPr>
            <a:spLocks noChangeShapeType="1"/>
          </p:cNvSpPr>
          <p:nvPr/>
        </p:nvSpPr>
        <p:spPr bwMode="auto">
          <a:xfrm>
            <a:off x="6985141" y="341359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 Box 30"/>
          <p:cNvSpPr txBox="1">
            <a:spLocks noChangeArrowheads="1"/>
          </p:cNvSpPr>
          <p:nvPr/>
        </p:nvSpPr>
        <p:spPr bwMode="auto">
          <a:xfrm>
            <a:off x="7137542" y="3413595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427259" y="1121688"/>
            <a:ext cx="2452839" cy="152315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– 64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– 53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79486" y="1121688"/>
            <a:ext cx="2452839" cy="1523150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– 72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– 25 </a:t>
            </a:r>
          </a:p>
        </p:txBody>
      </p:sp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 animBg="1"/>
      <p:bldP spid="26" grpId="0"/>
      <p:bldP spid="27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768" y="92032"/>
            <a:ext cx="270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7" y="1848982"/>
            <a:ext cx="1939878" cy="24411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734" y="1848982"/>
            <a:ext cx="2660079" cy="26334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8442" y="1858042"/>
            <a:ext cx="2503257" cy="2633484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1713188" y="3241099"/>
            <a:ext cx="1759560" cy="5531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396312" y="3304517"/>
            <a:ext cx="1260000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090407" y="2650079"/>
            <a:ext cx="1074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19636" y="2650078"/>
            <a:ext cx="1050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02511" y="2880911"/>
            <a:ext cx="63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64777" y="2981636"/>
            <a:ext cx="63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802301" y="2880912"/>
            <a:ext cx="98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83199" y="3051841"/>
            <a:ext cx="9824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015" y="968697"/>
            <a:ext cx="1398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6931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993" y="632412"/>
            <a:ext cx="1398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91522" y="1364922"/>
            <a:ext cx="1800000" cy="2530314"/>
          </a:xfrm>
          <a:prstGeom prst="roundRect">
            <a:avLst/>
          </a:prstGeom>
          <a:solidFill>
            <a:srgbClr val="FF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716407" y="1544916"/>
            <a:ext cx="7489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</a:p>
        </p:txBody>
      </p:sp>
      <p:sp>
        <p:nvSpPr>
          <p:cNvPr id="7" name="Text Box 30"/>
          <p:cNvSpPr txBox="1">
            <a:spLocks noChangeArrowheads="1"/>
          </p:cNvSpPr>
          <p:nvPr/>
        </p:nvSpPr>
        <p:spPr bwMode="auto">
          <a:xfrm>
            <a:off x="724673" y="2314357"/>
            <a:ext cx="11721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2  4 </a:t>
            </a:r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48322" y="1860639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719455" y="3068915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30"/>
          <p:cNvSpPr txBox="1">
            <a:spLocks noChangeArrowheads="1"/>
          </p:cNvSpPr>
          <p:nvPr/>
        </p:nvSpPr>
        <p:spPr bwMode="auto">
          <a:xfrm>
            <a:off x="716407" y="3068916"/>
            <a:ext cx="10310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27825" y="1658900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4604" y="1658902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26538" y="1644021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528014" y="1400003"/>
            <a:ext cx="1800000" cy="2530314"/>
          </a:xfrm>
          <a:prstGeom prst="roundRect">
            <a:avLst/>
          </a:prstGeom>
          <a:solidFill>
            <a:srgbClr val="66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3567196" y="1665972"/>
            <a:ext cx="6366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</a:t>
            </a:r>
          </a:p>
        </p:txBody>
      </p:sp>
      <p:sp>
        <p:nvSpPr>
          <p:cNvPr id="16" name="Text Box 30"/>
          <p:cNvSpPr txBox="1">
            <a:spLocks noChangeArrowheads="1"/>
          </p:cNvSpPr>
          <p:nvPr/>
        </p:nvSpPr>
        <p:spPr bwMode="auto">
          <a:xfrm>
            <a:off x="3031726" y="2382983"/>
            <a:ext cx="117211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5  1 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2655375" y="1929265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8" name="Line 33"/>
          <p:cNvSpPr>
            <a:spLocks noChangeShapeType="1"/>
          </p:cNvSpPr>
          <p:nvPr/>
        </p:nvSpPr>
        <p:spPr bwMode="auto">
          <a:xfrm>
            <a:off x="3026508" y="3137541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0"/>
          <p:cNvSpPr txBox="1">
            <a:spLocks noChangeArrowheads="1"/>
          </p:cNvSpPr>
          <p:nvPr/>
        </p:nvSpPr>
        <p:spPr bwMode="auto">
          <a:xfrm>
            <a:off x="3023461" y="3137542"/>
            <a:ext cx="10310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959336" y="1706837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5664" y="1682538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67598" y="1685809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47097" y="1368091"/>
            <a:ext cx="1800000" cy="2530314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5406008" y="1604965"/>
            <a:ext cx="13131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5  8  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414275" y="2374406"/>
            <a:ext cx="5031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5037923" y="1920688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5409056" y="3128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5988551" y="3137203"/>
            <a:ext cx="46679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5926980" y="2391262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04203" y="2404218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24714" y="2386815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087273" y="1364922"/>
            <a:ext cx="1800000" cy="2530314"/>
          </a:xfrm>
          <a:prstGeom prst="roundRect">
            <a:avLst/>
          </a:prstGeom>
          <a:solidFill>
            <a:srgbClr val="99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7566610" y="1604965"/>
            <a:ext cx="11420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8  5  </a:t>
            </a:r>
          </a:p>
        </p:txBody>
      </p:sp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7198524" y="1920688"/>
            <a:ext cx="37221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>
            <a:off x="7569657" y="3128964"/>
            <a:ext cx="1066800" cy="0"/>
          </a:xfrm>
          <a:prstGeom prst="line">
            <a:avLst/>
          </a:prstGeom>
          <a:ln w="57150">
            <a:solidFill>
              <a:srgbClr val="00206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 sz="4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7566610" y="3128965"/>
            <a:ext cx="10310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2  1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7438940" y="2426835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333428" y="3229700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6017" y="3220090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46091" y="3220090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03058" y="2435413"/>
            <a:ext cx="605591" cy="597732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96347" y="2411114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57718" y="2417254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557717" y="2404218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63836" y="2426836"/>
            <a:ext cx="45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DD90A48-04AD-452C-B617-B2BA2F773522}"/>
              </a:ext>
            </a:extLst>
          </p:cNvPr>
          <p:cNvSpPr txBox="1"/>
          <p:nvPr/>
        </p:nvSpPr>
        <p:spPr>
          <a:xfrm>
            <a:off x="153768" y="92032"/>
            <a:ext cx="2704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920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  <p:bldP spid="30" grpId="0"/>
      <p:bldP spid="31" grpId="0"/>
      <p:bldP spid="42" grpId="0"/>
      <p:bldP spid="43" grpId="0"/>
      <p:bldP spid="39" grpId="0"/>
      <p:bldP spid="45" grpId="0"/>
      <p:bldP spid="46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258" y="248983"/>
            <a:ext cx="87795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86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252" y="2034376"/>
            <a:ext cx="4170025" cy="8596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68265" y="2141015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1120" y="2141014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3975" y="214101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9797" y="2072442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1091" y="2141013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336355" y="734234"/>
            <a:ext cx="7452000" cy="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44561" y="1131344"/>
            <a:ext cx="3924000" cy="114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0913" y="1559172"/>
            <a:ext cx="1800000" cy="5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398509" y="1129849"/>
            <a:ext cx="4392000" cy="29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04752" y="2141013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26270" y="2141012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4296" y="2128646"/>
            <a:ext cx="84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74082" y="2128647"/>
            <a:ext cx="54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36" t="21010" r="21001" b="4970"/>
          <a:stretch/>
        </p:blipFill>
        <p:spPr>
          <a:xfrm>
            <a:off x="1741018" y="2988257"/>
            <a:ext cx="5596648" cy="386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9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23" grpId="0"/>
      <p:bldP spid="24" grpId="0"/>
      <p:bldP spid="25" grpId="0"/>
      <p:bldP spid="26" grpId="0"/>
      <p:bldP spid="2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749" y="2970423"/>
            <a:ext cx="9104502" cy="2215726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</TotalTime>
  <Words>263</Words>
  <Application>Microsoft Office PowerPoint</Application>
  <PresentationFormat>On-screen Show (4:3)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A</cp:lastModifiedBy>
  <cp:revision>49</cp:revision>
  <dcterms:created xsi:type="dcterms:W3CDTF">2020-08-13T02:00:35Z</dcterms:created>
  <dcterms:modified xsi:type="dcterms:W3CDTF">2020-08-19T15:32:44Z</dcterms:modified>
</cp:coreProperties>
</file>