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0000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6509" y="122584"/>
            <a:ext cx="567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41" y="166073"/>
            <a:ext cx="9039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2" y="2134960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241599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241598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173026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81530" y="656353"/>
            <a:ext cx="7560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8830" y="1050024"/>
            <a:ext cx="4320000" cy="25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830" y="1519249"/>
            <a:ext cx="1404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35803" y="1045270"/>
            <a:ext cx="4320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6139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8383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9167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229231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5446" r="16424" b="18061"/>
          <a:stretch/>
        </p:blipFill>
        <p:spPr>
          <a:xfrm>
            <a:off x="1176276" y="3173282"/>
            <a:ext cx="6738257" cy="36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Kh¸m ph¸</a:t>
            </a:r>
            <a:endParaRPr lang="en-US" sz="8000" b="1" i="1" dirty="0">
              <a:solidFill>
                <a:srgbClr val="FF0000"/>
              </a:solidFill>
              <a:latin typeface=".VnAristote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8298" y="472776"/>
            <a:ext cx="4772001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27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05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29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71834" y="2927473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8543"/>
              </p:ext>
            </p:extLst>
          </p:nvPr>
        </p:nvGraphicFramePr>
        <p:xfrm>
          <a:off x="5605959" y="47277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328" y="123796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1871" y="123796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871" y="205094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328" y="293582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1871" y="293582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5960" y="156898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998336" y="394013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020559" y="463389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541135" y="4211847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845935" y="535495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303136" y="5368602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98335" y="5368603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793" y="4294082"/>
            <a:ext cx="4089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72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197870" y="200740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4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9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9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33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11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20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63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H="1">
            <a:off x="3813781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079615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03198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305643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93355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6889" y="187091"/>
            <a:ext cx="5982366" cy="382847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302156"/>
            <a:ext cx="1613854" cy="13320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535103"/>
              </p:ext>
            </p:extLst>
          </p:nvPr>
        </p:nvGraphicFramePr>
        <p:xfrm>
          <a:off x="6159929" y="407945"/>
          <a:ext cx="2880000" cy="318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368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171637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14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08298" y="117313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1" y="117313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5841" y="198611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8298" y="287099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1" y="2870994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930" y="153158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985433" y="433533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06332" y="507928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528232" y="460312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833032" y="585933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290233" y="5859337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985432" y="5859338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99832" y="4523894"/>
            <a:ext cx="516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9164" y="3390801"/>
            <a:ext cx="282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76" y="1115011"/>
            <a:ext cx="508235" cy="504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21" y="302156"/>
            <a:ext cx="1613855" cy="1332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46" y="1133632"/>
            <a:ext cx="508235" cy="5040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08298" y="200368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20" y="295176"/>
            <a:ext cx="1613855" cy="133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1975476"/>
            <a:ext cx="1613854" cy="1332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70" y="1976220"/>
            <a:ext cx="1613855" cy="13320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158152" y="2246493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854801" y="2292418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405" y="2105561"/>
            <a:ext cx="4727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Ho¹t ®éng</a:t>
            </a:r>
            <a:endParaRPr lang="en-US" sz="8000" b="1" i="1" dirty="0">
              <a:solidFill>
                <a:srgbClr val="FF0000"/>
              </a:solidFill>
              <a:latin typeface=".VnAristote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220743"/>
            <a:ext cx="245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845121" y="159938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853387" y="236882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77035" y="189286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692721" y="312338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45121" y="312338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06807" y="1590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320826" y="235968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838720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154406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06807" y="3114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888972" y="1590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888972" y="2323307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420885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3736571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888972" y="3114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5552708" y="1538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546341" y="2293483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084621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5400307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552708" y="3062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268897" y="1538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262530" y="2293483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800810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116496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268897" y="3062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81" y="277695"/>
            <a:ext cx="493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5369" y="1442632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68 - 15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17068" y="1442632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79 - 59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52600" y="1442632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88 - 33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6748" y="1442632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67 - 50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75658" y="241996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83924" y="318940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6243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2325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75658" y="394396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017989" y="241996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032008" y="318940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0476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86558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17989" y="394396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272219" y="238725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72219" y="312031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85899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11981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272219" y="391125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526449" y="238725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520082" y="314181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11322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37404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526449" y="391125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06" y="199221"/>
            <a:ext cx="9394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7" y="1695258"/>
            <a:ext cx="2880000" cy="16112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5766" y="22448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20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191" y="1695258"/>
            <a:ext cx="2880000" cy="161127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2376" y="2258500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– 14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45" y="1695258"/>
            <a:ext cx="2880000" cy="161127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836545" y="22665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– 10 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251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.VnAristote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41</cp:revision>
  <dcterms:created xsi:type="dcterms:W3CDTF">2020-08-13T02:00:35Z</dcterms:created>
  <dcterms:modified xsi:type="dcterms:W3CDTF">2020-08-19T13:59:20Z</dcterms:modified>
</cp:coreProperties>
</file>