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334" r:id="rId4"/>
    <p:sldId id="257" r:id="rId5"/>
    <p:sldId id="333" r:id="rId6"/>
    <p:sldId id="282" r:id="rId7"/>
    <p:sldId id="335" r:id="rId8"/>
    <p:sldId id="330" r:id="rId9"/>
    <p:sldId id="336" r:id="rId10"/>
    <p:sldId id="337" r:id="rId11"/>
    <p:sldId id="338" r:id="rId12"/>
    <p:sldId id="323" r:id="rId13"/>
    <p:sldId id="339" r:id="rId14"/>
    <p:sldId id="308" r:id="rId15"/>
  </p:sldIdLst>
  <p:sldSz cx="9144000" cy="5715000" type="screen16x1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.VnAvant" pitchFamily="34" charset="0"/>
      <p:regular r:id="rId21"/>
      <p:bold r:id="rId22"/>
      <p:italic r:id="rId23"/>
    </p:embeddedFont>
    <p:embeddedFont>
      <p:font typeface="Tahoma" pitchFamily="34" charset="0"/>
      <p:regular r:id="rId24"/>
      <p:bold r:id="rId25"/>
    </p:embeddedFont>
    <p:embeddedFont>
      <p:font typeface=".VnTifani Heavy" pitchFamily="34" charset="0"/>
      <p:regular r:id="rId26"/>
    </p:embeddedFont>
    <p:embeddedFont>
      <p:font typeface="VNI-Thufap2" charset="0"/>
      <p:regular r:id="rId27"/>
    </p:embeddedFont>
    <p:embeddedFont>
      <p:font typeface="宋体" pitchFamily="2" charset="-122"/>
      <p:regular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FFF99"/>
    <a:srgbClr val="FF66FF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h.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Daniusoft%20Video%20Converter%20Free\Output\bai%2012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7" y="400956"/>
            <a:ext cx="5496605" cy="48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7715" y="87084"/>
            <a:ext cx="214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" y="10886"/>
            <a:ext cx="9132203" cy="5704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737" y="203199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Qua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hiÓu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24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0738" y="2329545"/>
            <a:ext cx="3795491" cy="195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Mäi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ng­êi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®×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t©m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quý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" y="1305152"/>
            <a:ext cx="7156653" cy="1752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5999" y="426356"/>
            <a:ext cx="6560457" cy="476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 – 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44" y="2420711"/>
            <a:ext cx="2943225" cy="2266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0922" y="65430"/>
            <a:ext cx="31304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12: g – 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g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a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2" y="1431468"/>
            <a:ext cx="2943225" cy="22669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ga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g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6138" y="3498326"/>
            <a:ext cx="229421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gê</a:t>
            </a:r>
            <a:r>
              <a:rPr lang="en-US" sz="3200" dirty="0" smtClean="0">
                <a:latin typeface=".VnAvant" pitchFamily="34" charset="0"/>
              </a:rPr>
              <a:t> - a - </a:t>
            </a:r>
            <a:r>
              <a:rPr lang="en-US" sz="3200" dirty="0" err="1" smtClean="0">
                <a:latin typeface=".VnAvant" pitchFamily="34" charset="0"/>
              </a:rPr>
              <a:t>ga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0922" y="65430"/>
            <a:ext cx="31304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12: g – 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5305" y="3408132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h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2940" y="3429906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å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6" y="1153432"/>
            <a:ext cx="3000375" cy="22764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hå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h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å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2080" y="3483812"/>
            <a:ext cx="479490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hê</a:t>
            </a:r>
            <a:r>
              <a:rPr lang="en-US" sz="3200" dirty="0" smtClean="0">
                <a:latin typeface=".VnAvant" pitchFamily="34" charset="0"/>
              </a:rPr>
              <a:t> - « - h« - </a:t>
            </a:r>
            <a:r>
              <a:rPr lang="en-US" sz="3200" dirty="0" err="1" smtClean="0">
                <a:latin typeface=".VnAvant" pitchFamily="34" charset="0"/>
              </a:rPr>
              <a:t>huyÒn</a:t>
            </a:r>
            <a:r>
              <a:rPr lang="en-US" sz="3200" dirty="0" smtClean="0">
                <a:latin typeface=".VnAvant" pitchFamily="34" charset="0"/>
              </a:rPr>
              <a:t> – </a:t>
            </a:r>
            <a:r>
              <a:rPr lang="en-US" sz="3200" dirty="0" err="1" smtClean="0">
                <a:latin typeface=".VnAvant" pitchFamily="34" charset="0"/>
              </a:rPr>
              <a:t>hå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29" y="754740"/>
            <a:ext cx="5836031" cy="496025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8319" y="3307439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oa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628" y="5003800"/>
            <a:ext cx="1814286" cy="658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õng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65332" y="965195"/>
            <a:ext cx="1611087" cy="6603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Êu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21790" y="2839351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µnh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31579" y="4940300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5429" y="1313537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4" y="1620402"/>
            <a:ext cx="6104051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630" y="128599"/>
            <a:ext cx="207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Më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réng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459" y="1006713"/>
            <a:ext cx="48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766" y="1708377"/>
            <a:ext cx="2676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47887" y="2160599"/>
            <a:ext cx="48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gß</a:t>
            </a:r>
            <a:r>
              <a:rPr lang="en-US" sz="2800" dirty="0" smtClean="0">
                <a:latin typeface=".VnAvant" pitchFamily="34" charset="0"/>
              </a:rPr>
              <a:t>, g¹o, </a:t>
            </a:r>
            <a:r>
              <a:rPr lang="en-US" sz="2800" dirty="0" err="1" smtClean="0">
                <a:latin typeface=".VnAvant" pitchFamily="34" charset="0"/>
              </a:rPr>
              <a:t>g¸o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gï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gèi</a:t>
            </a:r>
            <a:r>
              <a:rPr lang="en-US" sz="2800" dirty="0" smtClean="0">
                <a:latin typeface=".VnAvant" pitchFamily="34" charset="0"/>
              </a:rPr>
              <a:t>….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259" y="3336255"/>
            <a:ext cx="48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732" y="3944711"/>
            <a:ext cx="257855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85773" y="4693342"/>
            <a:ext cx="48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hoa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héi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hÌ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hÑ</a:t>
            </a:r>
            <a:r>
              <a:rPr lang="en-US" sz="2800" dirty="0" smtClean="0">
                <a:latin typeface=".VnAvant" pitchFamily="34" charset="0"/>
              </a:rPr>
              <a:t>, </a:t>
            </a:r>
            <a:endParaRPr lang="en-US" sz="28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5" y="1"/>
            <a:ext cx="6270171" cy="570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65775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BÐ Hµ, BÐ Lª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495" y="429801"/>
            <a:ext cx="6401707" cy="46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307</Words>
  <Application>Microsoft Office PowerPoint</Application>
  <PresentationFormat>On-screen Show (16:10)</PresentationFormat>
  <Paragraphs>79</Paragraphs>
  <Slides>14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.VnAvant</vt:lpstr>
      <vt:lpstr>Tahoma</vt:lpstr>
      <vt:lpstr>Times New Roman</vt:lpstr>
      <vt:lpstr>.VnTifani Heavy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173</cp:revision>
  <dcterms:created xsi:type="dcterms:W3CDTF">2020-02-10T09:35:50Z</dcterms:created>
  <dcterms:modified xsi:type="dcterms:W3CDTF">2020-08-24T13:50:11Z</dcterms:modified>
</cp:coreProperties>
</file>