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34" r:id="rId4"/>
    <p:sldId id="257" r:id="rId5"/>
    <p:sldId id="333" r:id="rId6"/>
    <p:sldId id="319" r:id="rId7"/>
    <p:sldId id="282" r:id="rId8"/>
    <p:sldId id="330" r:id="rId9"/>
    <p:sldId id="335" r:id="rId10"/>
    <p:sldId id="323" r:id="rId11"/>
    <p:sldId id="336" r:id="rId12"/>
    <p:sldId id="308" r:id="rId13"/>
  </p:sldIdLst>
  <p:sldSz cx="9144000" cy="5715000" type="screen16x1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.VnAvant" pitchFamily="34" charset="0"/>
      <p:regular r:id="rId19"/>
      <p:bold r:id="rId20"/>
      <p:italic r:id="rId21"/>
    </p:embeddedFont>
    <p:embeddedFont>
      <p:font typeface="Tahoma" pitchFamily="34" charset="0"/>
      <p:regular r:id="rId22"/>
      <p:bold r:id="rId23"/>
    </p:embeddedFont>
    <p:embeddedFont>
      <p:font typeface=".VnTifani Heavy" pitchFamily="34" charset="0"/>
      <p:regular r:id="rId24"/>
    </p:embeddedFont>
    <p:embeddedFont>
      <p:font typeface="VNI-Thufap2"/>
      <p:regular r:id="rId25"/>
    </p:embeddedFont>
    <p:embeddedFont>
      <p:font typeface="宋体" pitchFamily="2" charset="-122"/>
      <p:regular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FF99"/>
    <a:srgbClr val="006600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b.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ngã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cuments\Daniusoft%20Video%20Converter%20Free\Output\bai%2011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05" y="1420359"/>
            <a:ext cx="7715388" cy="15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1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8971" y="377371"/>
            <a:ext cx="8287658" cy="5055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bÔ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4367" y="2452914"/>
            <a:ext cx="2713176" cy="23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5524" y="65430"/>
            <a:ext cx="3461230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11: b –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bÔ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4082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447" y="1472293"/>
            <a:ext cx="1971675" cy="2247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bª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6138" y="3498326"/>
            <a:ext cx="22749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ª - bª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1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5524" y="65430"/>
            <a:ext cx="3461230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11: b –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bÔ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7"/>
          <a:stretch/>
        </p:blipFill>
        <p:spPr>
          <a:xfrm>
            <a:off x="740228" y="1057726"/>
            <a:ext cx="3081939" cy="2650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0792" y="3708395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.VnAvant" pitchFamily="34" charset="0"/>
              </a:rPr>
              <a:t>b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8427" y="3730169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Ô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bÔ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Ô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6138" y="3498326"/>
            <a:ext cx="22749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ª - bª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7027" y="711200"/>
            <a:ext cx="5338613" cy="4306090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4801" y="754741"/>
            <a:ext cx="13498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l¸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65990" y="1908624"/>
            <a:ext cx="1473210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7010" y="4165601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Ð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14057" y="4902200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ãng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944" y="3819073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¸nh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570" y="1516739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ª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37" y="1121230"/>
            <a:ext cx="7929411" cy="3741055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2000" y="593267"/>
            <a:ext cx="1698172" cy="68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h·n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61582" y="4862285"/>
            <a:ext cx="1802418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qu¹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10095" y="3323773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vâ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13942" y="4862285"/>
            <a:ext cx="1799772" cy="75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s÷a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944" y="3819073"/>
            <a:ext cx="1811638" cy="693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òa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723" y="73296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·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930530" y="1620401"/>
            <a:ext cx="7130539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·.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383" y="804219"/>
            <a:ext cx="754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§©y lµ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¶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20" y="1524000"/>
            <a:ext cx="2428875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618" y="1524000"/>
            <a:ext cx="2763839" cy="21136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686" y="1538514"/>
            <a:ext cx="2602234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1565453" y="3851215"/>
            <a:ext cx="612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con dª, con </a:t>
            </a:r>
            <a:r>
              <a:rPr lang="en-US" sz="3600" b="1" dirty="0" err="1" smtClean="0">
                <a:solidFill>
                  <a:srgbClr val="0000CC"/>
                </a:solidFill>
                <a:latin typeface=".VnAvant" pitchFamily="34" charset="0"/>
              </a:rPr>
              <a:t>dÕ</a:t>
            </a: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</a:rPr>
              <a:t>, con bª</a:t>
            </a:r>
            <a:endParaRPr lang="en-US" sz="3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63645" y="3739862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dÕ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744" y="804219"/>
            <a:ext cx="275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ë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20" y="1524000"/>
            <a:ext cx="2428875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618" y="1524000"/>
            <a:ext cx="2763839" cy="21136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686" y="1538514"/>
            <a:ext cx="2602234" cy="2057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-14515" y="3788525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.VnAvant" pitchFamily="34" charset="0"/>
              </a:rPr>
              <a:t>Dª la cµ ë </a:t>
            </a:r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7029" y="3739862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dÕ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868" y="3677043"/>
            <a:ext cx="25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c¶ bª. Bª be </a:t>
            </a:r>
            <a:r>
              <a:rPr lang="en-US" sz="2000" b="1" dirty="0" err="1" smtClean="0">
                <a:latin typeface=".VnAvant" pitchFamily="34" charset="0"/>
              </a:rPr>
              <a:t>be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254" y="3780135"/>
            <a:ext cx="272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Dª</a:t>
            </a:r>
            <a:r>
              <a:rPr lang="en-US" sz="2000" b="1" dirty="0" smtClean="0">
                <a:latin typeface=".VnAvant" pitchFamily="34" charset="0"/>
              </a:rPr>
              <a:t> la cµ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2000" b="1" dirty="0" err="1" smtClean="0">
                <a:latin typeface=".VnAvant" pitchFamily="34" charset="0"/>
              </a:rPr>
              <a:t>bê</a:t>
            </a:r>
            <a:r>
              <a:rPr lang="en-US" sz="2000" b="1" dirty="0" smtClean="0">
                <a:latin typeface=".VnAvant" pitchFamily="34" charset="0"/>
              </a:rPr>
              <a:t> ®ª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868" y="3681190"/>
            <a:ext cx="25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Bê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®ª </a:t>
            </a:r>
            <a:r>
              <a:rPr lang="en-US" sz="2000" b="1" dirty="0" err="1" smtClean="0">
                <a:latin typeface=".VnAvant" pitchFamily="34" charset="0"/>
              </a:rPr>
              <a:t>cã</a:t>
            </a:r>
            <a:r>
              <a:rPr lang="en-US" sz="2000" b="1" dirty="0" smtClean="0">
                <a:latin typeface=".VnAvant" pitchFamily="34" charset="0"/>
              </a:rPr>
              <a:t> c¶ bª. 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Bª</a:t>
            </a:r>
            <a:r>
              <a:rPr lang="en-US" sz="2000" b="1" dirty="0" smtClean="0">
                <a:latin typeface=".VnAvant" pitchFamily="34" charset="0"/>
              </a:rPr>
              <a:t> be </a:t>
            </a:r>
            <a:r>
              <a:rPr lang="en-US" sz="2000" b="1" dirty="0" err="1" smtClean="0">
                <a:latin typeface=".VnAvant" pitchFamily="34" charset="0"/>
              </a:rPr>
              <a:t>be</a:t>
            </a:r>
            <a:endParaRPr 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0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344</Words>
  <Application>Microsoft Office PowerPoint</Application>
  <PresentationFormat>On-screen Show (16:10)</PresentationFormat>
  <Paragraphs>90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.VnAvant</vt:lpstr>
      <vt:lpstr>Tahoma</vt:lpstr>
      <vt:lpstr>Times New Roman</vt:lpstr>
      <vt:lpstr>.VnTifani Heavy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167</cp:revision>
  <dcterms:created xsi:type="dcterms:W3CDTF">2020-02-10T09:35:50Z</dcterms:created>
  <dcterms:modified xsi:type="dcterms:W3CDTF">2020-08-24T13:29:09Z</dcterms:modified>
</cp:coreProperties>
</file>