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257" r:id="rId4"/>
    <p:sldId id="319" r:id="rId5"/>
    <p:sldId id="282" r:id="rId6"/>
    <p:sldId id="333" r:id="rId7"/>
    <p:sldId id="334" r:id="rId8"/>
    <p:sldId id="330" r:id="rId9"/>
    <p:sldId id="332" r:id="rId10"/>
    <p:sldId id="331" r:id="rId11"/>
    <p:sldId id="323" r:id="rId12"/>
    <p:sldId id="308" r:id="rId13"/>
  </p:sldIdLst>
  <p:sldSz cx="9144000" cy="5715000" type="screen16x10"/>
  <p:notesSz cx="6858000" cy="9144000"/>
  <p:embeddedFontLst>
    <p:embeddedFont>
      <p:font typeface=".VnTifani Heavy" pitchFamily="34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宋体" pitchFamily="2" charset="-122"/>
      <p:regular r:id="rId20"/>
    </p:embeddedFont>
    <p:embeddedFont>
      <p:font typeface=".VnAvant" pitchFamily="34" charset="0"/>
      <p:regular r:id="rId21"/>
      <p:bold r:id="rId22"/>
      <p:italic r:id="rId23"/>
      <p:boldItalic r:id="rId24"/>
    </p:embeddedFont>
    <p:embeddedFont>
      <p:font typeface="VNI-Thufap2" pitchFamily="2" charset="0"/>
      <p:regular r:id="rId25"/>
    </p:embeddedFont>
    <p:embeddedFont>
      <p:font typeface="Tahoma" pitchFamily="34" charset="0"/>
      <p:regular r:id="rId26"/>
      <p:bold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66FF"/>
    <a:srgbClr val="FFFF99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5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ê.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l.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9028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5805" y="3397928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®ª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3624" y="3276851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lä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1592" y="3278463"/>
            <a:ext cx="147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lª la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0" y="898072"/>
            <a:ext cx="2809875" cy="226695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7" y="872994"/>
            <a:ext cx="1941154" cy="229202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89" y="872994"/>
            <a:ext cx="2292002" cy="232109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47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66" y="1585459"/>
            <a:ext cx="5631265" cy="20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ª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16" y="2293937"/>
            <a:ext cx="32480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3170" y="65430"/>
            <a:ext cx="2865938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10: ª - l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433" y="3796608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l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1498" y="3818382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5" y="1065657"/>
            <a:ext cx="3248025" cy="27527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18734" y="1524778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lª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5085062" y="2135912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l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061730" y="2088039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9887" y="3400198"/>
            <a:ext cx="2484976" cy="7694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l</a:t>
            </a:r>
            <a:r>
              <a:rPr lang="en-US" sz="4400" b="1" dirty="0" err="1" smtClean="0">
                <a:latin typeface=".VnAvant" pitchFamily="34" charset="0"/>
              </a:rPr>
              <a:t>ê</a:t>
            </a:r>
            <a:r>
              <a:rPr lang="en-US" sz="4400" b="1" dirty="0" smtClean="0">
                <a:latin typeface=".VnAvant" pitchFamily="34" charset="0"/>
              </a:rPr>
              <a:t> - ª -lª</a:t>
            </a:r>
            <a:endParaRPr lang="en-US" sz="4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8" y="861650"/>
            <a:ext cx="6061683" cy="4650149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49372" y="798284"/>
            <a:ext cx="13498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65990" y="1908624"/>
            <a:ext cx="135709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öa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32913" y="4165601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Æn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46286" y="4960256"/>
            <a:ext cx="12482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4945" y="4267200"/>
            <a:ext cx="1477813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óa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4570" y="1516739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402783" y="1620401"/>
            <a:ext cx="6543221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l.</a:t>
            </a:r>
            <a:endParaRPr lang="vi-VN" sz="4000" b="1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5865" y="155155"/>
            <a:ext cx="4915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thªm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©m 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4" y="1122363"/>
            <a:ext cx="38766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32261" y="2557530"/>
            <a:ext cx="3847528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bÓ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ghÕ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lÔ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thÒ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0442" y="155155"/>
            <a:ext cx="4725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thªm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©m l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1728" y="2557530"/>
            <a:ext cx="3568606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L¸,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lo,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lu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li…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3" y="1266825"/>
            <a:ext cx="42386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7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5179" y="3368900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6" y="1069522"/>
            <a:ext cx="2657475" cy="20955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9" y="1025977"/>
            <a:ext cx="2619375" cy="20955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3" y="954313"/>
            <a:ext cx="2733675" cy="215265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4279301" y="3247823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l¸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680" y="3208564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lå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50998" y="3208564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«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469" y="3310844"/>
            <a:ext cx="13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le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le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4316" y="3233309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dÕ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680" y="3165022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bª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38"/>
            <a:ext cx="2771775" cy="222898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79" y="962933"/>
            <a:ext cx="2714625" cy="21717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54" y="936038"/>
            <a:ext cx="2771775" cy="21717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43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271</Words>
  <Application>Microsoft Office PowerPoint</Application>
  <PresentationFormat>On-screen Show (16:10)</PresentationFormat>
  <Paragraphs>80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.VnTifani Heavy</vt:lpstr>
      <vt:lpstr>Calibri</vt:lpstr>
      <vt:lpstr>宋体</vt:lpstr>
      <vt:lpstr>.VnAvant</vt:lpstr>
      <vt:lpstr>VNI-Thufap2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164</cp:revision>
  <dcterms:created xsi:type="dcterms:W3CDTF">2020-02-10T09:35:50Z</dcterms:created>
  <dcterms:modified xsi:type="dcterms:W3CDTF">2020-08-24T08:23:15Z</dcterms:modified>
</cp:coreProperties>
</file>