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5"/>
  </p:notesMasterIdLst>
  <p:sldIdLst>
    <p:sldId id="329" r:id="rId4"/>
    <p:sldId id="586" r:id="rId5"/>
    <p:sldId id="594" r:id="rId6"/>
    <p:sldId id="592" r:id="rId7"/>
    <p:sldId id="593" r:id="rId8"/>
    <p:sldId id="588" r:id="rId9"/>
    <p:sldId id="595" r:id="rId10"/>
    <p:sldId id="589" r:id="rId11"/>
    <p:sldId id="596" r:id="rId12"/>
    <p:sldId id="597" r:id="rId13"/>
    <p:sldId id="598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1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CC"/>
    <a:srgbClr val="66FFFF"/>
    <a:srgbClr val="FF7C80"/>
    <a:srgbClr val="FFFF99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09"/>
    <p:restoredTop sz="94660"/>
  </p:normalViewPr>
  <p:slideViewPr>
    <p:cSldViewPr showGuide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7E210F-B2C7-4392-BAEF-DC381EF709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</a:fld>
            <a:endParaRPr lang="en-US" altLang="vi-VN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3" Type="http://schemas.openxmlformats.org/officeDocument/2006/relationships/slideLayout" Target="../slideLayouts/slideLayout16.xml"/><Relationship Id="rId12" Type="http://schemas.microsoft.com/office/2007/relationships/hdphoto" Target="../media/image32.wdp"/><Relationship Id="rId11" Type="http://schemas.openxmlformats.org/officeDocument/2006/relationships/image" Target="../media/image31.png"/><Relationship Id="rId10" Type="http://schemas.microsoft.com/office/2007/relationships/hdphoto" Target="../media/image30.wdp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2" Type="http://schemas.openxmlformats.org/officeDocument/2006/relationships/slideLayout" Target="../slideLayouts/slideLayout16.xml"/><Relationship Id="rId11" Type="http://schemas.microsoft.com/office/2007/relationships/hdphoto" Target="../media/image16.wdp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audio" Target="../media/audio1.wav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4"/>
          <p:cNvSpPr txBox="1"/>
          <p:nvPr/>
        </p:nvSpPr>
        <p:spPr>
          <a:xfrm>
            <a:off x="1219200" y="6910388"/>
            <a:ext cx="5638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Comic Sans MS" panose="030F0702030302020204" pitchFamily="66" charset="0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3" y="-76200"/>
            <a:ext cx="9144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5"/>
          <p:cNvSpPr txBox="1"/>
          <p:nvPr/>
        </p:nvSpPr>
        <p:spPr>
          <a:xfrm>
            <a:off x="2667000" y="3733800"/>
            <a:ext cx="40386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vi-VN" sz="4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Toán</a:t>
            </a:r>
            <a:endParaRPr lang="en-US" altLang="vi-VN" sz="4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4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Ôn tập</a:t>
            </a:r>
            <a:endParaRPr lang="en-US" altLang="vi-VN" sz="4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51" y="1181724"/>
            <a:ext cx="913089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CHÀO MỪNG CÁC CON 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FF33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ĐẾN VỚI LỚP HỌC TRỰC TUYẾN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FF33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Rectangle 2"/>
          <p:cNvSpPr/>
          <p:nvPr/>
        </p:nvSpPr>
        <p:spPr>
          <a:xfrm>
            <a:off x="990600" y="2984500"/>
            <a:ext cx="76342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</a:t>
            </a: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31 tháng 8 n</a:t>
            </a:r>
            <a:r>
              <a:rPr lang="vi-VN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0257" y="1442154"/>
            <a:ext cx="454370" cy="645160"/>
            <a:chOff x="3174278" y="237323"/>
            <a:chExt cx="605826" cy="860213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x-none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05404" y="1610986"/>
            <a:ext cx="627933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Mỗi quả bóng ứng với vạch nào trên tia số?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1267" y="2248047"/>
            <a:ext cx="7566625" cy="3181325"/>
            <a:chOff x="925729" y="1064853"/>
            <a:chExt cx="10088833" cy="4241767"/>
          </a:xfrm>
        </p:grpSpPr>
        <p:grpSp>
          <p:nvGrpSpPr>
            <p:cNvPr id="7" name="Group 6"/>
            <p:cNvGrpSpPr/>
            <p:nvPr/>
          </p:nvGrpSpPr>
          <p:grpSpPr>
            <a:xfrm>
              <a:off x="925729" y="4139020"/>
              <a:ext cx="10088833" cy="1167600"/>
              <a:chOff x="1027658" y="2434111"/>
              <a:chExt cx="9618571" cy="1082713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027658" y="2719150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0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481013" y="2716902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57944" y="2719150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2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45755" y="2716902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3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31300" y="2719150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19110" y="2716902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896041" y="2719150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6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58943" y="2716902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7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67156" y="2716902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8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44087" y="2719150"/>
                <a:ext cx="31009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9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53385" y="2716902"/>
                <a:ext cx="620192" cy="79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10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6237794" y="2719150"/>
                <a:ext cx="517342" cy="79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11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34392" y="2743028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12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11323" y="2744327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13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499134" y="2742078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14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84679" y="2744326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15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472489" y="2742079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16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949420" y="2744326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17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437230" y="2742078"/>
                <a:ext cx="818345" cy="45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18</a:t>
                </a: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  <a14:imgEffect>
                        <a14:brightnessContrast bright="6000"/>
                      </a14:imgEffect>
                      <a14:imgEffect>
                        <a14:sharpenSoften amoun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brightnessContrast bright="2000"/>
                      </a14:imgEffect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aturation sat="200000"/>
                      </a14:imgEffect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7000"/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/>
                      </a14:imgEffect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"/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53" name="Freeform 79"/>
          <p:cNvSpPr/>
          <p:nvPr/>
        </p:nvSpPr>
        <p:spPr>
          <a:xfrm>
            <a:off x="5134122" y="3653765"/>
            <a:ext cx="754380" cy="969917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4" name="Freeform 82"/>
          <p:cNvSpPr/>
          <p:nvPr/>
        </p:nvSpPr>
        <p:spPr>
          <a:xfrm>
            <a:off x="1545672" y="3575387"/>
            <a:ext cx="1305716" cy="1067888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5" name="Freeform 84"/>
          <p:cNvSpPr/>
          <p:nvPr/>
        </p:nvSpPr>
        <p:spPr>
          <a:xfrm>
            <a:off x="2733822" y="3506807"/>
            <a:ext cx="2413004" cy="1146266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6" name="Freeform 85"/>
          <p:cNvSpPr/>
          <p:nvPr/>
        </p:nvSpPr>
        <p:spPr>
          <a:xfrm>
            <a:off x="1342628" y="3555793"/>
            <a:ext cx="2696471" cy="1107077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-1" fmla="*/ 3513908 w 3595294"/>
              <a:gd name="connsiteY0-2" fmla="*/ 0 h 1476103"/>
              <a:gd name="connsiteX1-3" fmla="*/ 3566160 w 3595294"/>
              <a:gd name="connsiteY1-4" fmla="*/ 143692 h 1476103"/>
              <a:gd name="connsiteX2-5" fmla="*/ 3566160 w 3595294"/>
              <a:gd name="connsiteY2-6" fmla="*/ 391886 h 1476103"/>
              <a:gd name="connsiteX3-7" fmla="*/ 3200400 w 3595294"/>
              <a:gd name="connsiteY3-8" fmla="*/ 666206 h 1476103"/>
              <a:gd name="connsiteX4-9" fmla="*/ 1619794 w 3595294"/>
              <a:gd name="connsiteY4-10" fmla="*/ 901337 h 1476103"/>
              <a:gd name="connsiteX5-11" fmla="*/ 653143 w 3595294"/>
              <a:gd name="connsiteY5-12" fmla="*/ 966652 h 1476103"/>
              <a:gd name="connsiteX6-13" fmla="*/ 0 w 3595294"/>
              <a:gd name="connsiteY6-14" fmla="*/ 1476103 h 1476103"/>
              <a:gd name="connsiteX0-15" fmla="*/ 3513908 w 3595294"/>
              <a:gd name="connsiteY0-16" fmla="*/ 0 h 1476103"/>
              <a:gd name="connsiteX1-17" fmla="*/ 3566160 w 3595294"/>
              <a:gd name="connsiteY1-18" fmla="*/ 143692 h 1476103"/>
              <a:gd name="connsiteX2-19" fmla="*/ 3566160 w 3595294"/>
              <a:gd name="connsiteY2-20" fmla="*/ 391886 h 1476103"/>
              <a:gd name="connsiteX3-21" fmla="*/ 3200400 w 3595294"/>
              <a:gd name="connsiteY3-22" fmla="*/ 666206 h 1476103"/>
              <a:gd name="connsiteX4-23" fmla="*/ 1619794 w 3595294"/>
              <a:gd name="connsiteY4-24" fmla="*/ 901337 h 1476103"/>
              <a:gd name="connsiteX5-25" fmla="*/ 431074 w 3595294"/>
              <a:gd name="connsiteY5-26" fmla="*/ 992778 h 1476103"/>
              <a:gd name="connsiteX6-27" fmla="*/ 0 w 3595294"/>
              <a:gd name="connsiteY6-28" fmla="*/ 1476103 h 1476103"/>
              <a:gd name="connsiteX0-29" fmla="*/ 3513908 w 3595294"/>
              <a:gd name="connsiteY0-30" fmla="*/ 0 h 1476103"/>
              <a:gd name="connsiteX1-31" fmla="*/ 3566160 w 3595294"/>
              <a:gd name="connsiteY1-32" fmla="*/ 143692 h 1476103"/>
              <a:gd name="connsiteX2-33" fmla="*/ 3566160 w 3595294"/>
              <a:gd name="connsiteY2-34" fmla="*/ 391886 h 1476103"/>
              <a:gd name="connsiteX3-35" fmla="*/ 3200400 w 3595294"/>
              <a:gd name="connsiteY3-36" fmla="*/ 666206 h 1476103"/>
              <a:gd name="connsiteX4-37" fmla="*/ 1619794 w 3595294"/>
              <a:gd name="connsiteY4-38" fmla="*/ 901337 h 1476103"/>
              <a:gd name="connsiteX5-39" fmla="*/ 496389 w 3595294"/>
              <a:gd name="connsiteY5-40" fmla="*/ 1097281 h 1476103"/>
              <a:gd name="connsiteX6-41" fmla="*/ 0 w 3595294"/>
              <a:gd name="connsiteY6-42" fmla="*/ 1476103 h 14761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7" name="Freeform 86"/>
          <p:cNvSpPr/>
          <p:nvPr/>
        </p:nvSpPr>
        <p:spPr>
          <a:xfrm>
            <a:off x="6471871" y="3336307"/>
            <a:ext cx="948991" cy="1304653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8" name="Freeform 87"/>
          <p:cNvSpPr/>
          <p:nvPr/>
        </p:nvSpPr>
        <p:spPr>
          <a:xfrm>
            <a:off x="6631379" y="3729605"/>
            <a:ext cx="1140566" cy="912514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-1" fmla="*/ 3513908 w 3595294"/>
              <a:gd name="connsiteY0-2" fmla="*/ 0 h 1476103"/>
              <a:gd name="connsiteX1-3" fmla="*/ 3566160 w 3595294"/>
              <a:gd name="connsiteY1-4" fmla="*/ 143692 h 1476103"/>
              <a:gd name="connsiteX2-5" fmla="*/ 3566160 w 3595294"/>
              <a:gd name="connsiteY2-6" fmla="*/ 391886 h 1476103"/>
              <a:gd name="connsiteX3-7" fmla="*/ 3200400 w 3595294"/>
              <a:gd name="connsiteY3-8" fmla="*/ 666206 h 1476103"/>
              <a:gd name="connsiteX4-9" fmla="*/ 1619794 w 3595294"/>
              <a:gd name="connsiteY4-10" fmla="*/ 901337 h 1476103"/>
              <a:gd name="connsiteX5-11" fmla="*/ 653143 w 3595294"/>
              <a:gd name="connsiteY5-12" fmla="*/ 966652 h 1476103"/>
              <a:gd name="connsiteX6-13" fmla="*/ 0 w 3595294"/>
              <a:gd name="connsiteY6-14" fmla="*/ 1476103 h 1476103"/>
              <a:gd name="connsiteX0-15" fmla="*/ 3513908 w 3595294"/>
              <a:gd name="connsiteY0-16" fmla="*/ 0 h 1476103"/>
              <a:gd name="connsiteX1-17" fmla="*/ 3566160 w 3595294"/>
              <a:gd name="connsiteY1-18" fmla="*/ 143692 h 1476103"/>
              <a:gd name="connsiteX2-19" fmla="*/ 3566160 w 3595294"/>
              <a:gd name="connsiteY2-20" fmla="*/ 391886 h 1476103"/>
              <a:gd name="connsiteX3-21" fmla="*/ 3200400 w 3595294"/>
              <a:gd name="connsiteY3-22" fmla="*/ 666206 h 1476103"/>
              <a:gd name="connsiteX4-23" fmla="*/ 1619794 w 3595294"/>
              <a:gd name="connsiteY4-24" fmla="*/ 901337 h 1476103"/>
              <a:gd name="connsiteX5-25" fmla="*/ 431074 w 3595294"/>
              <a:gd name="connsiteY5-26" fmla="*/ 992778 h 1476103"/>
              <a:gd name="connsiteX6-27" fmla="*/ 0 w 3595294"/>
              <a:gd name="connsiteY6-28" fmla="*/ 1476103 h 1476103"/>
              <a:gd name="connsiteX0-29" fmla="*/ 3513908 w 3595294"/>
              <a:gd name="connsiteY0-30" fmla="*/ 0 h 1476103"/>
              <a:gd name="connsiteX1-31" fmla="*/ 3566160 w 3595294"/>
              <a:gd name="connsiteY1-32" fmla="*/ 143692 h 1476103"/>
              <a:gd name="connsiteX2-33" fmla="*/ 3566160 w 3595294"/>
              <a:gd name="connsiteY2-34" fmla="*/ 391886 h 1476103"/>
              <a:gd name="connsiteX3-35" fmla="*/ 3200400 w 3595294"/>
              <a:gd name="connsiteY3-36" fmla="*/ 666206 h 1476103"/>
              <a:gd name="connsiteX4-37" fmla="*/ 1619794 w 3595294"/>
              <a:gd name="connsiteY4-38" fmla="*/ 901337 h 1476103"/>
              <a:gd name="connsiteX5-39" fmla="*/ 496389 w 3595294"/>
              <a:gd name="connsiteY5-40" fmla="*/ 1097281 h 1476103"/>
              <a:gd name="connsiteX6-41" fmla="*/ 0 w 3595294"/>
              <a:gd name="connsiteY6-42" fmla="*/ 1476103 h 1476103"/>
              <a:gd name="connsiteX0-43" fmla="*/ 3513908 w 3581904"/>
              <a:gd name="connsiteY0-44" fmla="*/ 0 h 1476103"/>
              <a:gd name="connsiteX1-45" fmla="*/ 3566160 w 3581904"/>
              <a:gd name="connsiteY1-46" fmla="*/ 391886 h 1476103"/>
              <a:gd name="connsiteX2-47" fmla="*/ 3200400 w 3581904"/>
              <a:gd name="connsiteY2-48" fmla="*/ 666206 h 1476103"/>
              <a:gd name="connsiteX3-49" fmla="*/ 1619794 w 3581904"/>
              <a:gd name="connsiteY3-50" fmla="*/ 901337 h 1476103"/>
              <a:gd name="connsiteX4-51" fmla="*/ 496389 w 3581904"/>
              <a:gd name="connsiteY4-52" fmla="*/ 1097281 h 1476103"/>
              <a:gd name="connsiteX5-53" fmla="*/ 0 w 3581904"/>
              <a:gd name="connsiteY5-54" fmla="*/ 1476103 h 1476103"/>
              <a:gd name="connsiteX0-55" fmla="*/ 3513908 w 3514356"/>
              <a:gd name="connsiteY0-56" fmla="*/ 0 h 1476103"/>
              <a:gd name="connsiteX1-57" fmla="*/ 3282320 w 3514356"/>
              <a:gd name="connsiteY1-58" fmla="*/ 391886 h 1476103"/>
              <a:gd name="connsiteX2-59" fmla="*/ 3200400 w 3514356"/>
              <a:gd name="connsiteY2-60" fmla="*/ 666206 h 1476103"/>
              <a:gd name="connsiteX3-61" fmla="*/ 1619794 w 3514356"/>
              <a:gd name="connsiteY3-62" fmla="*/ 901337 h 1476103"/>
              <a:gd name="connsiteX4-63" fmla="*/ 496389 w 3514356"/>
              <a:gd name="connsiteY4-64" fmla="*/ 1097281 h 1476103"/>
              <a:gd name="connsiteX5-65" fmla="*/ 0 w 3514356"/>
              <a:gd name="connsiteY5-66" fmla="*/ 1476103 h 1476103"/>
              <a:gd name="connsiteX0-67" fmla="*/ 3513908 w 3514515"/>
              <a:gd name="connsiteY0-68" fmla="*/ 0 h 1476103"/>
              <a:gd name="connsiteX1-69" fmla="*/ 3282320 w 3514515"/>
              <a:gd name="connsiteY1-70" fmla="*/ 391886 h 1476103"/>
              <a:gd name="connsiteX2-71" fmla="*/ 2885020 w 3514515"/>
              <a:gd name="connsiteY2-72" fmla="*/ 744604 h 1476103"/>
              <a:gd name="connsiteX3-73" fmla="*/ 1619794 w 3514515"/>
              <a:gd name="connsiteY3-74" fmla="*/ 901337 h 1476103"/>
              <a:gd name="connsiteX4-75" fmla="*/ 496389 w 3514515"/>
              <a:gd name="connsiteY4-76" fmla="*/ 1097281 h 1476103"/>
              <a:gd name="connsiteX5-77" fmla="*/ 0 w 3514515"/>
              <a:gd name="connsiteY5-78" fmla="*/ 1476103 h 1476103"/>
              <a:gd name="connsiteX0-79" fmla="*/ 3671598 w 3671917"/>
              <a:gd name="connsiteY0-80" fmla="*/ 0 h 1460423"/>
              <a:gd name="connsiteX1-81" fmla="*/ 3282320 w 3671917"/>
              <a:gd name="connsiteY1-82" fmla="*/ 376206 h 1460423"/>
              <a:gd name="connsiteX2-83" fmla="*/ 2885020 w 3671917"/>
              <a:gd name="connsiteY2-84" fmla="*/ 728924 h 1460423"/>
              <a:gd name="connsiteX3-85" fmla="*/ 1619794 w 3671917"/>
              <a:gd name="connsiteY3-86" fmla="*/ 885657 h 1460423"/>
              <a:gd name="connsiteX4-87" fmla="*/ 496389 w 3671917"/>
              <a:gd name="connsiteY4-88" fmla="*/ 1081601 h 1460423"/>
              <a:gd name="connsiteX5-89" fmla="*/ 0 w 3671917"/>
              <a:gd name="connsiteY5-90" fmla="*/ 1460423 h 1460423"/>
              <a:gd name="connsiteX0-91" fmla="*/ 3671598 w 3671598"/>
              <a:gd name="connsiteY0-92" fmla="*/ 0 h 1460423"/>
              <a:gd name="connsiteX1-93" fmla="*/ 3282320 w 3671598"/>
              <a:gd name="connsiteY1-94" fmla="*/ 376206 h 1460423"/>
              <a:gd name="connsiteX2-95" fmla="*/ 2885020 w 3671598"/>
              <a:gd name="connsiteY2-96" fmla="*/ 728924 h 1460423"/>
              <a:gd name="connsiteX3-97" fmla="*/ 1619794 w 3671598"/>
              <a:gd name="connsiteY3-98" fmla="*/ 885657 h 1460423"/>
              <a:gd name="connsiteX4-99" fmla="*/ 496389 w 3671598"/>
              <a:gd name="connsiteY4-100" fmla="*/ 1081601 h 1460423"/>
              <a:gd name="connsiteX5-101" fmla="*/ 0 w 3671598"/>
              <a:gd name="connsiteY5-102" fmla="*/ 1460423 h 1460423"/>
              <a:gd name="connsiteX0-103" fmla="*/ 3671598 w 3671598"/>
              <a:gd name="connsiteY0-104" fmla="*/ 0 h 1460423"/>
              <a:gd name="connsiteX1-105" fmla="*/ 3219242 w 3671598"/>
              <a:gd name="connsiteY1-106" fmla="*/ 360526 h 1460423"/>
              <a:gd name="connsiteX2-107" fmla="*/ 2885020 w 3671598"/>
              <a:gd name="connsiteY2-108" fmla="*/ 728924 h 1460423"/>
              <a:gd name="connsiteX3-109" fmla="*/ 1619794 w 3671598"/>
              <a:gd name="connsiteY3-110" fmla="*/ 885657 h 1460423"/>
              <a:gd name="connsiteX4-111" fmla="*/ 496389 w 3671598"/>
              <a:gd name="connsiteY4-112" fmla="*/ 1081601 h 1460423"/>
              <a:gd name="connsiteX5-113" fmla="*/ 0 w 3671598"/>
              <a:gd name="connsiteY5-114" fmla="*/ 1460423 h 146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026064" y="1618788"/>
            <a:ext cx="1129595" cy="392415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0917" y="1449956"/>
            <a:ext cx="454370" cy="645160"/>
            <a:chOff x="3174278" y="237323"/>
            <a:chExt cx="605826" cy="860213"/>
          </a:xfrm>
        </p:grpSpPr>
        <p:sp>
          <p:nvSpPr>
            <p:cNvPr id="4" name="Oval 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8647" y="237323"/>
              <a:ext cx="301686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x-none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6484" y="1630643"/>
            <a:ext cx="96794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154" y="2535374"/>
            <a:ext cx="8367494" cy="1787252"/>
            <a:chOff x="697023" y="1809585"/>
            <a:chExt cx="11156658" cy="2383003"/>
          </a:xfrm>
        </p:grpSpPr>
        <p:sp>
          <p:nvSpPr>
            <p:cNvPr id="8" name="Rectangle 7"/>
            <p:cNvSpPr/>
            <p:nvPr/>
          </p:nvSpPr>
          <p:spPr>
            <a:xfrm>
              <a:off x="697023" y="1885795"/>
              <a:ext cx="485140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1132" y="1885795"/>
              <a:ext cx="485140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7023" y="2736174"/>
              <a:ext cx="453898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1132" y="2736174"/>
              <a:ext cx="455930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23" y="3598607"/>
              <a:ext cx="445516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1132" y="3598607"/>
              <a:ext cx="4163060" cy="552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2"/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3"/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4"/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5"/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6"/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7"/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97433" y="2535374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01877" y="3177245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94167" y="3815897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01452" y="2535374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05896" y="3177245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98186" y="3815897"/>
            <a:ext cx="509573" cy="50672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514600"/>
            <a:ext cx="8458200" cy="370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Cloud Callout 1"/>
          <p:cNvSpPr/>
          <p:nvPr/>
        </p:nvSpPr>
        <p:spPr>
          <a:xfrm>
            <a:off x="609600" y="609600"/>
            <a:ext cx="7543800" cy="2590800"/>
          </a:xfrm>
          <a:prstGeom prst="cloudCallout">
            <a:avLst>
              <a:gd name="adj1" fmla="val -21681"/>
              <a:gd name="adj2" fmla="val 122208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0273" y="2774185"/>
            <a:ext cx="373471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537845" y="437515"/>
            <a:ext cx="40417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0021" y="1820461"/>
            <a:ext cx="7623959" cy="3494489"/>
            <a:chOff x="878774" y="1333607"/>
            <a:chExt cx="10165278" cy="4843030"/>
          </a:xfrm>
        </p:grpSpPr>
        <p:grpSp>
          <p:nvGrpSpPr>
            <p:cNvPr id="4" name="Group 3"/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>
                <a:fillRect/>
              </a:stretch>
            </p:blipFill>
            <p:spPr>
              <a:xfrm>
                <a:off x="899857" y="1333607"/>
                <a:ext cx="10144195" cy="4843030"/>
              </a:xfrm>
              <a:prstGeom prst="round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78774" y="1333607"/>
                <a:ext cx="2295504" cy="24581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ounded Rectangular Callout 35"/>
            <p:cNvSpPr/>
            <p:nvPr/>
          </p:nvSpPr>
          <p:spPr>
            <a:xfrm>
              <a:off x="2319359" y="2428876"/>
              <a:ext cx="2452666" cy="16875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ound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oundRect">
              <a:avLst/>
            </a:prstGeom>
          </p:spPr>
        </p:pic>
        <p:sp>
          <p:nvSpPr>
            <p:cNvPr id="8" name="Rounded Rectangular Callout 38"/>
            <p:cNvSpPr/>
            <p:nvPr/>
          </p:nvSpPr>
          <p:spPr>
            <a:xfrm>
              <a:off x="8578329" y="1962615"/>
              <a:ext cx="2263697" cy="13100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round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 trans="25000"/>
                      </a14:imgEffect>
                      <a14:imgEffect>
                        <a14:brightnessContrast bright="-9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roundRect">
              <a:avLst/>
            </a:prstGeom>
          </p:spPr>
        </p:pic>
      </p:grpSp>
      <p:sp>
        <p:nvSpPr>
          <p:cNvPr id="13" name="Rounded Rectangular Callout 35"/>
          <p:cNvSpPr/>
          <p:nvPr/>
        </p:nvSpPr>
        <p:spPr>
          <a:xfrm>
            <a:off x="1473302" y="2550370"/>
            <a:ext cx="2063489" cy="1424621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-1" fmla="*/ 0 w 2452666"/>
              <a:gd name="connsiteY0-2" fmla="*/ 221046 h 1616085"/>
              <a:gd name="connsiteX1-3" fmla="*/ 221046 w 2452666"/>
              <a:gd name="connsiteY1-4" fmla="*/ 0 h 1616085"/>
              <a:gd name="connsiteX2-5" fmla="*/ 1430722 w 2452666"/>
              <a:gd name="connsiteY2-6" fmla="*/ 0 h 1616085"/>
              <a:gd name="connsiteX3-7" fmla="*/ 1430722 w 2452666"/>
              <a:gd name="connsiteY3-8" fmla="*/ 0 h 1616085"/>
              <a:gd name="connsiteX4-9" fmla="*/ 2043888 w 2452666"/>
              <a:gd name="connsiteY4-10" fmla="*/ 0 h 1616085"/>
              <a:gd name="connsiteX5-11" fmla="*/ 2231620 w 2452666"/>
              <a:gd name="connsiteY5-12" fmla="*/ 0 h 1616085"/>
              <a:gd name="connsiteX6-13" fmla="*/ 2452666 w 2452666"/>
              <a:gd name="connsiteY6-14" fmla="*/ 221046 h 1616085"/>
              <a:gd name="connsiteX7-15" fmla="*/ 2452666 w 2452666"/>
              <a:gd name="connsiteY7-16" fmla="*/ 773644 h 1616085"/>
              <a:gd name="connsiteX8-17" fmla="*/ 2452666 w 2452666"/>
              <a:gd name="connsiteY8-18" fmla="*/ 773644 h 1616085"/>
              <a:gd name="connsiteX9-19" fmla="*/ 2452666 w 2452666"/>
              <a:gd name="connsiteY9-20" fmla="*/ 1105206 h 1616085"/>
              <a:gd name="connsiteX10-21" fmla="*/ 2452666 w 2452666"/>
              <a:gd name="connsiteY10-22" fmla="*/ 1105201 h 1616085"/>
              <a:gd name="connsiteX11-23" fmla="*/ 2231620 w 2452666"/>
              <a:gd name="connsiteY11-24" fmla="*/ 1326247 h 1616085"/>
              <a:gd name="connsiteX12-25" fmla="*/ 2328537 w 2452666"/>
              <a:gd name="connsiteY12-26" fmla="*/ 1616085 h 1616085"/>
              <a:gd name="connsiteX13-27" fmla="*/ 1430722 w 2452666"/>
              <a:gd name="connsiteY13-28" fmla="*/ 1326247 h 1616085"/>
              <a:gd name="connsiteX14-29" fmla="*/ 221046 w 2452666"/>
              <a:gd name="connsiteY14-30" fmla="*/ 1326247 h 1616085"/>
              <a:gd name="connsiteX15-31" fmla="*/ 0 w 2452666"/>
              <a:gd name="connsiteY15-32" fmla="*/ 1105201 h 1616085"/>
              <a:gd name="connsiteX16-33" fmla="*/ 0 w 2452666"/>
              <a:gd name="connsiteY16-34" fmla="*/ 1105206 h 1616085"/>
              <a:gd name="connsiteX17-35" fmla="*/ 0 w 2452666"/>
              <a:gd name="connsiteY17-36" fmla="*/ 773644 h 1616085"/>
              <a:gd name="connsiteX18-37" fmla="*/ 0 w 2452666"/>
              <a:gd name="connsiteY18-38" fmla="*/ 773644 h 1616085"/>
              <a:gd name="connsiteX19-39" fmla="*/ 0 w 2452666"/>
              <a:gd name="connsiteY19-40" fmla="*/ 221046 h 1616085"/>
              <a:gd name="connsiteX0-41" fmla="*/ 0 w 2452666"/>
              <a:gd name="connsiteY0-42" fmla="*/ 221046 h 1687522"/>
              <a:gd name="connsiteX1-43" fmla="*/ 221046 w 2452666"/>
              <a:gd name="connsiteY1-44" fmla="*/ 0 h 1687522"/>
              <a:gd name="connsiteX2-45" fmla="*/ 1430722 w 2452666"/>
              <a:gd name="connsiteY2-46" fmla="*/ 0 h 1687522"/>
              <a:gd name="connsiteX3-47" fmla="*/ 1430722 w 2452666"/>
              <a:gd name="connsiteY3-48" fmla="*/ 0 h 1687522"/>
              <a:gd name="connsiteX4-49" fmla="*/ 2043888 w 2452666"/>
              <a:gd name="connsiteY4-50" fmla="*/ 0 h 1687522"/>
              <a:gd name="connsiteX5-51" fmla="*/ 2231620 w 2452666"/>
              <a:gd name="connsiteY5-52" fmla="*/ 0 h 1687522"/>
              <a:gd name="connsiteX6-53" fmla="*/ 2452666 w 2452666"/>
              <a:gd name="connsiteY6-54" fmla="*/ 221046 h 1687522"/>
              <a:gd name="connsiteX7-55" fmla="*/ 2452666 w 2452666"/>
              <a:gd name="connsiteY7-56" fmla="*/ 773644 h 1687522"/>
              <a:gd name="connsiteX8-57" fmla="*/ 2452666 w 2452666"/>
              <a:gd name="connsiteY8-58" fmla="*/ 773644 h 1687522"/>
              <a:gd name="connsiteX9-59" fmla="*/ 2452666 w 2452666"/>
              <a:gd name="connsiteY9-60" fmla="*/ 1105206 h 1687522"/>
              <a:gd name="connsiteX10-61" fmla="*/ 2452666 w 2452666"/>
              <a:gd name="connsiteY10-62" fmla="*/ 1105201 h 1687522"/>
              <a:gd name="connsiteX11-63" fmla="*/ 2231620 w 2452666"/>
              <a:gd name="connsiteY11-64" fmla="*/ 1326247 h 1687522"/>
              <a:gd name="connsiteX12-65" fmla="*/ 2271387 w 2452666"/>
              <a:gd name="connsiteY12-66" fmla="*/ 1687522 h 1687522"/>
              <a:gd name="connsiteX13-67" fmla="*/ 1430722 w 2452666"/>
              <a:gd name="connsiteY13-68" fmla="*/ 1326247 h 1687522"/>
              <a:gd name="connsiteX14-69" fmla="*/ 221046 w 2452666"/>
              <a:gd name="connsiteY14-70" fmla="*/ 1326247 h 1687522"/>
              <a:gd name="connsiteX15-71" fmla="*/ 0 w 2452666"/>
              <a:gd name="connsiteY15-72" fmla="*/ 1105201 h 1687522"/>
              <a:gd name="connsiteX16-73" fmla="*/ 0 w 2452666"/>
              <a:gd name="connsiteY16-74" fmla="*/ 1105206 h 1687522"/>
              <a:gd name="connsiteX17-75" fmla="*/ 0 w 2452666"/>
              <a:gd name="connsiteY17-76" fmla="*/ 773644 h 1687522"/>
              <a:gd name="connsiteX18-77" fmla="*/ 0 w 2452666"/>
              <a:gd name="connsiteY18-78" fmla="*/ 773644 h 1687522"/>
              <a:gd name="connsiteX19-79" fmla="*/ 0 w 2452666"/>
              <a:gd name="connsiteY19-80" fmla="*/ 221046 h 1687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40"/>
          <p:cNvSpPr/>
          <p:nvPr/>
        </p:nvSpPr>
        <p:spPr>
          <a:xfrm>
            <a:off x="6632877" y="2237912"/>
            <a:ext cx="2126659" cy="1246909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202" y="2580985"/>
            <a:ext cx="19376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A! Các quả táo ghi số từ 0 đến 10.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0492" y="2385032"/>
            <a:ext cx="202467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Sắp xếp các số này như thế nào nhỉ?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/>
          <p:cNvSpPr/>
          <p:nvPr/>
        </p:nvSpPr>
        <p:spPr>
          <a:xfrm>
            <a:off x="863067" y="2813797"/>
            <a:ext cx="6492397" cy="1230407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7244948" y="2879940"/>
            <a:ext cx="1695450" cy="19907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51327" y="3131485"/>
            <a:ext cx="6143141" cy="272303"/>
            <a:chOff x="932331" y="2944906"/>
            <a:chExt cx="8830234" cy="36307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31714" y="1399631"/>
            <a:ext cx="631729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  <a:endParaRPr kumimoji="0" lang="vi-VN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26"/>
          <p:cNvSpPr/>
          <p:nvPr/>
        </p:nvSpPr>
        <p:spPr>
          <a:xfrm>
            <a:off x="5791059" y="1898666"/>
            <a:ext cx="2608232" cy="760124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408" y="3439148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0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4212" y="3436722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2619" y="3439148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2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3765" y="3436722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258" y="3439148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3403" y="3436722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811" y="3439148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2956" y="3436722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7988" y="3436722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6396" y="3439148"/>
            <a:ext cx="363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6432" y="3436722"/>
            <a:ext cx="58228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10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86396" y="2051103"/>
            <a:ext cx="232027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Đây là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tia số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3408" y="4199449"/>
            <a:ext cx="631729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1713" y="4919229"/>
            <a:ext cx="67879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17" grpId="0"/>
          <p:bldP spid="18" grpId="0" bldLvl="0" animBg="1"/>
          <p:bldP spid="19" grpId="0"/>
          <p:bldP spid="19" grpId="1"/>
          <p:bldP spid="19" grpId="2"/>
          <p:bldP spid="19" grpId="3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17" grpId="0"/>
          <p:bldP spid="18" grpId="0" bldLvl="0" animBg="1"/>
          <p:bldP spid="19" grpId="0"/>
          <p:bldP spid="19" grpId="1"/>
          <p:bldP spid="19" grpId="2"/>
          <p:bldP spid="19" grpId="3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73316" y="2663559"/>
            <a:ext cx="438581" cy="438581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00427" y="2656265"/>
            <a:ext cx="438581" cy="43858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31221" y="2652041"/>
            <a:ext cx="438581" cy="43858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92" y="1497667"/>
            <a:ext cx="88750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b)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1662" y="1821550"/>
            <a:ext cx="6492397" cy="1664660"/>
            <a:chOff x="1509448" y="1506071"/>
            <a:chExt cx="8656529" cy="2219547"/>
          </a:xfrm>
        </p:grpSpPr>
        <p:sp>
          <p:nvSpPr>
            <p:cNvPr id="7" name="Rounded Rectangle 2"/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563236" y="2622260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0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0975" y="2619025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1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5518" y="2622260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7045" y="2619025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35036" y="2622260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6563" y="2619025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1106" y="2622260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6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633" y="2619025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7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96010" y="2619025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8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40553" y="2622260"/>
              <a:ext cx="484094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9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27268" y="2619025"/>
              <a:ext cx="776385" cy="110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10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10018" y="3689614"/>
            <a:ext cx="631729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0018" y="4357855"/>
            <a:ext cx="631729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ircular Arrow 35"/>
          <p:cNvSpPr/>
          <p:nvPr/>
        </p:nvSpPr>
        <p:spPr>
          <a:xfrm>
            <a:off x="3600334" y="2118584"/>
            <a:ext cx="622016" cy="233151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-1" fmla="*/ 482 w 811549"/>
              <a:gd name="connsiteY0-2" fmla="*/ 301642 h 301642"/>
              <a:gd name="connsiteX1-3" fmla="*/ 354190 w 811549"/>
              <a:gd name="connsiteY1-4" fmla="*/ 2112 h 301642"/>
              <a:gd name="connsiteX2-5" fmla="*/ 771877 w 811549"/>
              <a:gd name="connsiteY2-6" fmla="*/ 172578 h 301642"/>
              <a:gd name="connsiteX3-7" fmla="*/ 811549 w 811549"/>
              <a:gd name="connsiteY3-8" fmla="*/ 172578 h 301642"/>
              <a:gd name="connsiteX4-9" fmla="*/ 775573 w 811549"/>
              <a:gd name="connsiteY4-10" fmla="*/ 287683 h 301642"/>
              <a:gd name="connsiteX5-11" fmla="*/ 661098 w 811549"/>
              <a:gd name="connsiteY5-12" fmla="*/ 200288 h 301642"/>
              <a:gd name="connsiteX6-13" fmla="*/ 698618 w 811549"/>
              <a:gd name="connsiteY6-14" fmla="*/ 172578 h 301642"/>
              <a:gd name="connsiteX7-15" fmla="*/ 356347 w 811549"/>
              <a:gd name="connsiteY7-16" fmla="*/ 62013 h 301642"/>
              <a:gd name="connsiteX8-17" fmla="*/ 60378 w 811549"/>
              <a:gd name="connsiteY8-18" fmla="*/ 299564 h 301642"/>
              <a:gd name="connsiteX9-19" fmla="*/ 482 w 811549"/>
              <a:gd name="connsiteY9-20" fmla="*/ 301642 h 301642"/>
              <a:gd name="connsiteX0-21" fmla="*/ 482 w 811549"/>
              <a:gd name="connsiteY0-22" fmla="*/ 301642 h 301642"/>
              <a:gd name="connsiteX1-23" fmla="*/ 354190 w 811549"/>
              <a:gd name="connsiteY1-24" fmla="*/ 2112 h 301642"/>
              <a:gd name="connsiteX2-25" fmla="*/ 771877 w 811549"/>
              <a:gd name="connsiteY2-26" fmla="*/ 172578 h 301642"/>
              <a:gd name="connsiteX3-27" fmla="*/ 811549 w 811549"/>
              <a:gd name="connsiteY3-28" fmla="*/ 172578 h 301642"/>
              <a:gd name="connsiteX4-29" fmla="*/ 775573 w 811549"/>
              <a:gd name="connsiteY4-30" fmla="*/ 287683 h 301642"/>
              <a:gd name="connsiteX5-31" fmla="*/ 661098 w 811549"/>
              <a:gd name="connsiteY5-32" fmla="*/ 200288 h 301642"/>
              <a:gd name="connsiteX6-33" fmla="*/ 714451 w 811549"/>
              <a:gd name="connsiteY6-34" fmla="*/ 184453 h 301642"/>
              <a:gd name="connsiteX7-35" fmla="*/ 356347 w 811549"/>
              <a:gd name="connsiteY7-36" fmla="*/ 62013 h 301642"/>
              <a:gd name="connsiteX8-37" fmla="*/ 60378 w 811549"/>
              <a:gd name="connsiteY8-38" fmla="*/ 299564 h 301642"/>
              <a:gd name="connsiteX9-39" fmla="*/ 482 w 811549"/>
              <a:gd name="connsiteY9-40" fmla="*/ 301642 h 301642"/>
              <a:gd name="connsiteX0-41" fmla="*/ 482 w 811549"/>
              <a:gd name="connsiteY0-42" fmla="*/ 301642 h 301642"/>
              <a:gd name="connsiteX1-43" fmla="*/ 354190 w 811549"/>
              <a:gd name="connsiteY1-44" fmla="*/ 2112 h 301642"/>
              <a:gd name="connsiteX2-45" fmla="*/ 771877 w 811549"/>
              <a:gd name="connsiteY2-46" fmla="*/ 172578 h 301642"/>
              <a:gd name="connsiteX3-47" fmla="*/ 811549 w 811549"/>
              <a:gd name="connsiteY3-48" fmla="*/ 172578 h 301642"/>
              <a:gd name="connsiteX4-49" fmla="*/ 779531 w 811549"/>
              <a:gd name="connsiteY4-50" fmla="*/ 299559 h 301642"/>
              <a:gd name="connsiteX5-51" fmla="*/ 661098 w 811549"/>
              <a:gd name="connsiteY5-52" fmla="*/ 200288 h 301642"/>
              <a:gd name="connsiteX6-53" fmla="*/ 714451 w 811549"/>
              <a:gd name="connsiteY6-54" fmla="*/ 184453 h 301642"/>
              <a:gd name="connsiteX7-55" fmla="*/ 356347 w 811549"/>
              <a:gd name="connsiteY7-56" fmla="*/ 62013 h 301642"/>
              <a:gd name="connsiteX8-57" fmla="*/ 60378 w 811549"/>
              <a:gd name="connsiteY8-58" fmla="*/ 299564 h 301642"/>
              <a:gd name="connsiteX9-59" fmla="*/ 482 w 811549"/>
              <a:gd name="connsiteY9-60" fmla="*/ 301642 h 301642"/>
              <a:gd name="connsiteX0-61" fmla="*/ 482 w 811549"/>
              <a:gd name="connsiteY0-62" fmla="*/ 301642 h 301642"/>
              <a:gd name="connsiteX1-63" fmla="*/ 354190 w 811549"/>
              <a:gd name="connsiteY1-64" fmla="*/ 2112 h 301642"/>
              <a:gd name="connsiteX2-65" fmla="*/ 771877 w 811549"/>
              <a:gd name="connsiteY2-66" fmla="*/ 172578 h 301642"/>
              <a:gd name="connsiteX3-67" fmla="*/ 811549 w 811549"/>
              <a:gd name="connsiteY3-68" fmla="*/ 172578 h 301642"/>
              <a:gd name="connsiteX4-69" fmla="*/ 779531 w 811549"/>
              <a:gd name="connsiteY4-70" fmla="*/ 299559 h 301642"/>
              <a:gd name="connsiteX5-71" fmla="*/ 661098 w 811549"/>
              <a:gd name="connsiteY5-72" fmla="*/ 200288 h 301642"/>
              <a:gd name="connsiteX6-73" fmla="*/ 714451 w 811549"/>
              <a:gd name="connsiteY6-74" fmla="*/ 184453 h 301642"/>
              <a:gd name="connsiteX7-75" fmla="*/ 356347 w 811549"/>
              <a:gd name="connsiteY7-76" fmla="*/ 62013 h 301642"/>
              <a:gd name="connsiteX8-77" fmla="*/ 60378 w 811549"/>
              <a:gd name="connsiteY8-78" fmla="*/ 299564 h 301642"/>
              <a:gd name="connsiteX9-79" fmla="*/ 482 w 811549"/>
              <a:gd name="connsiteY9-80" fmla="*/ 301642 h 301642"/>
              <a:gd name="connsiteX0-81" fmla="*/ 482 w 811549"/>
              <a:gd name="connsiteY0-82" fmla="*/ 301642 h 301642"/>
              <a:gd name="connsiteX1-83" fmla="*/ 354190 w 811549"/>
              <a:gd name="connsiteY1-84" fmla="*/ 2112 h 301642"/>
              <a:gd name="connsiteX2-85" fmla="*/ 771877 w 811549"/>
              <a:gd name="connsiteY2-86" fmla="*/ 172578 h 301642"/>
              <a:gd name="connsiteX3-87" fmla="*/ 811549 w 811549"/>
              <a:gd name="connsiteY3-88" fmla="*/ 172578 h 301642"/>
              <a:gd name="connsiteX4-89" fmla="*/ 779531 w 811549"/>
              <a:gd name="connsiteY4-90" fmla="*/ 299559 h 301642"/>
              <a:gd name="connsiteX5-91" fmla="*/ 661098 w 811549"/>
              <a:gd name="connsiteY5-92" fmla="*/ 200288 h 301642"/>
              <a:gd name="connsiteX6-93" fmla="*/ 714451 w 811549"/>
              <a:gd name="connsiteY6-94" fmla="*/ 184453 h 301642"/>
              <a:gd name="connsiteX7-95" fmla="*/ 356347 w 811549"/>
              <a:gd name="connsiteY7-96" fmla="*/ 62013 h 301642"/>
              <a:gd name="connsiteX8-97" fmla="*/ 60378 w 811549"/>
              <a:gd name="connsiteY8-98" fmla="*/ 299564 h 301642"/>
              <a:gd name="connsiteX9-99" fmla="*/ 482 w 811549"/>
              <a:gd name="connsiteY9-100" fmla="*/ 301642 h 301642"/>
              <a:gd name="connsiteX0-101" fmla="*/ 482 w 811549"/>
              <a:gd name="connsiteY0-102" fmla="*/ 301642 h 301642"/>
              <a:gd name="connsiteX1-103" fmla="*/ 354190 w 811549"/>
              <a:gd name="connsiteY1-104" fmla="*/ 2112 h 301642"/>
              <a:gd name="connsiteX2-105" fmla="*/ 771877 w 811549"/>
              <a:gd name="connsiteY2-106" fmla="*/ 172578 h 301642"/>
              <a:gd name="connsiteX3-107" fmla="*/ 811549 w 811549"/>
              <a:gd name="connsiteY3-108" fmla="*/ 172578 h 301642"/>
              <a:gd name="connsiteX4-109" fmla="*/ 779531 w 811549"/>
              <a:gd name="connsiteY4-110" fmla="*/ 299559 h 301642"/>
              <a:gd name="connsiteX5-111" fmla="*/ 661098 w 811549"/>
              <a:gd name="connsiteY5-112" fmla="*/ 200288 h 301642"/>
              <a:gd name="connsiteX6-113" fmla="*/ 714451 w 811549"/>
              <a:gd name="connsiteY6-114" fmla="*/ 184453 h 301642"/>
              <a:gd name="connsiteX7-115" fmla="*/ 413497 w 811549"/>
              <a:gd name="connsiteY7-116" fmla="*/ 62013 h 301642"/>
              <a:gd name="connsiteX8-117" fmla="*/ 60378 w 811549"/>
              <a:gd name="connsiteY8-118" fmla="*/ 299564 h 301642"/>
              <a:gd name="connsiteX9-119" fmla="*/ 482 w 811549"/>
              <a:gd name="connsiteY9-120" fmla="*/ 301642 h 301642"/>
              <a:gd name="connsiteX0-121" fmla="*/ 482 w 811549"/>
              <a:gd name="connsiteY0-122" fmla="*/ 301642 h 301642"/>
              <a:gd name="connsiteX1-123" fmla="*/ 354190 w 811549"/>
              <a:gd name="connsiteY1-124" fmla="*/ 2112 h 301642"/>
              <a:gd name="connsiteX2-125" fmla="*/ 771877 w 811549"/>
              <a:gd name="connsiteY2-126" fmla="*/ 172578 h 301642"/>
              <a:gd name="connsiteX3-127" fmla="*/ 811549 w 811549"/>
              <a:gd name="connsiteY3-128" fmla="*/ 172578 h 301642"/>
              <a:gd name="connsiteX4-129" fmla="*/ 779531 w 811549"/>
              <a:gd name="connsiteY4-130" fmla="*/ 299559 h 301642"/>
              <a:gd name="connsiteX5-131" fmla="*/ 661098 w 811549"/>
              <a:gd name="connsiteY5-132" fmla="*/ 200288 h 301642"/>
              <a:gd name="connsiteX6-133" fmla="*/ 714451 w 811549"/>
              <a:gd name="connsiteY6-134" fmla="*/ 184453 h 301642"/>
              <a:gd name="connsiteX7-135" fmla="*/ 413497 w 811549"/>
              <a:gd name="connsiteY7-136" fmla="*/ 62013 h 301642"/>
              <a:gd name="connsiteX8-137" fmla="*/ 60378 w 811549"/>
              <a:gd name="connsiteY8-138" fmla="*/ 299564 h 301642"/>
              <a:gd name="connsiteX9-139" fmla="*/ 482 w 811549"/>
              <a:gd name="connsiteY9-140" fmla="*/ 301642 h 301642"/>
              <a:gd name="connsiteX0-141" fmla="*/ 482 w 811549"/>
              <a:gd name="connsiteY0-142" fmla="*/ 301642 h 301642"/>
              <a:gd name="connsiteX1-143" fmla="*/ 354190 w 811549"/>
              <a:gd name="connsiteY1-144" fmla="*/ 2112 h 301642"/>
              <a:gd name="connsiteX2-145" fmla="*/ 771877 w 811549"/>
              <a:gd name="connsiteY2-146" fmla="*/ 172578 h 301642"/>
              <a:gd name="connsiteX3-147" fmla="*/ 811549 w 811549"/>
              <a:gd name="connsiteY3-148" fmla="*/ 172578 h 301642"/>
              <a:gd name="connsiteX4-149" fmla="*/ 779531 w 811549"/>
              <a:gd name="connsiteY4-150" fmla="*/ 299559 h 301642"/>
              <a:gd name="connsiteX5-151" fmla="*/ 661098 w 811549"/>
              <a:gd name="connsiteY5-152" fmla="*/ 200288 h 301642"/>
              <a:gd name="connsiteX6-153" fmla="*/ 714451 w 811549"/>
              <a:gd name="connsiteY6-154" fmla="*/ 184453 h 301642"/>
              <a:gd name="connsiteX7-155" fmla="*/ 413497 w 811549"/>
              <a:gd name="connsiteY7-156" fmla="*/ 62013 h 301642"/>
              <a:gd name="connsiteX8-157" fmla="*/ 60378 w 811549"/>
              <a:gd name="connsiteY8-158" fmla="*/ 299564 h 301642"/>
              <a:gd name="connsiteX9-159" fmla="*/ 482 w 811549"/>
              <a:gd name="connsiteY9-160" fmla="*/ 301642 h 301642"/>
              <a:gd name="connsiteX0-161" fmla="*/ 482 w 811549"/>
              <a:gd name="connsiteY0-162" fmla="*/ 301642 h 301642"/>
              <a:gd name="connsiteX1-163" fmla="*/ 354190 w 811549"/>
              <a:gd name="connsiteY1-164" fmla="*/ 2112 h 301642"/>
              <a:gd name="connsiteX2-165" fmla="*/ 771877 w 811549"/>
              <a:gd name="connsiteY2-166" fmla="*/ 172578 h 301642"/>
              <a:gd name="connsiteX3-167" fmla="*/ 811549 w 811549"/>
              <a:gd name="connsiteY3-168" fmla="*/ 172578 h 301642"/>
              <a:gd name="connsiteX4-169" fmla="*/ 779531 w 811549"/>
              <a:gd name="connsiteY4-170" fmla="*/ 299559 h 301642"/>
              <a:gd name="connsiteX5-171" fmla="*/ 661098 w 811549"/>
              <a:gd name="connsiteY5-172" fmla="*/ 200288 h 301642"/>
              <a:gd name="connsiteX6-173" fmla="*/ 714451 w 811549"/>
              <a:gd name="connsiteY6-174" fmla="*/ 184453 h 301642"/>
              <a:gd name="connsiteX7-175" fmla="*/ 413497 w 811549"/>
              <a:gd name="connsiteY7-176" fmla="*/ 62013 h 301642"/>
              <a:gd name="connsiteX8-177" fmla="*/ 60378 w 811549"/>
              <a:gd name="connsiteY8-178" fmla="*/ 299564 h 301642"/>
              <a:gd name="connsiteX9-179" fmla="*/ 482 w 811549"/>
              <a:gd name="connsiteY9-180" fmla="*/ 301642 h 301642"/>
              <a:gd name="connsiteX0-181" fmla="*/ 371 w 811438"/>
              <a:gd name="connsiteY0-182" fmla="*/ 304983 h 304983"/>
              <a:gd name="connsiteX1-183" fmla="*/ 354079 w 811438"/>
              <a:gd name="connsiteY1-184" fmla="*/ 5453 h 304983"/>
              <a:gd name="connsiteX2-185" fmla="*/ 771766 w 811438"/>
              <a:gd name="connsiteY2-186" fmla="*/ 175919 h 304983"/>
              <a:gd name="connsiteX3-187" fmla="*/ 811438 w 811438"/>
              <a:gd name="connsiteY3-188" fmla="*/ 175919 h 304983"/>
              <a:gd name="connsiteX4-189" fmla="*/ 779420 w 811438"/>
              <a:gd name="connsiteY4-190" fmla="*/ 302900 h 304983"/>
              <a:gd name="connsiteX5-191" fmla="*/ 660987 w 811438"/>
              <a:gd name="connsiteY5-192" fmla="*/ 203629 h 304983"/>
              <a:gd name="connsiteX6-193" fmla="*/ 714340 w 811438"/>
              <a:gd name="connsiteY6-194" fmla="*/ 187794 h 304983"/>
              <a:gd name="connsiteX7-195" fmla="*/ 413386 w 811438"/>
              <a:gd name="connsiteY7-196" fmla="*/ 65354 h 304983"/>
              <a:gd name="connsiteX8-197" fmla="*/ 60267 w 811438"/>
              <a:gd name="connsiteY8-198" fmla="*/ 302905 h 304983"/>
              <a:gd name="connsiteX9-199" fmla="*/ 371 w 811438"/>
              <a:gd name="connsiteY9-200" fmla="*/ 304983 h 304983"/>
              <a:gd name="connsiteX0-201" fmla="*/ 0 w 811067"/>
              <a:gd name="connsiteY0-202" fmla="*/ 304983 h 304983"/>
              <a:gd name="connsiteX1-203" fmla="*/ 353708 w 811067"/>
              <a:gd name="connsiteY1-204" fmla="*/ 5453 h 304983"/>
              <a:gd name="connsiteX2-205" fmla="*/ 771395 w 811067"/>
              <a:gd name="connsiteY2-206" fmla="*/ 175919 h 304983"/>
              <a:gd name="connsiteX3-207" fmla="*/ 811067 w 811067"/>
              <a:gd name="connsiteY3-208" fmla="*/ 175919 h 304983"/>
              <a:gd name="connsiteX4-209" fmla="*/ 779049 w 811067"/>
              <a:gd name="connsiteY4-210" fmla="*/ 302900 h 304983"/>
              <a:gd name="connsiteX5-211" fmla="*/ 660616 w 811067"/>
              <a:gd name="connsiteY5-212" fmla="*/ 203629 h 304983"/>
              <a:gd name="connsiteX6-213" fmla="*/ 713969 w 811067"/>
              <a:gd name="connsiteY6-214" fmla="*/ 187794 h 304983"/>
              <a:gd name="connsiteX7-215" fmla="*/ 413015 w 811067"/>
              <a:gd name="connsiteY7-216" fmla="*/ 65354 h 304983"/>
              <a:gd name="connsiteX8-217" fmla="*/ 59896 w 811067"/>
              <a:gd name="connsiteY8-218" fmla="*/ 302905 h 304983"/>
              <a:gd name="connsiteX9-219" fmla="*/ 0 w 811067"/>
              <a:gd name="connsiteY9-220" fmla="*/ 304983 h 304983"/>
              <a:gd name="connsiteX0-221" fmla="*/ 0 w 811067"/>
              <a:gd name="connsiteY0-222" fmla="*/ 304983 h 304983"/>
              <a:gd name="connsiteX1-223" fmla="*/ 353708 w 811067"/>
              <a:gd name="connsiteY1-224" fmla="*/ 5453 h 304983"/>
              <a:gd name="connsiteX2-225" fmla="*/ 771395 w 811067"/>
              <a:gd name="connsiteY2-226" fmla="*/ 175919 h 304983"/>
              <a:gd name="connsiteX3-227" fmla="*/ 811067 w 811067"/>
              <a:gd name="connsiteY3-228" fmla="*/ 175919 h 304983"/>
              <a:gd name="connsiteX4-229" fmla="*/ 779049 w 811067"/>
              <a:gd name="connsiteY4-230" fmla="*/ 302900 h 304983"/>
              <a:gd name="connsiteX5-231" fmla="*/ 660616 w 811067"/>
              <a:gd name="connsiteY5-232" fmla="*/ 203629 h 304983"/>
              <a:gd name="connsiteX6-233" fmla="*/ 713969 w 811067"/>
              <a:gd name="connsiteY6-234" fmla="*/ 187794 h 304983"/>
              <a:gd name="connsiteX7-235" fmla="*/ 413015 w 811067"/>
              <a:gd name="connsiteY7-236" fmla="*/ 65354 h 304983"/>
              <a:gd name="connsiteX8-237" fmla="*/ 59896 w 811067"/>
              <a:gd name="connsiteY8-238" fmla="*/ 302905 h 304983"/>
              <a:gd name="connsiteX9-239" fmla="*/ 0 w 811067"/>
              <a:gd name="connsiteY9-240" fmla="*/ 304983 h 304983"/>
              <a:gd name="connsiteX0-241" fmla="*/ 0 w 811067"/>
              <a:gd name="connsiteY0-242" fmla="*/ 299738 h 299738"/>
              <a:gd name="connsiteX1-243" fmla="*/ 353708 w 811067"/>
              <a:gd name="connsiteY1-244" fmla="*/ 208 h 299738"/>
              <a:gd name="connsiteX2-245" fmla="*/ 771395 w 811067"/>
              <a:gd name="connsiteY2-246" fmla="*/ 170674 h 299738"/>
              <a:gd name="connsiteX3-247" fmla="*/ 811067 w 811067"/>
              <a:gd name="connsiteY3-248" fmla="*/ 170674 h 299738"/>
              <a:gd name="connsiteX4-249" fmla="*/ 779049 w 811067"/>
              <a:gd name="connsiteY4-250" fmla="*/ 297655 h 299738"/>
              <a:gd name="connsiteX5-251" fmla="*/ 660616 w 811067"/>
              <a:gd name="connsiteY5-252" fmla="*/ 198384 h 299738"/>
              <a:gd name="connsiteX6-253" fmla="*/ 713969 w 811067"/>
              <a:gd name="connsiteY6-254" fmla="*/ 182549 h 299738"/>
              <a:gd name="connsiteX7-255" fmla="*/ 413015 w 811067"/>
              <a:gd name="connsiteY7-256" fmla="*/ 60109 h 299738"/>
              <a:gd name="connsiteX8-257" fmla="*/ 59896 w 811067"/>
              <a:gd name="connsiteY8-258" fmla="*/ 297660 h 299738"/>
              <a:gd name="connsiteX9-259" fmla="*/ 0 w 811067"/>
              <a:gd name="connsiteY9-260" fmla="*/ 299738 h 299738"/>
              <a:gd name="connsiteX0-261" fmla="*/ 0 w 811067"/>
              <a:gd name="connsiteY0-262" fmla="*/ 306859 h 306859"/>
              <a:gd name="connsiteX1-263" fmla="*/ 396571 w 811067"/>
              <a:gd name="connsiteY1-264" fmla="*/ 186 h 306859"/>
              <a:gd name="connsiteX2-265" fmla="*/ 771395 w 811067"/>
              <a:gd name="connsiteY2-266" fmla="*/ 177795 h 306859"/>
              <a:gd name="connsiteX3-267" fmla="*/ 811067 w 811067"/>
              <a:gd name="connsiteY3-268" fmla="*/ 177795 h 306859"/>
              <a:gd name="connsiteX4-269" fmla="*/ 779049 w 811067"/>
              <a:gd name="connsiteY4-270" fmla="*/ 304776 h 306859"/>
              <a:gd name="connsiteX5-271" fmla="*/ 660616 w 811067"/>
              <a:gd name="connsiteY5-272" fmla="*/ 205505 h 306859"/>
              <a:gd name="connsiteX6-273" fmla="*/ 713969 w 811067"/>
              <a:gd name="connsiteY6-274" fmla="*/ 189670 h 306859"/>
              <a:gd name="connsiteX7-275" fmla="*/ 413015 w 811067"/>
              <a:gd name="connsiteY7-276" fmla="*/ 67230 h 306859"/>
              <a:gd name="connsiteX8-277" fmla="*/ 59896 w 811067"/>
              <a:gd name="connsiteY8-278" fmla="*/ 304781 h 306859"/>
              <a:gd name="connsiteX9-279" fmla="*/ 0 w 811067"/>
              <a:gd name="connsiteY9-280" fmla="*/ 306859 h 306859"/>
              <a:gd name="connsiteX0-281" fmla="*/ 0 w 811067"/>
              <a:gd name="connsiteY0-282" fmla="*/ 306859 h 306859"/>
              <a:gd name="connsiteX1-283" fmla="*/ 396571 w 811067"/>
              <a:gd name="connsiteY1-284" fmla="*/ 186 h 306859"/>
              <a:gd name="connsiteX2-285" fmla="*/ 771395 w 811067"/>
              <a:gd name="connsiteY2-286" fmla="*/ 177795 h 306859"/>
              <a:gd name="connsiteX3-287" fmla="*/ 811067 w 811067"/>
              <a:gd name="connsiteY3-288" fmla="*/ 177795 h 306859"/>
              <a:gd name="connsiteX4-289" fmla="*/ 779049 w 811067"/>
              <a:gd name="connsiteY4-290" fmla="*/ 304776 h 306859"/>
              <a:gd name="connsiteX5-291" fmla="*/ 660616 w 811067"/>
              <a:gd name="connsiteY5-292" fmla="*/ 205505 h 306859"/>
              <a:gd name="connsiteX6-293" fmla="*/ 713969 w 811067"/>
              <a:gd name="connsiteY6-294" fmla="*/ 189670 h 306859"/>
              <a:gd name="connsiteX7-295" fmla="*/ 413015 w 811067"/>
              <a:gd name="connsiteY7-296" fmla="*/ 67230 h 306859"/>
              <a:gd name="connsiteX8-297" fmla="*/ 59896 w 811067"/>
              <a:gd name="connsiteY8-298" fmla="*/ 304781 h 306859"/>
              <a:gd name="connsiteX9-299" fmla="*/ 0 w 811067"/>
              <a:gd name="connsiteY9-300" fmla="*/ 306859 h 306859"/>
              <a:gd name="connsiteX0-301" fmla="*/ 0 w 811067"/>
              <a:gd name="connsiteY0-302" fmla="*/ 306811 h 306811"/>
              <a:gd name="connsiteX1-303" fmla="*/ 396571 w 811067"/>
              <a:gd name="connsiteY1-304" fmla="*/ 138 h 306811"/>
              <a:gd name="connsiteX2-305" fmla="*/ 771395 w 811067"/>
              <a:gd name="connsiteY2-306" fmla="*/ 177747 h 306811"/>
              <a:gd name="connsiteX3-307" fmla="*/ 811067 w 811067"/>
              <a:gd name="connsiteY3-308" fmla="*/ 177747 h 306811"/>
              <a:gd name="connsiteX4-309" fmla="*/ 779049 w 811067"/>
              <a:gd name="connsiteY4-310" fmla="*/ 304728 h 306811"/>
              <a:gd name="connsiteX5-311" fmla="*/ 660616 w 811067"/>
              <a:gd name="connsiteY5-312" fmla="*/ 205457 h 306811"/>
              <a:gd name="connsiteX6-313" fmla="*/ 713969 w 811067"/>
              <a:gd name="connsiteY6-314" fmla="*/ 189622 h 306811"/>
              <a:gd name="connsiteX7-315" fmla="*/ 413015 w 811067"/>
              <a:gd name="connsiteY7-316" fmla="*/ 67182 h 306811"/>
              <a:gd name="connsiteX8-317" fmla="*/ 59896 w 811067"/>
              <a:gd name="connsiteY8-318" fmla="*/ 304733 h 306811"/>
              <a:gd name="connsiteX9-319" fmla="*/ 0 w 811067"/>
              <a:gd name="connsiteY9-320" fmla="*/ 306811 h 306811"/>
              <a:gd name="connsiteX0-321" fmla="*/ 0 w 811067"/>
              <a:gd name="connsiteY0-322" fmla="*/ 306674 h 306674"/>
              <a:gd name="connsiteX1-323" fmla="*/ 396571 w 811067"/>
              <a:gd name="connsiteY1-324" fmla="*/ 1 h 306674"/>
              <a:gd name="connsiteX2-325" fmla="*/ 771395 w 811067"/>
              <a:gd name="connsiteY2-326" fmla="*/ 177610 h 306674"/>
              <a:gd name="connsiteX3-327" fmla="*/ 811067 w 811067"/>
              <a:gd name="connsiteY3-328" fmla="*/ 177610 h 306674"/>
              <a:gd name="connsiteX4-329" fmla="*/ 779049 w 811067"/>
              <a:gd name="connsiteY4-330" fmla="*/ 304591 h 306674"/>
              <a:gd name="connsiteX5-331" fmla="*/ 660616 w 811067"/>
              <a:gd name="connsiteY5-332" fmla="*/ 205320 h 306674"/>
              <a:gd name="connsiteX6-333" fmla="*/ 713969 w 811067"/>
              <a:gd name="connsiteY6-334" fmla="*/ 189485 h 306674"/>
              <a:gd name="connsiteX7-335" fmla="*/ 413015 w 811067"/>
              <a:gd name="connsiteY7-336" fmla="*/ 67045 h 306674"/>
              <a:gd name="connsiteX8-337" fmla="*/ 59896 w 811067"/>
              <a:gd name="connsiteY8-338" fmla="*/ 304596 h 306674"/>
              <a:gd name="connsiteX9-339" fmla="*/ 0 w 811067"/>
              <a:gd name="connsiteY9-340" fmla="*/ 306674 h 306674"/>
              <a:gd name="connsiteX0-341" fmla="*/ 0 w 811067"/>
              <a:gd name="connsiteY0-342" fmla="*/ 306674 h 306674"/>
              <a:gd name="connsiteX1-343" fmla="*/ 396571 w 811067"/>
              <a:gd name="connsiteY1-344" fmla="*/ 1 h 306674"/>
              <a:gd name="connsiteX2-345" fmla="*/ 771395 w 811067"/>
              <a:gd name="connsiteY2-346" fmla="*/ 177610 h 306674"/>
              <a:gd name="connsiteX3-347" fmla="*/ 811067 w 811067"/>
              <a:gd name="connsiteY3-348" fmla="*/ 177610 h 306674"/>
              <a:gd name="connsiteX4-349" fmla="*/ 779049 w 811067"/>
              <a:gd name="connsiteY4-350" fmla="*/ 304591 h 306674"/>
              <a:gd name="connsiteX5-351" fmla="*/ 660616 w 811067"/>
              <a:gd name="connsiteY5-352" fmla="*/ 205320 h 306674"/>
              <a:gd name="connsiteX6-353" fmla="*/ 713969 w 811067"/>
              <a:gd name="connsiteY6-354" fmla="*/ 189485 h 306674"/>
              <a:gd name="connsiteX7-355" fmla="*/ 413015 w 811067"/>
              <a:gd name="connsiteY7-356" fmla="*/ 54462 h 306674"/>
              <a:gd name="connsiteX8-357" fmla="*/ 59896 w 811067"/>
              <a:gd name="connsiteY8-358" fmla="*/ 304596 h 306674"/>
              <a:gd name="connsiteX9-359" fmla="*/ 0 w 811067"/>
              <a:gd name="connsiteY9-360" fmla="*/ 306674 h 306674"/>
              <a:gd name="connsiteX0-361" fmla="*/ 0 w 811067"/>
              <a:gd name="connsiteY0-362" fmla="*/ 306674 h 306674"/>
              <a:gd name="connsiteX1-363" fmla="*/ 396571 w 811067"/>
              <a:gd name="connsiteY1-364" fmla="*/ 1 h 306674"/>
              <a:gd name="connsiteX2-365" fmla="*/ 771395 w 811067"/>
              <a:gd name="connsiteY2-366" fmla="*/ 177610 h 306674"/>
              <a:gd name="connsiteX3-367" fmla="*/ 811067 w 811067"/>
              <a:gd name="connsiteY3-368" fmla="*/ 177610 h 306674"/>
              <a:gd name="connsiteX4-369" fmla="*/ 779049 w 811067"/>
              <a:gd name="connsiteY4-370" fmla="*/ 304591 h 306674"/>
              <a:gd name="connsiteX5-371" fmla="*/ 660616 w 811067"/>
              <a:gd name="connsiteY5-372" fmla="*/ 205320 h 306674"/>
              <a:gd name="connsiteX6-373" fmla="*/ 713969 w 811067"/>
              <a:gd name="connsiteY6-374" fmla="*/ 189485 h 306674"/>
              <a:gd name="connsiteX7-375" fmla="*/ 413015 w 811067"/>
              <a:gd name="connsiteY7-376" fmla="*/ 54462 h 306674"/>
              <a:gd name="connsiteX8-377" fmla="*/ 59896 w 811067"/>
              <a:gd name="connsiteY8-378" fmla="*/ 304596 h 306674"/>
              <a:gd name="connsiteX9-379" fmla="*/ 0 w 811067"/>
              <a:gd name="connsiteY9-380" fmla="*/ 306674 h 306674"/>
              <a:gd name="connsiteX0-381" fmla="*/ 0 w 811067"/>
              <a:gd name="connsiteY0-382" fmla="*/ 306674 h 306674"/>
              <a:gd name="connsiteX1-383" fmla="*/ 396571 w 811067"/>
              <a:gd name="connsiteY1-384" fmla="*/ 1 h 306674"/>
              <a:gd name="connsiteX2-385" fmla="*/ 771395 w 811067"/>
              <a:gd name="connsiteY2-386" fmla="*/ 177610 h 306674"/>
              <a:gd name="connsiteX3-387" fmla="*/ 811067 w 811067"/>
              <a:gd name="connsiteY3-388" fmla="*/ 177610 h 306674"/>
              <a:gd name="connsiteX4-389" fmla="*/ 779049 w 811067"/>
              <a:gd name="connsiteY4-390" fmla="*/ 304591 h 306674"/>
              <a:gd name="connsiteX5-391" fmla="*/ 660616 w 811067"/>
              <a:gd name="connsiteY5-392" fmla="*/ 205320 h 306674"/>
              <a:gd name="connsiteX6-393" fmla="*/ 713969 w 811067"/>
              <a:gd name="connsiteY6-394" fmla="*/ 189485 h 306674"/>
              <a:gd name="connsiteX7-395" fmla="*/ 413015 w 811067"/>
              <a:gd name="connsiteY7-396" fmla="*/ 54462 h 306674"/>
              <a:gd name="connsiteX8-397" fmla="*/ 59896 w 811067"/>
              <a:gd name="connsiteY8-398" fmla="*/ 304596 h 306674"/>
              <a:gd name="connsiteX9-399" fmla="*/ 0 w 811067"/>
              <a:gd name="connsiteY9-400" fmla="*/ 306674 h 306674"/>
              <a:gd name="connsiteX0-401" fmla="*/ 0 w 811067"/>
              <a:gd name="connsiteY0-402" fmla="*/ 306674 h 306674"/>
              <a:gd name="connsiteX1-403" fmla="*/ 396571 w 811067"/>
              <a:gd name="connsiteY1-404" fmla="*/ 1 h 306674"/>
              <a:gd name="connsiteX2-405" fmla="*/ 771395 w 811067"/>
              <a:gd name="connsiteY2-406" fmla="*/ 177610 h 306674"/>
              <a:gd name="connsiteX3-407" fmla="*/ 811067 w 811067"/>
              <a:gd name="connsiteY3-408" fmla="*/ 177610 h 306674"/>
              <a:gd name="connsiteX4-409" fmla="*/ 779049 w 811067"/>
              <a:gd name="connsiteY4-410" fmla="*/ 304591 h 306674"/>
              <a:gd name="connsiteX5-411" fmla="*/ 660616 w 811067"/>
              <a:gd name="connsiteY5-412" fmla="*/ 205320 h 306674"/>
              <a:gd name="connsiteX6-413" fmla="*/ 713969 w 811067"/>
              <a:gd name="connsiteY6-414" fmla="*/ 189485 h 306674"/>
              <a:gd name="connsiteX7-415" fmla="*/ 413015 w 811067"/>
              <a:gd name="connsiteY7-416" fmla="*/ 54462 h 306674"/>
              <a:gd name="connsiteX8-417" fmla="*/ 59896 w 811067"/>
              <a:gd name="connsiteY8-418" fmla="*/ 304596 h 306674"/>
              <a:gd name="connsiteX9-419" fmla="*/ 0 w 811067"/>
              <a:gd name="connsiteY9-420" fmla="*/ 306674 h 306674"/>
              <a:gd name="connsiteX0-421" fmla="*/ 0 w 811067"/>
              <a:gd name="connsiteY0-422" fmla="*/ 306674 h 306674"/>
              <a:gd name="connsiteX1-423" fmla="*/ 396571 w 811067"/>
              <a:gd name="connsiteY1-424" fmla="*/ 1 h 306674"/>
              <a:gd name="connsiteX2-425" fmla="*/ 771395 w 811067"/>
              <a:gd name="connsiteY2-426" fmla="*/ 177610 h 306674"/>
              <a:gd name="connsiteX3-427" fmla="*/ 811067 w 811067"/>
              <a:gd name="connsiteY3-428" fmla="*/ 177610 h 306674"/>
              <a:gd name="connsiteX4-429" fmla="*/ 779049 w 811067"/>
              <a:gd name="connsiteY4-430" fmla="*/ 304591 h 306674"/>
              <a:gd name="connsiteX5-431" fmla="*/ 660616 w 811067"/>
              <a:gd name="connsiteY5-432" fmla="*/ 205320 h 306674"/>
              <a:gd name="connsiteX6-433" fmla="*/ 713969 w 811067"/>
              <a:gd name="connsiteY6-434" fmla="*/ 189485 h 306674"/>
              <a:gd name="connsiteX7-435" fmla="*/ 413015 w 811067"/>
              <a:gd name="connsiteY7-436" fmla="*/ 54462 h 306674"/>
              <a:gd name="connsiteX8-437" fmla="*/ 59896 w 811067"/>
              <a:gd name="connsiteY8-438" fmla="*/ 304596 h 306674"/>
              <a:gd name="connsiteX9-439" fmla="*/ 0 w 811067"/>
              <a:gd name="connsiteY9-440" fmla="*/ 306674 h 306674"/>
              <a:gd name="connsiteX0-441" fmla="*/ 0 w 811067"/>
              <a:gd name="connsiteY0-442" fmla="*/ 306674 h 306674"/>
              <a:gd name="connsiteX1-443" fmla="*/ 396571 w 811067"/>
              <a:gd name="connsiteY1-444" fmla="*/ 1 h 306674"/>
              <a:gd name="connsiteX2-445" fmla="*/ 771395 w 811067"/>
              <a:gd name="connsiteY2-446" fmla="*/ 177610 h 306674"/>
              <a:gd name="connsiteX3-447" fmla="*/ 811067 w 811067"/>
              <a:gd name="connsiteY3-448" fmla="*/ 177610 h 306674"/>
              <a:gd name="connsiteX4-449" fmla="*/ 779049 w 811067"/>
              <a:gd name="connsiteY4-450" fmla="*/ 304591 h 306674"/>
              <a:gd name="connsiteX5-451" fmla="*/ 660616 w 811067"/>
              <a:gd name="connsiteY5-452" fmla="*/ 205320 h 306674"/>
              <a:gd name="connsiteX6-453" fmla="*/ 713969 w 811067"/>
              <a:gd name="connsiteY6-454" fmla="*/ 189485 h 306674"/>
              <a:gd name="connsiteX7-455" fmla="*/ 413015 w 811067"/>
              <a:gd name="connsiteY7-456" fmla="*/ 54462 h 306674"/>
              <a:gd name="connsiteX8-457" fmla="*/ 59896 w 811067"/>
              <a:gd name="connsiteY8-458" fmla="*/ 304596 h 306674"/>
              <a:gd name="connsiteX9-459" fmla="*/ 0 w 811067"/>
              <a:gd name="connsiteY9-460" fmla="*/ 306674 h 306674"/>
              <a:gd name="connsiteX0-461" fmla="*/ 0 w 811067"/>
              <a:gd name="connsiteY0-462" fmla="*/ 306674 h 306674"/>
              <a:gd name="connsiteX1-463" fmla="*/ 396571 w 811067"/>
              <a:gd name="connsiteY1-464" fmla="*/ 1 h 306674"/>
              <a:gd name="connsiteX2-465" fmla="*/ 771395 w 811067"/>
              <a:gd name="connsiteY2-466" fmla="*/ 177610 h 306674"/>
              <a:gd name="connsiteX3-467" fmla="*/ 811067 w 811067"/>
              <a:gd name="connsiteY3-468" fmla="*/ 177610 h 306674"/>
              <a:gd name="connsiteX4-469" fmla="*/ 779049 w 811067"/>
              <a:gd name="connsiteY4-470" fmla="*/ 304591 h 306674"/>
              <a:gd name="connsiteX5-471" fmla="*/ 660616 w 811067"/>
              <a:gd name="connsiteY5-472" fmla="*/ 205320 h 306674"/>
              <a:gd name="connsiteX6-473" fmla="*/ 713969 w 811067"/>
              <a:gd name="connsiteY6-474" fmla="*/ 189485 h 306674"/>
              <a:gd name="connsiteX7-475" fmla="*/ 413015 w 811067"/>
              <a:gd name="connsiteY7-476" fmla="*/ 54462 h 306674"/>
              <a:gd name="connsiteX8-477" fmla="*/ 59896 w 811067"/>
              <a:gd name="connsiteY8-478" fmla="*/ 304596 h 306674"/>
              <a:gd name="connsiteX9-479" fmla="*/ 0 w 811067"/>
              <a:gd name="connsiteY9-480" fmla="*/ 306674 h 306674"/>
              <a:gd name="connsiteX0-481" fmla="*/ 0 w 811067"/>
              <a:gd name="connsiteY0-482" fmla="*/ 306674 h 306674"/>
              <a:gd name="connsiteX1-483" fmla="*/ 396571 w 811067"/>
              <a:gd name="connsiteY1-484" fmla="*/ 1 h 306674"/>
              <a:gd name="connsiteX2-485" fmla="*/ 771395 w 811067"/>
              <a:gd name="connsiteY2-486" fmla="*/ 177610 h 306674"/>
              <a:gd name="connsiteX3-487" fmla="*/ 811067 w 811067"/>
              <a:gd name="connsiteY3-488" fmla="*/ 177610 h 306674"/>
              <a:gd name="connsiteX4-489" fmla="*/ 779049 w 811067"/>
              <a:gd name="connsiteY4-490" fmla="*/ 304591 h 306674"/>
              <a:gd name="connsiteX5-491" fmla="*/ 660616 w 811067"/>
              <a:gd name="connsiteY5-492" fmla="*/ 205320 h 306674"/>
              <a:gd name="connsiteX6-493" fmla="*/ 713969 w 811067"/>
              <a:gd name="connsiteY6-494" fmla="*/ 189485 h 306674"/>
              <a:gd name="connsiteX7-495" fmla="*/ 392043 w 811067"/>
              <a:gd name="connsiteY7-496" fmla="*/ 54462 h 306674"/>
              <a:gd name="connsiteX8-497" fmla="*/ 59896 w 811067"/>
              <a:gd name="connsiteY8-498" fmla="*/ 304596 h 306674"/>
              <a:gd name="connsiteX9-499" fmla="*/ 0 w 811067"/>
              <a:gd name="connsiteY9-500" fmla="*/ 306674 h 306674"/>
              <a:gd name="connsiteX0-501" fmla="*/ 0 w 811067"/>
              <a:gd name="connsiteY0-502" fmla="*/ 306674 h 306674"/>
              <a:gd name="connsiteX1-503" fmla="*/ 379793 w 811067"/>
              <a:gd name="connsiteY1-504" fmla="*/ 1 h 306674"/>
              <a:gd name="connsiteX2-505" fmla="*/ 771395 w 811067"/>
              <a:gd name="connsiteY2-506" fmla="*/ 177610 h 306674"/>
              <a:gd name="connsiteX3-507" fmla="*/ 811067 w 811067"/>
              <a:gd name="connsiteY3-508" fmla="*/ 177610 h 306674"/>
              <a:gd name="connsiteX4-509" fmla="*/ 779049 w 811067"/>
              <a:gd name="connsiteY4-510" fmla="*/ 304591 h 306674"/>
              <a:gd name="connsiteX5-511" fmla="*/ 660616 w 811067"/>
              <a:gd name="connsiteY5-512" fmla="*/ 205320 h 306674"/>
              <a:gd name="connsiteX6-513" fmla="*/ 713969 w 811067"/>
              <a:gd name="connsiteY6-514" fmla="*/ 189485 h 306674"/>
              <a:gd name="connsiteX7-515" fmla="*/ 392043 w 811067"/>
              <a:gd name="connsiteY7-516" fmla="*/ 54462 h 306674"/>
              <a:gd name="connsiteX8-517" fmla="*/ 59896 w 811067"/>
              <a:gd name="connsiteY8-518" fmla="*/ 304596 h 306674"/>
              <a:gd name="connsiteX9-519" fmla="*/ 0 w 811067"/>
              <a:gd name="connsiteY9-520" fmla="*/ 306674 h 306674"/>
              <a:gd name="connsiteX0-521" fmla="*/ 0 w 811067"/>
              <a:gd name="connsiteY0-522" fmla="*/ 306674 h 306674"/>
              <a:gd name="connsiteX1-523" fmla="*/ 379793 w 811067"/>
              <a:gd name="connsiteY1-524" fmla="*/ 1 h 306674"/>
              <a:gd name="connsiteX2-525" fmla="*/ 771395 w 811067"/>
              <a:gd name="connsiteY2-526" fmla="*/ 177610 h 306674"/>
              <a:gd name="connsiteX3-527" fmla="*/ 811067 w 811067"/>
              <a:gd name="connsiteY3-528" fmla="*/ 177610 h 306674"/>
              <a:gd name="connsiteX4-529" fmla="*/ 779049 w 811067"/>
              <a:gd name="connsiteY4-530" fmla="*/ 304591 h 306674"/>
              <a:gd name="connsiteX5-531" fmla="*/ 660616 w 811067"/>
              <a:gd name="connsiteY5-532" fmla="*/ 205320 h 306674"/>
              <a:gd name="connsiteX6-533" fmla="*/ 713969 w 811067"/>
              <a:gd name="connsiteY6-534" fmla="*/ 189485 h 306674"/>
              <a:gd name="connsiteX7-535" fmla="*/ 392043 w 811067"/>
              <a:gd name="connsiteY7-536" fmla="*/ 54462 h 306674"/>
              <a:gd name="connsiteX8-537" fmla="*/ 59896 w 811067"/>
              <a:gd name="connsiteY8-538" fmla="*/ 304596 h 306674"/>
              <a:gd name="connsiteX9-539" fmla="*/ 0 w 811067"/>
              <a:gd name="connsiteY9-540" fmla="*/ 306674 h 306674"/>
              <a:gd name="connsiteX0-541" fmla="*/ 0 w 811067"/>
              <a:gd name="connsiteY0-542" fmla="*/ 307795 h 307795"/>
              <a:gd name="connsiteX1-543" fmla="*/ 379793 w 811067"/>
              <a:gd name="connsiteY1-544" fmla="*/ 1122 h 307795"/>
              <a:gd name="connsiteX2-545" fmla="*/ 771395 w 811067"/>
              <a:gd name="connsiteY2-546" fmla="*/ 178731 h 307795"/>
              <a:gd name="connsiteX3-547" fmla="*/ 811067 w 811067"/>
              <a:gd name="connsiteY3-548" fmla="*/ 178731 h 307795"/>
              <a:gd name="connsiteX4-549" fmla="*/ 779049 w 811067"/>
              <a:gd name="connsiteY4-550" fmla="*/ 305712 h 307795"/>
              <a:gd name="connsiteX5-551" fmla="*/ 660616 w 811067"/>
              <a:gd name="connsiteY5-552" fmla="*/ 206441 h 307795"/>
              <a:gd name="connsiteX6-553" fmla="*/ 713969 w 811067"/>
              <a:gd name="connsiteY6-554" fmla="*/ 190606 h 307795"/>
              <a:gd name="connsiteX7-555" fmla="*/ 392043 w 811067"/>
              <a:gd name="connsiteY7-556" fmla="*/ 55583 h 307795"/>
              <a:gd name="connsiteX8-557" fmla="*/ 59896 w 811067"/>
              <a:gd name="connsiteY8-558" fmla="*/ 305717 h 307795"/>
              <a:gd name="connsiteX9-559" fmla="*/ 0 w 811067"/>
              <a:gd name="connsiteY9-560" fmla="*/ 307795 h 307795"/>
              <a:gd name="connsiteX0-561" fmla="*/ 0 w 811067"/>
              <a:gd name="connsiteY0-562" fmla="*/ 306674 h 306674"/>
              <a:gd name="connsiteX1-563" fmla="*/ 379793 w 811067"/>
              <a:gd name="connsiteY1-564" fmla="*/ 1 h 306674"/>
              <a:gd name="connsiteX2-565" fmla="*/ 771395 w 811067"/>
              <a:gd name="connsiteY2-566" fmla="*/ 177610 h 306674"/>
              <a:gd name="connsiteX3-567" fmla="*/ 811067 w 811067"/>
              <a:gd name="connsiteY3-568" fmla="*/ 177610 h 306674"/>
              <a:gd name="connsiteX4-569" fmla="*/ 779049 w 811067"/>
              <a:gd name="connsiteY4-570" fmla="*/ 304591 h 306674"/>
              <a:gd name="connsiteX5-571" fmla="*/ 660616 w 811067"/>
              <a:gd name="connsiteY5-572" fmla="*/ 205320 h 306674"/>
              <a:gd name="connsiteX6-573" fmla="*/ 713969 w 811067"/>
              <a:gd name="connsiteY6-574" fmla="*/ 189485 h 306674"/>
              <a:gd name="connsiteX7-575" fmla="*/ 392043 w 811067"/>
              <a:gd name="connsiteY7-576" fmla="*/ 54462 h 306674"/>
              <a:gd name="connsiteX8-577" fmla="*/ 59896 w 811067"/>
              <a:gd name="connsiteY8-578" fmla="*/ 304596 h 306674"/>
              <a:gd name="connsiteX9-579" fmla="*/ 0 w 811067"/>
              <a:gd name="connsiteY9-580" fmla="*/ 306674 h 306674"/>
              <a:gd name="connsiteX0-581" fmla="*/ 0 w 811067"/>
              <a:gd name="connsiteY0-582" fmla="*/ 310868 h 310868"/>
              <a:gd name="connsiteX1-583" fmla="*/ 400765 w 811067"/>
              <a:gd name="connsiteY1-584" fmla="*/ 0 h 310868"/>
              <a:gd name="connsiteX2-585" fmla="*/ 771395 w 811067"/>
              <a:gd name="connsiteY2-586" fmla="*/ 181804 h 310868"/>
              <a:gd name="connsiteX3-587" fmla="*/ 811067 w 811067"/>
              <a:gd name="connsiteY3-588" fmla="*/ 181804 h 310868"/>
              <a:gd name="connsiteX4-589" fmla="*/ 779049 w 811067"/>
              <a:gd name="connsiteY4-590" fmla="*/ 308785 h 310868"/>
              <a:gd name="connsiteX5-591" fmla="*/ 660616 w 811067"/>
              <a:gd name="connsiteY5-592" fmla="*/ 209514 h 310868"/>
              <a:gd name="connsiteX6-593" fmla="*/ 713969 w 811067"/>
              <a:gd name="connsiteY6-594" fmla="*/ 193679 h 310868"/>
              <a:gd name="connsiteX7-595" fmla="*/ 392043 w 811067"/>
              <a:gd name="connsiteY7-596" fmla="*/ 58656 h 310868"/>
              <a:gd name="connsiteX8-597" fmla="*/ 59896 w 811067"/>
              <a:gd name="connsiteY8-598" fmla="*/ 308790 h 310868"/>
              <a:gd name="connsiteX9-599" fmla="*/ 0 w 811067"/>
              <a:gd name="connsiteY9-600" fmla="*/ 310868 h 310868"/>
              <a:gd name="connsiteX0-601" fmla="*/ 0 w 811067"/>
              <a:gd name="connsiteY0-602" fmla="*/ 310868 h 310868"/>
              <a:gd name="connsiteX1-603" fmla="*/ 400765 w 811067"/>
              <a:gd name="connsiteY1-604" fmla="*/ 0 h 310868"/>
              <a:gd name="connsiteX2-605" fmla="*/ 771395 w 811067"/>
              <a:gd name="connsiteY2-606" fmla="*/ 181804 h 310868"/>
              <a:gd name="connsiteX3-607" fmla="*/ 811067 w 811067"/>
              <a:gd name="connsiteY3-608" fmla="*/ 181804 h 310868"/>
              <a:gd name="connsiteX4-609" fmla="*/ 779049 w 811067"/>
              <a:gd name="connsiteY4-610" fmla="*/ 308785 h 310868"/>
              <a:gd name="connsiteX5-611" fmla="*/ 660616 w 811067"/>
              <a:gd name="connsiteY5-612" fmla="*/ 209514 h 310868"/>
              <a:gd name="connsiteX6-613" fmla="*/ 713969 w 811067"/>
              <a:gd name="connsiteY6-614" fmla="*/ 193679 h 310868"/>
              <a:gd name="connsiteX7-615" fmla="*/ 392043 w 811067"/>
              <a:gd name="connsiteY7-616" fmla="*/ 58656 h 310868"/>
              <a:gd name="connsiteX8-617" fmla="*/ 59896 w 811067"/>
              <a:gd name="connsiteY8-618" fmla="*/ 308790 h 310868"/>
              <a:gd name="connsiteX9-619" fmla="*/ 0 w 811067"/>
              <a:gd name="connsiteY9-620" fmla="*/ 310868 h 310868"/>
              <a:gd name="connsiteX0-621" fmla="*/ 0 w 829355"/>
              <a:gd name="connsiteY0-622" fmla="*/ 310868 h 310868"/>
              <a:gd name="connsiteX1-623" fmla="*/ 400765 w 829355"/>
              <a:gd name="connsiteY1-624" fmla="*/ 0 h 310868"/>
              <a:gd name="connsiteX2-625" fmla="*/ 771395 w 829355"/>
              <a:gd name="connsiteY2-626" fmla="*/ 181804 h 310868"/>
              <a:gd name="connsiteX3-627" fmla="*/ 829355 w 829355"/>
              <a:gd name="connsiteY3-628" fmla="*/ 181804 h 310868"/>
              <a:gd name="connsiteX4-629" fmla="*/ 779049 w 829355"/>
              <a:gd name="connsiteY4-630" fmla="*/ 308785 h 310868"/>
              <a:gd name="connsiteX5-631" fmla="*/ 660616 w 829355"/>
              <a:gd name="connsiteY5-632" fmla="*/ 209514 h 310868"/>
              <a:gd name="connsiteX6-633" fmla="*/ 713969 w 829355"/>
              <a:gd name="connsiteY6-634" fmla="*/ 193679 h 310868"/>
              <a:gd name="connsiteX7-635" fmla="*/ 392043 w 829355"/>
              <a:gd name="connsiteY7-636" fmla="*/ 58656 h 310868"/>
              <a:gd name="connsiteX8-637" fmla="*/ 59896 w 829355"/>
              <a:gd name="connsiteY8-638" fmla="*/ 308790 h 310868"/>
              <a:gd name="connsiteX9-639" fmla="*/ 0 w 829355"/>
              <a:gd name="connsiteY9-640" fmla="*/ 310868 h 310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5" name="Circular Arrow 35"/>
          <p:cNvSpPr/>
          <p:nvPr/>
        </p:nvSpPr>
        <p:spPr>
          <a:xfrm flipH="1">
            <a:off x="2997701" y="2109599"/>
            <a:ext cx="622016" cy="233151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-1" fmla="*/ 482 w 811549"/>
              <a:gd name="connsiteY0-2" fmla="*/ 301642 h 301642"/>
              <a:gd name="connsiteX1-3" fmla="*/ 354190 w 811549"/>
              <a:gd name="connsiteY1-4" fmla="*/ 2112 h 301642"/>
              <a:gd name="connsiteX2-5" fmla="*/ 771877 w 811549"/>
              <a:gd name="connsiteY2-6" fmla="*/ 172578 h 301642"/>
              <a:gd name="connsiteX3-7" fmla="*/ 811549 w 811549"/>
              <a:gd name="connsiteY3-8" fmla="*/ 172578 h 301642"/>
              <a:gd name="connsiteX4-9" fmla="*/ 775573 w 811549"/>
              <a:gd name="connsiteY4-10" fmla="*/ 287683 h 301642"/>
              <a:gd name="connsiteX5-11" fmla="*/ 661098 w 811549"/>
              <a:gd name="connsiteY5-12" fmla="*/ 200288 h 301642"/>
              <a:gd name="connsiteX6-13" fmla="*/ 698618 w 811549"/>
              <a:gd name="connsiteY6-14" fmla="*/ 172578 h 301642"/>
              <a:gd name="connsiteX7-15" fmla="*/ 356347 w 811549"/>
              <a:gd name="connsiteY7-16" fmla="*/ 62013 h 301642"/>
              <a:gd name="connsiteX8-17" fmla="*/ 60378 w 811549"/>
              <a:gd name="connsiteY8-18" fmla="*/ 299564 h 301642"/>
              <a:gd name="connsiteX9-19" fmla="*/ 482 w 811549"/>
              <a:gd name="connsiteY9-20" fmla="*/ 301642 h 301642"/>
              <a:gd name="connsiteX0-21" fmla="*/ 482 w 811549"/>
              <a:gd name="connsiteY0-22" fmla="*/ 301642 h 301642"/>
              <a:gd name="connsiteX1-23" fmla="*/ 354190 w 811549"/>
              <a:gd name="connsiteY1-24" fmla="*/ 2112 h 301642"/>
              <a:gd name="connsiteX2-25" fmla="*/ 771877 w 811549"/>
              <a:gd name="connsiteY2-26" fmla="*/ 172578 h 301642"/>
              <a:gd name="connsiteX3-27" fmla="*/ 811549 w 811549"/>
              <a:gd name="connsiteY3-28" fmla="*/ 172578 h 301642"/>
              <a:gd name="connsiteX4-29" fmla="*/ 775573 w 811549"/>
              <a:gd name="connsiteY4-30" fmla="*/ 287683 h 301642"/>
              <a:gd name="connsiteX5-31" fmla="*/ 661098 w 811549"/>
              <a:gd name="connsiteY5-32" fmla="*/ 200288 h 301642"/>
              <a:gd name="connsiteX6-33" fmla="*/ 714451 w 811549"/>
              <a:gd name="connsiteY6-34" fmla="*/ 184453 h 301642"/>
              <a:gd name="connsiteX7-35" fmla="*/ 356347 w 811549"/>
              <a:gd name="connsiteY7-36" fmla="*/ 62013 h 301642"/>
              <a:gd name="connsiteX8-37" fmla="*/ 60378 w 811549"/>
              <a:gd name="connsiteY8-38" fmla="*/ 299564 h 301642"/>
              <a:gd name="connsiteX9-39" fmla="*/ 482 w 811549"/>
              <a:gd name="connsiteY9-40" fmla="*/ 301642 h 301642"/>
              <a:gd name="connsiteX0-41" fmla="*/ 482 w 811549"/>
              <a:gd name="connsiteY0-42" fmla="*/ 301642 h 301642"/>
              <a:gd name="connsiteX1-43" fmla="*/ 354190 w 811549"/>
              <a:gd name="connsiteY1-44" fmla="*/ 2112 h 301642"/>
              <a:gd name="connsiteX2-45" fmla="*/ 771877 w 811549"/>
              <a:gd name="connsiteY2-46" fmla="*/ 172578 h 301642"/>
              <a:gd name="connsiteX3-47" fmla="*/ 811549 w 811549"/>
              <a:gd name="connsiteY3-48" fmla="*/ 172578 h 301642"/>
              <a:gd name="connsiteX4-49" fmla="*/ 779531 w 811549"/>
              <a:gd name="connsiteY4-50" fmla="*/ 299559 h 301642"/>
              <a:gd name="connsiteX5-51" fmla="*/ 661098 w 811549"/>
              <a:gd name="connsiteY5-52" fmla="*/ 200288 h 301642"/>
              <a:gd name="connsiteX6-53" fmla="*/ 714451 w 811549"/>
              <a:gd name="connsiteY6-54" fmla="*/ 184453 h 301642"/>
              <a:gd name="connsiteX7-55" fmla="*/ 356347 w 811549"/>
              <a:gd name="connsiteY7-56" fmla="*/ 62013 h 301642"/>
              <a:gd name="connsiteX8-57" fmla="*/ 60378 w 811549"/>
              <a:gd name="connsiteY8-58" fmla="*/ 299564 h 301642"/>
              <a:gd name="connsiteX9-59" fmla="*/ 482 w 811549"/>
              <a:gd name="connsiteY9-60" fmla="*/ 301642 h 301642"/>
              <a:gd name="connsiteX0-61" fmla="*/ 482 w 811549"/>
              <a:gd name="connsiteY0-62" fmla="*/ 301642 h 301642"/>
              <a:gd name="connsiteX1-63" fmla="*/ 354190 w 811549"/>
              <a:gd name="connsiteY1-64" fmla="*/ 2112 h 301642"/>
              <a:gd name="connsiteX2-65" fmla="*/ 771877 w 811549"/>
              <a:gd name="connsiteY2-66" fmla="*/ 172578 h 301642"/>
              <a:gd name="connsiteX3-67" fmla="*/ 811549 w 811549"/>
              <a:gd name="connsiteY3-68" fmla="*/ 172578 h 301642"/>
              <a:gd name="connsiteX4-69" fmla="*/ 779531 w 811549"/>
              <a:gd name="connsiteY4-70" fmla="*/ 299559 h 301642"/>
              <a:gd name="connsiteX5-71" fmla="*/ 661098 w 811549"/>
              <a:gd name="connsiteY5-72" fmla="*/ 200288 h 301642"/>
              <a:gd name="connsiteX6-73" fmla="*/ 714451 w 811549"/>
              <a:gd name="connsiteY6-74" fmla="*/ 184453 h 301642"/>
              <a:gd name="connsiteX7-75" fmla="*/ 356347 w 811549"/>
              <a:gd name="connsiteY7-76" fmla="*/ 62013 h 301642"/>
              <a:gd name="connsiteX8-77" fmla="*/ 60378 w 811549"/>
              <a:gd name="connsiteY8-78" fmla="*/ 299564 h 301642"/>
              <a:gd name="connsiteX9-79" fmla="*/ 482 w 811549"/>
              <a:gd name="connsiteY9-80" fmla="*/ 301642 h 301642"/>
              <a:gd name="connsiteX0-81" fmla="*/ 482 w 811549"/>
              <a:gd name="connsiteY0-82" fmla="*/ 301642 h 301642"/>
              <a:gd name="connsiteX1-83" fmla="*/ 354190 w 811549"/>
              <a:gd name="connsiteY1-84" fmla="*/ 2112 h 301642"/>
              <a:gd name="connsiteX2-85" fmla="*/ 771877 w 811549"/>
              <a:gd name="connsiteY2-86" fmla="*/ 172578 h 301642"/>
              <a:gd name="connsiteX3-87" fmla="*/ 811549 w 811549"/>
              <a:gd name="connsiteY3-88" fmla="*/ 172578 h 301642"/>
              <a:gd name="connsiteX4-89" fmla="*/ 779531 w 811549"/>
              <a:gd name="connsiteY4-90" fmla="*/ 299559 h 301642"/>
              <a:gd name="connsiteX5-91" fmla="*/ 661098 w 811549"/>
              <a:gd name="connsiteY5-92" fmla="*/ 200288 h 301642"/>
              <a:gd name="connsiteX6-93" fmla="*/ 714451 w 811549"/>
              <a:gd name="connsiteY6-94" fmla="*/ 184453 h 301642"/>
              <a:gd name="connsiteX7-95" fmla="*/ 356347 w 811549"/>
              <a:gd name="connsiteY7-96" fmla="*/ 62013 h 301642"/>
              <a:gd name="connsiteX8-97" fmla="*/ 60378 w 811549"/>
              <a:gd name="connsiteY8-98" fmla="*/ 299564 h 301642"/>
              <a:gd name="connsiteX9-99" fmla="*/ 482 w 811549"/>
              <a:gd name="connsiteY9-100" fmla="*/ 301642 h 301642"/>
              <a:gd name="connsiteX0-101" fmla="*/ 482 w 811549"/>
              <a:gd name="connsiteY0-102" fmla="*/ 301642 h 301642"/>
              <a:gd name="connsiteX1-103" fmla="*/ 354190 w 811549"/>
              <a:gd name="connsiteY1-104" fmla="*/ 2112 h 301642"/>
              <a:gd name="connsiteX2-105" fmla="*/ 771877 w 811549"/>
              <a:gd name="connsiteY2-106" fmla="*/ 172578 h 301642"/>
              <a:gd name="connsiteX3-107" fmla="*/ 811549 w 811549"/>
              <a:gd name="connsiteY3-108" fmla="*/ 172578 h 301642"/>
              <a:gd name="connsiteX4-109" fmla="*/ 779531 w 811549"/>
              <a:gd name="connsiteY4-110" fmla="*/ 299559 h 301642"/>
              <a:gd name="connsiteX5-111" fmla="*/ 661098 w 811549"/>
              <a:gd name="connsiteY5-112" fmla="*/ 200288 h 301642"/>
              <a:gd name="connsiteX6-113" fmla="*/ 714451 w 811549"/>
              <a:gd name="connsiteY6-114" fmla="*/ 184453 h 301642"/>
              <a:gd name="connsiteX7-115" fmla="*/ 413497 w 811549"/>
              <a:gd name="connsiteY7-116" fmla="*/ 62013 h 301642"/>
              <a:gd name="connsiteX8-117" fmla="*/ 60378 w 811549"/>
              <a:gd name="connsiteY8-118" fmla="*/ 299564 h 301642"/>
              <a:gd name="connsiteX9-119" fmla="*/ 482 w 811549"/>
              <a:gd name="connsiteY9-120" fmla="*/ 301642 h 301642"/>
              <a:gd name="connsiteX0-121" fmla="*/ 482 w 811549"/>
              <a:gd name="connsiteY0-122" fmla="*/ 301642 h 301642"/>
              <a:gd name="connsiteX1-123" fmla="*/ 354190 w 811549"/>
              <a:gd name="connsiteY1-124" fmla="*/ 2112 h 301642"/>
              <a:gd name="connsiteX2-125" fmla="*/ 771877 w 811549"/>
              <a:gd name="connsiteY2-126" fmla="*/ 172578 h 301642"/>
              <a:gd name="connsiteX3-127" fmla="*/ 811549 w 811549"/>
              <a:gd name="connsiteY3-128" fmla="*/ 172578 h 301642"/>
              <a:gd name="connsiteX4-129" fmla="*/ 779531 w 811549"/>
              <a:gd name="connsiteY4-130" fmla="*/ 299559 h 301642"/>
              <a:gd name="connsiteX5-131" fmla="*/ 661098 w 811549"/>
              <a:gd name="connsiteY5-132" fmla="*/ 200288 h 301642"/>
              <a:gd name="connsiteX6-133" fmla="*/ 714451 w 811549"/>
              <a:gd name="connsiteY6-134" fmla="*/ 184453 h 301642"/>
              <a:gd name="connsiteX7-135" fmla="*/ 413497 w 811549"/>
              <a:gd name="connsiteY7-136" fmla="*/ 62013 h 301642"/>
              <a:gd name="connsiteX8-137" fmla="*/ 60378 w 811549"/>
              <a:gd name="connsiteY8-138" fmla="*/ 299564 h 301642"/>
              <a:gd name="connsiteX9-139" fmla="*/ 482 w 811549"/>
              <a:gd name="connsiteY9-140" fmla="*/ 301642 h 301642"/>
              <a:gd name="connsiteX0-141" fmla="*/ 482 w 811549"/>
              <a:gd name="connsiteY0-142" fmla="*/ 301642 h 301642"/>
              <a:gd name="connsiteX1-143" fmla="*/ 354190 w 811549"/>
              <a:gd name="connsiteY1-144" fmla="*/ 2112 h 301642"/>
              <a:gd name="connsiteX2-145" fmla="*/ 771877 w 811549"/>
              <a:gd name="connsiteY2-146" fmla="*/ 172578 h 301642"/>
              <a:gd name="connsiteX3-147" fmla="*/ 811549 w 811549"/>
              <a:gd name="connsiteY3-148" fmla="*/ 172578 h 301642"/>
              <a:gd name="connsiteX4-149" fmla="*/ 779531 w 811549"/>
              <a:gd name="connsiteY4-150" fmla="*/ 299559 h 301642"/>
              <a:gd name="connsiteX5-151" fmla="*/ 661098 w 811549"/>
              <a:gd name="connsiteY5-152" fmla="*/ 200288 h 301642"/>
              <a:gd name="connsiteX6-153" fmla="*/ 714451 w 811549"/>
              <a:gd name="connsiteY6-154" fmla="*/ 184453 h 301642"/>
              <a:gd name="connsiteX7-155" fmla="*/ 413497 w 811549"/>
              <a:gd name="connsiteY7-156" fmla="*/ 62013 h 301642"/>
              <a:gd name="connsiteX8-157" fmla="*/ 60378 w 811549"/>
              <a:gd name="connsiteY8-158" fmla="*/ 299564 h 301642"/>
              <a:gd name="connsiteX9-159" fmla="*/ 482 w 811549"/>
              <a:gd name="connsiteY9-160" fmla="*/ 301642 h 301642"/>
              <a:gd name="connsiteX0-161" fmla="*/ 482 w 811549"/>
              <a:gd name="connsiteY0-162" fmla="*/ 301642 h 301642"/>
              <a:gd name="connsiteX1-163" fmla="*/ 354190 w 811549"/>
              <a:gd name="connsiteY1-164" fmla="*/ 2112 h 301642"/>
              <a:gd name="connsiteX2-165" fmla="*/ 771877 w 811549"/>
              <a:gd name="connsiteY2-166" fmla="*/ 172578 h 301642"/>
              <a:gd name="connsiteX3-167" fmla="*/ 811549 w 811549"/>
              <a:gd name="connsiteY3-168" fmla="*/ 172578 h 301642"/>
              <a:gd name="connsiteX4-169" fmla="*/ 779531 w 811549"/>
              <a:gd name="connsiteY4-170" fmla="*/ 299559 h 301642"/>
              <a:gd name="connsiteX5-171" fmla="*/ 661098 w 811549"/>
              <a:gd name="connsiteY5-172" fmla="*/ 200288 h 301642"/>
              <a:gd name="connsiteX6-173" fmla="*/ 714451 w 811549"/>
              <a:gd name="connsiteY6-174" fmla="*/ 184453 h 301642"/>
              <a:gd name="connsiteX7-175" fmla="*/ 413497 w 811549"/>
              <a:gd name="connsiteY7-176" fmla="*/ 62013 h 301642"/>
              <a:gd name="connsiteX8-177" fmla="*/ 60378 w 811549"/>
              <a:gd name="connsiteY8-178" fmla="*/ 299564 h 301642"/>
              <a:gd name="connsiteX9-179" fmla="*/ 482 w 811549"/>
              <a:gd name="connsiteY9-180" fmla="*/ 301642 h 301642"/>
              <a:gd name="connsiteX0-181" fmla="*/ 371 w 811438"/>
              <a:gd name="connsiteY0-182" fmla="*/ 304983 h 304983"/>
              <a:gd name="connsiteX1-183" fmla="*/ 354079 w 811438"/>
              <a:gd name="connsiteY1-184" fmla="*/ 5453 h 304983"/>
              <a:gd name="connsiteX2-185" fmla="*/ 771766 w 811438"/>
              <a:gd name="connsiteY2-186" fmla="*/ 175919 h 304983"/>
              <a:gd name="connsiteX3-187" fmla="*/ 811438 w 811438"/>
              <a:gd name="connsiteY3-188" fmla="*/ 175919 h 304983"/>
              <a:gd name="connsiteX4-189" fmla="*/ 779420 w 811438"/>
              <a:gd name="connsiteY4-190" fmla="*/ 302900 h 304983"/>
              <a:gd name="connsiteX5-191" fmla="*/ 660987 w 811438"/>
              <a:gd name="connsiteY5-192" fmla="*/ 203629 h 304983"/>
              <a:gd name="connsiteX6-193" fmla="*/ 714340 w 811438"/>
              <a:gd name="connsiteY6-194" fmla="*/ 187794 h 304983"/>
              <a:gd name="connsiteX7-195" fmla="*/ 413386 w 811438"/>
              <a:gd name="connsiteY7-196" fmla="*/ 65354 h 304983"/>
              <a:gd name="connsiteX8-197" fmla="*/ 60267 w 811438"/>
              <a:gd name="connsiteY8-198" fmla="*/ 302905 h 304983"/>
              <a:gd name="connsiteX9-199" fmla="*/ 371 w 811438"/>
              <a:gd name="connsiteY9-200" fmla="*/ 304983 h 304983"/>
              <a:gd name="connsiteX0-201" fmla="*/ 0 w 811067"/>
              <a:gd name="connsiteY0-202" fmla="*/ 304983 h 304983"/>
              <a:gd name="connsiteX1-203" fmla="*/ 353708 w 811067"/>
              <a:gd name="connsiteY1-204" fmla="*/ 5453 h 304983"/>
              <a:gd name="connsiteX2-205" fmla="*/ 771395 w 811067"/>
              <a:gd name="connsiteY2-206" fmla="*/ 175919 h 304983"/>
              <a:gd name="connsiteX3-207" fmla="*/ 811067 w 811067"/>
              <a:gd name="connsiteY3-208" fmla="*/ 175919 h 304983"/>
              <a:gd name="connsiteX4-209" fmla="*/ 779049 w 811067"/>
              <a:gd name="connsiteY4-210" fmla="*/ 302900 h 304983"/>
              <a:gd name="connsiteX5-211" fmla="*/ 660616 w 811067"/>
              <a:gd name="connsiteY5-212" fmla="*/ 203629 h 304983"/>
              <a:gd name="connsiteX6-213" fmla="*/ 713969 w 811067"/>
              <a:gd name="connsiteY6-214" fmla="*/ 187794 h 304983"/>
              <a:gd name="connsiteX7-215" fmla="*/ 413015 w 811067"/>
              <a:gd name="connsiteY7-216" fmla="*/ 65354 h 304983"/>
              <a:gd name="connsiteX8-217" fmla="*/ 59896 w 811067"/>
              <a:gd name="connsiteY8-218" fmla="*/ 302905 h 304983"/>
              <a:gd name="connsiteX9-219" fmla="*/ 0 w 811067"/>
              <a:gd name="connsiteY9-220" fmla="*/ 304983 h 304983"/>
              <a:gd name="connsiteX0-221" fmla="*/ 0 w 811067"/>
              <a:gd name="connsiteY0-222" fmla="*/ 304983 h 304983"/>
              <a:gd name="connsiteX1-223" fmla="*/ 353708 w 811067"/>
              <a:gd name="connsiteY1-224" fmla="*/ 5453 h 304983"/>
              <a:gd name="connsiteX2-225" fmla="*/ 771395 w 811067"/>
              <a:gd name="connsiteY2-226" fmla="*/ 175919 h 304983"/>
              <a:gd name="connsiteX3-227" fmla="*/ 811067 w 811067"/>
              <a:gd name="connsiteY3-228" fmla="*/ 175919 h 304983"/>
              <a:gd name="connsiteX4-229" fmla="*/ 779049 w 811067"/>
              <a:gd name="connsiteY4-230" fmla="*/ 302900 h 304983"/>
              <a:gd name="connsiteX5-231" fmla="*/ 660616 w 811067"/>
              <a:gd name="connsiteY5-232" fmla="*/ 203629 h 304983"/>
              <a:gd name="connsiteX6-233" fmla="*/ 713969 w 811067"/>
              <a:gd name="connsiteY6-234" fmla="*/ 187794 h 304983"/>
              <a:gd name="connsiteX7-235" fmla="*/ 413015 w 811067"/>
              <a:gd name="connsiteY7-236" fmla="*/ 65354 h 304983"/>
              <a:gd name="connsiteX8-237" fmla="*/ 59896 w 811067"/>
              <a:gd name="connsiteY8-238" fmla="*/ 302905 h 304983"/>
              <a:gd name="connsiteX9-239" fmla="*/ 0 w 811067"/>
              <a:gd name="connsiteY9-240" fmla="*/ 304983 h 304983"/>
              <a:gd name="connsiteX0-241" fmla="*/ 0 w 811067"/>
              <a:gd name="connsiteY0-242" fmla="*/ 299738 h 299738"/>
              <a:gd name="connsiteX1-243" fmla="*/ 353708 w 811067"/>
              <a:gd name="connsiteY1-244" fmla="*/ 208 h 299738"/>
              <a:gd name="connsiteX2-245" fmla="*/ 771395 w 811067"/>
              <a:gd name="connsiteY2-246" fmla="*/ 170674 h 299738"/>
              <a:gd name="connsiteX3-247" fmla="*/ 811067 w 811067"/>
              <a:gd name="connsiteY3-248" fmla="*/ 170674 h 299738"/>
              <a:gd name="connsiteX4-249" fmla="*/ 779049 w 811067"/>
              <a:gd name="connsiteY4-250" fmla="*/ 297655 h 299738"/>
              <a:gd name="connsiteX5-251" fmla="*/ 660616 w 811067"/>
              <a:gd name="connsiteY5-252" fmla="*/ 198384 h 299738"/>
              <a:gd name="connsiteX6-253" fmla="*/ 713969 w 811067"/>
              <a:gd name="connsiteY6-254" fmla="*/ 182549 h 299738"/>
              <a:gd name="connsiteX7-255" fmla="*/ 413015 w 811067"/>
              <a:gd name="connsiteY7-256" fmla="*/ 60109 h 299738"/>
              <a:gd name="connsiteX8-257" fmla="*/ 59896 w 811067"/>
              <a:gd name="connsiteY8-258" fmla="*/ 297660 h 299738"/>
              <a:gd name="connsiteX9-259" fmla="*/ 0 w 811067"/>
              <a:gd name="connsiteY9-260" fmla="*/ 299738 h 299738"/>
              <a:gd name="connsiteX0-261" fmla="*/ 0 w 811067"/>
              <a:gd name="connsiteY0-262" fmla="*/ 306859 h 306859"/>
              <a:gd name="connsiteX1-263" fmla="*/ 396571 w 811067"/>
              <a:gd name="connsiteY1-264" fmla="*/ 186 h 306859"/>
              <a:gd name="connsiteX2-265" fmla="*/ 771395 w 811067"/>
              <a:gd name="connsiteY2-266" fmla="*/ 177795 h 306859"/>
              <a:gd name="connsiteX3-267" fmla="*/ 811067 w 811067"/>
              <a:gd name="connsiteY3-268" fmla="*/ 177795 h 306859"/>
              <a:gd name="connsiteX4-269" fmla="*/ 779049 w 811067"/>
              <a:gd name="connsiteY4-270" fmla="*/ 304776 h 306859"/>
              <a:gd name="connsiteX5-271" fmla="*/ 660616 w 811067"/>
              <a:gd name="connsiteY5-272" fmla="*/ 205505 h 306859"/>
              <a:gd name="connsiteX6-273" fmla="*/ 713969 w 811067"/>
              <a:gd name="connsiteY6-274" fmla="*/ 189670 h 306859"/>
              <a:gd name="connsiteX7-275" fmla="*/ 413015 w 811067"/>
              <a:gd name="connsiteY7-276" fmla="*/ 67230 h 306859"/>
              <a:gd name="connsiteX8-277" fmla="*/ 59896 w 811067"/>
              <a:gd name="connsiteY8-278" fmla="*/ 304781 h 306859"/>
              <a:gd name="connsiteX9-279" fmla="*/ 0 w 811067"/>
              <a:gd name="connsiteY9-280" fmla="*/ 306859 h 306859"/>
              <a:gd name="connsiteX0-281" fmla="*/ 0 w 811067"/>
              <a:gd name="connsiteY0-282" fmla="*/ 306859 h 306859"/>
              <a:gd name="connsiteX1-283" fmla="*/ 396571 w 811067"/>
              <a:gd name="connsiteY1-284" fmla="*/ 186 h 306859"/>
              <a:gd name="connsiteX2-285" fmla="*/ 771395 w 811067"/>
              <a:gd name="connsiteY2-286" fmla="*/ 177795 h 306859"/>
              <a:gd name="connsiteX3-287" fmla="*/ 811067 w 811067"/>
              <a:gd name="connsiteY3-288" fmla="*/ 177795 h 306859"/>
              <a:gd name="connsiteX4-289" fmla="*/ 779049 w 811067"/>
              <a:gd name="connsiteY4-290" fmla="*/ 304776 h 306859"/>
              <a:gd name="connsiteX5-291" fmla="*/ 660616 w 811067"/>
              <a:gd name="connsiteY5-292" fmla="*/ 205505 h 306859"/>
              <a:gd name="connsiteX6-293" fmla="*/ 713969 w 811067"/>
              <a:gd name="connsiteY6-294" fmla="*/ 189670 h 306859"/>
              <a:gd name="connsiteX7-295" fmla="*/ 413015 w 811067"/>
              <a:gd name="connsiteY7-296" fmla="*/ 67230 h 306859"/>
              <a:gd name="connsiteX8-297" fmla="*/ 59896 w 811067"/>
              <a:gd name="connsiteY8-298" fmla="*/ 304781 h 306859"/>
              <a:gd name="connsiteX9-299" fmla="*/ 0 w 811067"/>
              <a:gd name="connsiteY9-300" fmla="*/ 306859 h 306859"/>
              <a:gd name="connsiteX0-301" fmla="*/ 0 w 811067"/>
              <a:gd name="connsiteY0-302" fmla="*/ 306811 h 306811"/>
              <a:gd name="connsiteX1-303" fmla="*/ 396571 w 811067"/>
              <a:gd name="connsiteY1-304" fmla="*/ 138 h 306811"/>
              <a:gd name="connsiteX2-305" fmla="*/ 771395 w 811067"/>
              <a:gd name="connsiteY2-306" fmla="*/ 177747 h 306811"/>
              <a:gd name="connsiteX3-307" fmla="*/ 811067 w 811067"/>
              <a:gd name="connsiteY3-308" fmla="*/ 177747 h 306811"/>
              <a:gd name="connsiteX4-309" fmla="*/ 779049 w 811067"/>
              <a:gd name="connsiteY4-310" fmla="*/ 304728 h 306811"/>
              <a:gd name="connsiteX5-311" fmla="*/ 660616 w 811067"/>
              <a:gd name="connsiteY5-312" fmla="*/ 205457 h 306811"/>
              <a:gd name="connsiteX6-313" fmla="*/ 713969 w 811067"/>
              <a:gd name="connsiteY6-314" fmla="*/ 189622 h 306811"/>
              <a:gd name="connsiteX7-315" fmla="*/ 413015 w 811067"/>
              <a:gd name="connsiteY7-316" fmla="*/ 67182 h 306811"/>
              <a:gd name="connsiteX8-317" fmla="*/ 59896 w 811067"/>
              <a:gd name="connsiteY8-318" fmla="*/ 304733 h 306811"/>
              <a:gd name="connsiteX9-319" fmla="*/ 0 w 811067"/>
              <a:gd name="connsiteY9-320" fmla="*/ 306811 h 306811"/>
              <a:gd name="connsiteX0-321" fmla="*/ 0 w 811067"/>
              <a:gd name="connsiteY0-322" fmla="*/ 306674 h 306674"/>
              <a:gd name="connsiteX1-323" fmla="*/ 396571 w 811067"/>
              <a:gd name="connsiteY1-324" fmla="*/ 1 h 306674"/>
              <a:gd name="connsiteX2-325" fmla="*/ 771395 w 811067"/>
              <a:gd name="connsiteY2-326" fmla="*/ 177610 h 306674"/>
              <a:gd name="connsiteX3-327" fmla="*/ 811067 w 811067"/>
              <a:gd name="connsiteY3-328" fmla="*/ 177610 h 306674"/>
              <a:gd name="connsiteX4-329" fmla="*/ 779049 w 811067"/>
              <a:gd name="connsiteY4-330" fmla="*/ 304591 h 306674"/>
              <a:gd name="connsiteX5-331" fmla="*/ 660616 w 811067"/>
              <a:gd name="connsiteY5-332" fmla="*/ 205320 h 306674"/>
              <a:gd name="connsiteX6-333" fmla="*/ 713969 w 811067"/>
              <a:gd name="connsiteY6-334" fmla="*/ 189485 h 306674"/>
              <a:gd name="connsiteX7-335" fmla="*/ 413015 w 811067"/>
              <a:gd name="connsiteY7-336" fmla="*/ 67045 h 306674"/>
              <a:gd name="connsiteX8-337" fmla="*/ 59896 w 811067"/>
              <a:gd name="connsiteY8-338" fmla="*/ 304596 h 306674"/>
              <a:gd name="connsiteX9-339" fmla="*/ 0 w 811067"/>
              <a:gd name="connsiteY9-340" fmla="*/ 306674 h 306674"/>
              <a:gd name="connsiteX0-341" fmla="*/ 0 w 811067"/>
              <a:gd name="connsiteY0-342" fmla="*/ 306674 h 306674"/>
              <a:gd name="connsiteX1-343" fmla="*/ 396571 w 811067"/>
              <a:gd name="connsiteY1-344" fmla="*/ 1 h 306674"/>
              <a:gd name="connsiteX2-345" fmla="*/ 771395 w 811067"/>
              <a:gd name="connsiteY2-346" fmla="*/ 177610 h 306674"/>
              <a:gd name="connsiteX3-347" fmla="*/ 811067 w 811067"/>
              <a:gd name="connsiteY3-348" fmla="*/ 177610 h 306674"/>
              <a:gd name="connsiteX4-349" fmla="*/ 779049 w 811067"/>
              <a:gd name="connsiteY4-350" fmla="*/ 304591 h 306674"/>
              <a:gd name="connsiteX5-351" fmla="*/ 660616 w 811067"/>
              <a:gd name="connsiteY5-352" fmla="*/ 205320 h 306674"/>
              <a:gd name="connsiteX6-353" fmla="*/ 713969 w 811067"/>
              <a:gd name="connsiteY6-354" fmla="*/ 189485 h 306674"/>
              <a:gd name="connsiteX7-355" fmla="*/ 413015 w 811067"/>
              <a:gd name="connsiteY7-356" fmla="*/ 54462 h 306674"/>
              <a:gd name="connsiteX8-357" fmla="*/ 59896 w 811067"/>
              <a:gd name="connsiteY8-358" fmla="*/ 304596 h 306674"/>
              <a:gd name="connsiteX9-359" fmla="*/ 0 w 811067"/>
              <a:gd name="connsiteY9-360" fmla="*/ 306674 h 306674"/>
              <a:gd name="connsiteX0-361" fmla="*/ 0 w 811067"/>
              <a:gd name="connsiteY0-362" fmla="*/ 306674 h 306674"/>
              <a:gd name="connsiteX1-363" fmla="*/ 396571 w 811067"/>
              <a:gd name="connsiteY1-364" fmla="*/ 1 h 306674"/>
              <a:gd name="connsiteX2-365" fmla="*/ 771395 w 811067"/>
              <a:gd name="connsiteY2-366" fmla="*/ 177610 h 306674"/>
              <a:gd name="connsiteX3-367" fmla="*/ 811067 w 811067"/>
              <a:gd name="connsiteY3-368" fmla="*/ 177610 h 306674"/>
              <a:gd name="connsiteX4-369" fmla="*/ 779049 w 811067"/>
              <a:gd name="connsiteY4-370" fmla="*/ 304591 h 306674"/>
              <a:gd name="connsiteX5-371" fmla="*/ 660616 w 811067"/>
              <a:gd name="connsiteY5-372" fmla="*/ 205320 h 306674"/>
              <a:gd name="connsiteX6-373" fmla="*/ 713969 w 811067"/>
              <a:gd name="connsiteY6-374" fmla="*/ 189485 h 306674"/>
              <a:gd name="connsiteX7-375" fmla="*/ 413015 w 811067"/>
              <a:gd name="connsiteY7-376" fmla="*/ 54462 h 306674"/>
              <a:gd name="connsiteX8-377" fmla="*/ 59896 w 811067"/>
              <a:gd name="connsiteY8-378" fmla="*/ 304596 h 306674"/>
              <a:gd name="connsiteX9-379" fmla="*/ 0 w 811067"/>
              <a:gd name="connsiteY9-380" fmla="*/ 306674 h 306674"/>
              <a:gd name="connsiteX0-381" fmla="*/ 0 w 811067"/>
              <a:gd name="connsiteY0-382" fmla="*/ 306674 h 306674"/>
              <a:gd name="connsiteX1-383" fmla="*/ 396571 w 811067"/>
              <a:gd name="connsiteY1-384" fmla="*/ 1 h 306674"/>
              <a:gd name="connsiteX2-385" fmla="*/ 771395 w 811067"/>
              <a:gd name="connsiteY2-386" fmla="*/ 177610 h 306674"/>
              <a:gd name="connsiteX3-387" fmla="*/ 811067 w 811067"/>
              <a:gd name="connsiteY3-388" fmla="*/ 177610 h 306674"/>
              <a:gd name="connsiteX4-389" fmla="*/ 779049 w 811067"/>
              <a:gd name="connsiteY4-390" fmla="*/ 304591 h 306674"/>
              <a:gd name="connsiteX5-391" fmla="*/ 660616 w 811067"/>
              <a:gd name="connsiteY5-392" fmla="*/ 205320 h 306674"/>
              <a:gd name="connsiteX6-393" fmla="*/ 713969 w 811067"/>
              <a:gd name="connsiteY6-394" fmla="*/ 189485 h 306674"/>
              <a:gd name="connsiteX7-395" fmla="*/ 413015 w 811067"/>
              <a:gd name="connsiteY7-396" fmla="*/ 54462 h 306674"/>
              <a:gd name="connsiteX8-397" fmla="*/ 59896 w 811067"/>
              <a:gd name="connsiteY8-398" fmla="*/ 304596 h 306674"/>
              <a:gd name="connsiteX9-399" fmla="*/ 0 w 811067"/>
              <a:gd name="connsiteY9-400" fmla="*/ 306674 h 306674"/>
              <a:gd name="connsiteX0-401" fmla="*/ 0 w 811067"/>
              <a:gd name="connsiteY0-402" fmla="*/ 306674 h 306674"/>
              <a:gd name="connsiteX1-403" fmla="*/ 396571 w 811067"/>
              <a:gd name="connsiteY1-404" fmla="*/ 1 h 306674"/>
              <a:gd name="connsiteX2-405" fmla="*/ 771395 w 811067"/>
              <a:gd name="connsiteY2-406" fmla="*/ 177610 h 306674"/>
              <a:gd name="connsiteX3-407" fmla="*/ 811067 w 811067"/>
              <a:gd name="connsiteY3-408" fmla="*/ 177610 h 306674"/>
              <a:gd name="connsiteX4-409" fmla="*/ 779049 w 811067"/>
              <a:gd name="connsiteY4-410" fmla="*/ 304591 h 306674"/>
              <a:gd name="connsiteX5-411" fmla="*/ 660616 w 811067"/>
              <a:gd name="connsiteY5-412" fmla="*/ 205320 h 306674"/>
              <a:gd name="connsiteX6-413" fmla="*/ 713969 w 811067"/>
              <a:gd name="connsiteY6-414" fmla="*/ 189485 h 306674"/>
              <a:gd name="connsiteX7-415" fmla="*/ 413015 w 811067"/>
              <a:gd name="connsiteY7-416" fmla="*/ 54462 h 306674"/>
              <a:gd name="connsiteX8-417" fmla="*/ 59896 w 811067"/>
              <a:gd name="connsiteY8-418" fmla="*/ 304596 h 306674"/>
              <a:gd name="connsiteX9-419" fmla="*/ 0 w 811067"/>
              <a:gd name="connsiteY9-420" fmla="*/ 306674 h 306674"/>
              <a:gd name="connsiteX0-421" fmla="*/ 0 w 811067"/>
              <a:gd name="connsiteY0-422" fmla="*/ 306674 h 306674"/>
              <a:gd name="connsiteX1-423" fmla="*/ 396571 w 811067"/>
              <a:gd name="connsiteY1-424" fmla="*/ 1 h 306674"/>
              <a:gd name="connsiteX2-425" fmla="*/ 771395 w 811067"/>
              <a:gd name="connsiteY2-426" fmla="*/ 177610 h 306674"/>
              <a:gd name="connsiteX3-427" fmla="*/ 811067 w 811067"/>
              <a:gd name="connsiteY3-428" fmla="*/ 177610 h 306674"/>
              <a:gd name="connsiteX4-429" fmla="*/ 779049 w 811067"/>
              <a:gd name="connsiteY4-430" fmla="*/ 304591 h 306674"/>
              <a:gd name="connsiteX5-431" fmla="*/ 660616 w 811067"/>
              <a:gd name="connsiteY5-432" fmla="*/ 205320 h 306674"/>
              <a:gd name="connsiteX6-433" fmla="*/ 713969 w 811067"/>
              <a:gd name="connsiteY6-434" fmla="*/ 189485 h 306674"/>
              <a:gd name="connsiteX7-435" fmla="*/ 413015 w 811067"/>
              <a:gd name="connsiteY7-436" fmla="*/ 54462 h 306674"/>
              <a:gd name="connsiteX8-437" fmla="*/ 59896 w 811067"/>
              <a:gd name="connsiteY8-438" fmla="*/ 304596 h 306674"/>
              <a:gd name="connsiteX9-439" fmla="*/ 0 w 811067"/>
              <a:gd name="connsiteY9-440" fmla="*/ 306674 h 306674"/>
              <a:gd name="connsiteX0-441" fmla="*/ 0 w 811067"/>
              <a:gd name="connsiteY0-442" fmla="*/ 306674 h 306674"/>
              <a:gd name="connsiteX1-443" fmla="*/ 396571 w 811067"/>
              <a:gd name="connsiteY1-444" fmla="*/ 1 h 306674"/>
              <a:gd name="connsiteX2-445" fmla="*/ 771395 w 811067"/>
              <a:gd name="connsiteY2-446" fmla="*/ 177610 h 306674"/>
              <a:gd name="connsiteX3-447" fmla="*/ 811067 w 811067"/>
              <a:gd name="connsiteY3-448" fmla="*/ 177610 h 306674"/>
              <a:gd name="connsiteX4-449" fmla="*/ 779049 w 811067"/>
              <a:gd name="connsiteY4-450" fmla="*/ 304591 h 306674"/>
              <a:gd name="connsiteX5-451" fmla="*/ 660616 w 811067"/>
              <a:gd name="connsiteY5-452" fmla="*/ 205320 h 306674"/>
              <a:gd name="connsiteX6-453" fmla="*/ 713969 w 811067"/>
              <a:gd name="connsiteY6-454" fmla="*/ 189485 h 306674"/>
              <a:gd name="connsiteX7-455" fmla="*/ 413015 w 811067"/>
              <a:gd name="connsiteY7-456" fmla="*/ 54462 h 306674"/>
              <a:gd name="connsiteX8-457" fmla="*/ 59896 w 811067"/>
              <a:gd name="connsiteY8-458" fmla="*/ 304596 h 306674"/>
              <a:gd name="connsiteX9-459" fmla="*/ 0 w 811067"/>
              <a:gd name="connsiteY9-460" fmla="*/ 306674 h 306674"/>
              <a:gd name="connsiteX0-461" fmla="*/ 0 w 811067"/>
              <a:gd name="connsiteY0-462" fmla="*/ 306674 h 306674"/>
              <a:gd name="connsiteX1-463" fmla="*/ 396571 w 811067"/>
              <a:gd name="connsiteY1-464" fmla="*/ 1 h 306674"/>
              <a:gd name="connsiteX2-465" fmla="*/ 771395 w 811067"/>
              <a:gd name="connsiteY2-466" fmla="*/ 177610 h 306674"/>
              <a:gd name="connsiteX3-467" fmla="*/ 811067 w 811067"/>
              <a:gd name="connsiteY3-468" fmla="*/ 177610 h 306674"/>
              <a:gd name="connsiteX4-469" fmla="*/ 779049 w 811067"/>
              <a:gd name="connsiteY4-470" fmla="*/ 304591 h 306674"/>
              <a:gd name="connsiteX5-471" fmla="*/ 660616 w 811067"/>
              <a:gd name="connsiteY5-472" fmla="*/ 205320 h 306674"/>
              <a:gd name="connsiteX6-473" fmla="*/ 713969 w 811067"/>
              <a:gd name="connsiteY6-474" fmla="*/ 189485 h 306674"/>
              <a:gd name="connsiteX7-475" fmla="*/ 413015 w 811067"/>
              <a:gd name="connsiteY7-476" fmla="*/ 54462 h 306674"/>
              <a:gd name="connsiteX8-477" fmla="*/ 59896 w 811067"/>
              <a:gd name="connsiteY8-478" fmla="*/ 304596 h 306674"/>
              <a:gd name="connsiteX9-479" fmla="*/ 0 w 811067"/>
              <a:gd name="connsiteY9-480" fmla="*/ 306674 h 306674"/>
              <a:gd name="connsiteX0-481" fmla="*/ 0 w 811067"/>
              <a:gd name="connsiteY0-482" fmla="*/ 306674 h 306674"/>
              <a:gd name="connsiteX1-483" fmla="*/ 396571 w 811067"/>
              <a:gd name="connsiteY1-484" fmla="*/ 1 h 306674"/>
              <a:gd name="connsiteX2-485" fmla="*/ 771395 w 811067"/>
              <a:gd name="connsiteY2-486" fmla="*/ 177610 h 306674"/>
              <a:gd name="connsiteX3-487" fmla="*/ 811067 w 811067"/>
              <a:gd name="connsiteY3-488" fmla="*/ 177610 h 306674"/>
              <a:gd name="connsiteX4-489" fmla="*/ 779049 w 811067"/>
              <a:gd name="connsiteY4-490" fmla="*/ 304591 h 306674"/>
              <a:gd name="connsiteX5-491" fmla="*/ 660616 w 811067"/>
              <a:gd name="connsiteY5-492" fmla="*/ 205320 h 306674"/>
              <a:gd name="connsiteX6-493" fmla="*/ 713969 w 811067"/>
              <a:gd name="connsiteY6-494" fmla="*/ 189485 h 306674"/>
              <a:gd name="connsiteX7-495" fmla="*/ 392043 w 811067"/>
              <a:gd name="connsiteY7-496" fmla="*/ 54462 h 306674"/>
              <a:gd name="connsiteX8-497" fmla="*/ 59896 w 811067"/>
              <a:gd name="connsiteY8-498" fmla="*/ 304596 h 306674"/>
              <a:gd name="connsiteX9-499" fmla="*/ 0 w 811067"/>
              <a:gd name="connsiteY9-500" fmla="*/ 306674 h 306674"/>
              <a:gd name="connsiteX0-501" fmla="*/ 0 w 811067"/>
              <a:gd name="connsiteY0-502" fmla="*/ 306674 h 306674"/>
              <a:gd name="connsiteX1-503" fmla="*/ 379793 w 811067"/>
              <a:gd name="connsiteY1-504" fmla="*/ 1 h 306674"/>
              <a:gd name="connsiteX2-505" fmla="*/ 771395 w 811067"/>
              <a:gd name="connsiteY2-506" fmla="*/ 177610 h 306674"/>
              <a:gd name="connsiteX3-507" fmla="*/ 811067 w 811067"/>
              <a:gd name="connsiteY3-508" fmla="*/ 177610 h 306674"/>
              <a:gd name="connsiteX4-509" fmla="*/ 779049 w 811067"/>
              <a:gd name="connsiteY4-510" fmla="*/ 304591 h 306674"/>
              <a:gd name="connsiteX5-511" fmla="*/ 660616 w 811067"/>
              <a:gd name="connsiteY5-512" fmla="*/ 205320 h 306674"/>
              <a:gd name="connsiteX6-513" fmla="*/ 713969 w 811067"/>
              <a:gd name="connsiteY6-514" fmla="*/ 189485 h 306674"/>
              <a:gd name="connsiteX7-515" fmla="*/ 392043 w 811067"/>
              <a:gd name="connsiteY7-516" fmla="*/ 54462 h 306674"/>
              <a:gd name="connsiteX8-517" fmla="*/ 59896 w 811067"/>
              <a:gd name="connsiteY8-518" fmla="*/ 304596 h 306674"/>
              <a:gd name="connsiteX9-519" fmla="*/ 0 w 811067"/>
              <a:gd name="connsiteY9-520" fmla="*/ 306674 h 306674"/>
              <a:gd name="connsiteX0-521" fmla="*/ 0 w 811067"/>
              <a:gd name="connsiteY0-522" fmla="*/ 306674 h 306674"/>
              <a:gd name="connsiteX1-523" fmla="*/ 379793 w 811067"/>
              <a:gd name="connsiteY1-524" fmla="*/ 1 h 306674"/>
              <a:gd name="connsiteX2-525" fmla="*/ 771395 w 811067"/>
              <a:gd name="connsiteY2-526" fmla="*/ 177610 h 306674"/>
              <a:gd name="connsiteX3-527" fmla="*/ 811067 w 811067"/>
              <a:gd name="connsiteY3-528" fmla="*/ 177610 h 306674"/>
              <a:gd name="connsiteX4-529" fmla="*/ 779049 w 811067"/>
              <a:gd name="connsiteY4-530" fmla="*/ 304591 h 306674"/>
              <a:gd name="connsiteX5-531" fmla="*/ 660616 w 811067"/>
              <a:gd name="connsiteY5-532" fmla="*/ 205320 h 306674"/>
              <a:gd name="connsiteX6-533" fmla="*/ 713969 w 811067"/>
              <a:gd name="connsiteY6-534" fmla="*/ 189485 h 306674"/>
              <a:gd name="connsiteX7-535" fmla="*/ 392043 w 811067"/>
              <a:gd name="connsiteY7-536" fmla="*/ 54462 h 306674"/>
              <a:gd name="connsiteX8-537" fmla="*/ 59896 w 811067"/>
              <a:gd name="connsiteY8-538" fmla="*/ 304596 h 306674"/>
              <a:gd name="connsiteX9-539" fmla="*/ 0 w 811067"/>
              <a:gd name="connsiteY9-540" fmla="*/ 306674 h 306674"/>
              <a:gd name="connsiteX0-541" fmla="*/ 0 w 811067"/>
              <a:gd name="connsiteY0-542" fmla="*/ 307795 h 307795"/>
              <a:gd name="connsiteX1-543" fmla="*/ 379793 w 811067"/>
              <a:gd name="connsiteY1-544" fmla="*/ 1122 h 307795"/>
              <a:gd name="connsiteX2-545" fmla="*/ 771395 w 811067"/>
              <a:gd name="connsiteY2-546" fmla="*/ 178731 h 307795"/>
              <a:gd name="connsiteX3-547" fmla="*/ 811067 w 811067"/>
              <a:gd name="connsiteY3-548" fmla="*/ 178731 h 307795"/>
              <a:gd name="connsiteX4-549" fmla="*/ 779049 w 811067"/>
              <a:gd name="connsiteY4-550" fmla="*/ 305712 h 307795"/>
              <a:gd name="connsiteX5-551" fmla="*/ 660616 w 811067"/>
              <a:gd name="connsiteY5-552" fmla="*/ 206441 h 307795"/>
              <a:gd name="connsiteX6-553" fmla="*/ 713969 w 811067"/>
              <a:gd name="connsiteY6-554" fmla="*/ 190606 h 307795"/>
              <a:gd name="connsiteX7-555" fmla="*/ 392043 w 811067"/>
              <a:gd name="connsiteY7-556" fmla="*/ 55583 h 307795"/>
              <a:gd name="connsiteX8-557" fmla="*/ 59896 w 811067"/>
              <a:gd name="connsiteY8-558" fmla="*/ 305717 h 307795"/>
              <a:gd name="connsiteX9-559" fmla="*/ 0 w 811067"/>
              <a:gd name="connsiteY9-560" fmla="*/ 307795 h 307795"/>
              <a:gd name="connsiteX0-561" fmla="*/ 0 w 811067"/>
              <a:gd name="connsiteY0-562" fmla="*/ 306674 h 306674"/>
              <a:gd name="connsiteX1-563" fmla="*/ 379793 w 811067"/>
              <a:gd name="connsiteY1-564" fmla="*/ 1 h 306674"/>
              <a:gd name="connsiteX2-565" fmla="*/ 771395 w 811067"/>
              <a:gd name="connsiteY2-566" fmla="*/ 177610 h 306674"/>
              <a:gd name="connsiteX3-567" fmla="*/ 811067 w 811067"/>
              <a:gd name="connsiteY3-568" fmla="*/ 177610 h 306674"/>
              <a:gd name="connsiteX4-569" fmla="*/ 779049 w 811067"/>
              <a:gd name="connsiteY4-570" fmla="*/ 304591 h 306674"/>
              <a:gd name="connsiteX5-571" fmla="*/ 660616 w 811067"/>
              <a:gd name="connsiteY5-572" fmla="*/ 205320 h 306674"/>
              <a:gd name="connsiteX6-573" fmla="*/ 713969 w 811067"/>
              <a:gd name="connsiteY6-574" fmla="*/ 189485 h 306674"/>
              <a:gd name="connsiteX7-575" fmla="*/ 392043 w 811067"/>
              <a:gd name="connsiteY7-576" fmla="*/ 54462 h 306674"/>
              <a:gd name="connsiteX8-577" fmla="*/ 59896 w 811067"/>
              <a:gd name="connsiteY8-578" fmla="*/ 304596 h 306674"/>
              <a:gd name="connsiteX9-579" fmla="*/ 0 w 811067"/>
              <a:gd name="connsiteY9-580" fmla="*/ 306674 h 306674"/>
              <a:gd name="connsiteX0-581" fmla="*/ 0 w 811067"/>
              <a:gd name="connsiteY0-582" fmla="*/ 310868 h 310868"/>
              <a:gd name="connsiteX1-583" fmla="*/ 400765 w 811067"/>
              <a:gd name="connsiteY1-584" fmla="*/ 0 h 310868"/>
              <a:gd name="connsiteX2-585" fmla="*/ 771395 w 811067"/>
              <a:gd name="connsiteY2-586" fmla="*/ 181804 h 310868"/>
              <a:gd name="connsiteX3-587" fmla="*/ 811067 w 811067"/>
              <a:gd name="connsiteY3-588" fmla="*/ 181804 h 310868"/>
              <a:gd name="connsiteX4-589" fmla="*/ 779049 w 811067"/>
              <a:gd name="connsiteY4-590" fmla="*/ 308785 h 310868"/>
              <a:gd name="connsiteX5-591" fmla="*/ 660616 w 811067"/>
              <a:gd name="connsiteY5-592" fmla="*/ 209514 h 310868"/>
              <a:gd name="connsiteX6-593" fmla="*/ 713969 w 811067"/>
              <a:gd name="connsiteY6-594" fmla="*/ 193679 h 310868"/>
              <a:gd name="connsiteX7-595" fmla="*/ 392043 w 811067"/>
              <a:gd name="connsiteY7-596" fmla="*/ 58656 h 310868"/>
              <a:gd name="connsiteX8-597" fmla="*/ 59896 w 811067"/>
              <a:gd name="connsiteY8-598" fmla="*/ 308790 h 310868"/>
              <a:gd name="connsiteX9-599" fmla="*/ 0 w 811067"/>
              <a:gd name="connsiteY9-600" fmla="*/ 310868 h 310868"/>
              <a:gd name="connsiteX0-601" fmla="*/ 0 w 811067"/>
              <a:gd name="connsiteY0-602" fmla="*/ 310868 h 310868"/>
              <a:gd name="connsiteX1-603" fmla="*/ 400765 w 811067"/>
              <a:gd name="connsiteY1-604" fmla="*/ 0 h 310868"/>
              <a:gd name="connsiteX2-605" fmla="*/ 771395 w 811067"/>
              <a:gd name="connsiteY2-606" fmla="*/ 181804 h 310868"/>
              <a:gd name="connsiteX3-607" fmla="*/ 811067 w 811067"/>
              <a:gd name="connsiteY3-608" fmla="*/ 181804 h 310868"/>
              <a:gd name="connsiteX4-609" fmla="*/ 779049 w 811067"/>
              <a:gd name="connsiteY4-610" fmla="*/ 308785 h 310868"/>
              <a:gd name="connsiteX5-611" fmla="*/ 660616 w 811067"/>
              <a:gd name="connsiteY5-612" fmla="*/ 209514 h 310868"/>
              <a:gd name="connsiteX6-613" fmla="*/ 713969 w 811067"/>
              <a:gd name="connsiteY6-614" fmla="*/ 193679 h 310868"/>
              <a:gd name="connsiteX7-615" fmla="*/ 392043 w 811067"/>
              <a:gd name="connsiteY7-616" fmla="*/ 58656 h 310868"/>
              <a:gd name="connsiteX8-617" fmla="*/ 59896 w 811067"/>
              <a:gd name="connsiteY8-618" fmla="*/ 308790 h 310868"/>
              <a:gd name="connsiteX9-619" fmla="*/ 0 w 811067"/>
              <a:gd name="connsiteY9-620" fmla="*/ 310868 h 310868"/>
              <a:gd name="connsiteX0-621" fmla="*/ 0 w 829355"/>
              <a:gd name="connsiteY0-622" fmla="*/ 310868 h 310868"/>
              <a:gd name="connsiteX1-623" fmla="*/ 400765 w 829355"/>
              <a:gd name="connsiteY1-624" fmla="*/ 0 h 310868"/>
              <a:gd name="connsiteX2-625" fmla="*/ 771395 w 829355"/>
              <a:gd name="connsiteY2-626" fmla="*/ 181804 h 310868"/>
              <a:gd name="connsiteX3-627" fmla="*/ 829355 w 829355"/>
              <a:gd name="connsiteY3-628" fmla="*/ 181804 h 310868"/>
              <a:gd name="connsiteX4-629" fmla="*/ 779049 w 829355"/>
              <a:gd name="connsiteY4-630" fmla="*/ 308785 h 310868"/>
              <a:gd name="connsiteX5-631" fmla="*/ 660616 w 829355"/>
              <a:gd name="connsiteY5-632" fmla="*/ 209514 h 310868"/>
              <a:gd name="connsiteX6-633" fmla="*/ 713969 w 829355"/>
              <a:gd name="connsiteY6-634" fmla="*/ 193679 h 310868"/>
              <a:gd name="connsiteX7-635" fmla="*/ 392043 w 829355"/>
              <a:gd name="connsiteY7-636" fmla="*/ 58656 h 310868"/>
              <a:gd name="connsiteX8-637" fmla="*/ 59896 w 829355"/>
              <a:gd name="connsiteY8-638" fmla="*/ 308790 h 310868"/>
              <a:gd name="connsiteX9-639" fmla="*/ 0 w 829355"/>
              <a:gd name="connsiteY9-640" fmla="*/ 310868 h 310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brightnessContrast bright="1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90" y="3811443"/>
            <a:ext cx="2126253" cy="196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32" grpId="0"/>
      <p:bldP spid="33" grpId="0"/>
      <p:bldP spid="34" grpId="0" bldLvl="0" animBg="1"/>
      <p:bldP spid="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97363" y="1041353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96045" y="1164614"/>
            <a:ext cx="454370" cy="645160"/>
            <a:chOff x="3174278" y="237323"/>
            <a:chExt cx="605826" cy="860213"/>
          </a:xfrm>
        </p:grpSpPr>
        <p:sp>
          <p:nvSpPr>
            <p:cNvPr id="4" name="Oval 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8647" y="237323"/>
              <a:ext cx="301686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x-none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91191" y="1333446"/>
            <a:ext cx="6898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7" name="Rounded Rectangle 10"/>
          <p:cNvSpPr/>
          <p:nvPr/>
        </p:nvSpPr>
        <p:spPr>
          <a:xfrm>
            <a:off x="3211760" y="1160629"/>
            <a:ext cx="2262774" cy="701387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0341" y="2051657"/>
            <a:ext cx="7007752" cy="1712637"/>
            <a:chOff x="1019531" y="1454320"/>
            <a:chExt cx="9343669" cy="2283516"/>
          </a:xfrm>
        </p:grpSpPr>
        <p:sp>
          <p:nvSpPr>
            <p:cNvPr id="9" name="TextBox 8"/>
            <p:cNvSpPr txBox="1"/>
            <p:nvPr/>
          </p:nvSpPr>
          <p:spPr>
            <a:xfrm>
              <a:off x="1019531" y="1454320"/>
              <a:ext cx="1183341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a)</a:t>
              </a:r>
              <a:endPara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67735" y="1799061"/>
              <a:ext cx="8595465" cy="1938775"/>
              <a:chOff x="1767735" y="1799061"/>
              <a:chExt cx="8595465" cy="19387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767735" y="1799061"/>
                <a:ext cx="8595465" cy="1938775"/>
                <a:chOff x="1509448" y="1607153"/>
                <a:chExt cx="8656529" cy="2357409"/>
              </a:xfrm>
            </p:grpSpPr>
            <p:sp>
              <p:nvSpPr>
                <p:cNvPr id="17" name="Rounded Rectangle 15"/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x-none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1563236" y="2622260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0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270975" y="2619025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1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015518" y="2622260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2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777045" y="2619025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3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535036" y="2622260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4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296563" y="2619025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5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041106" y="2622260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6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02633" y="2619025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7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596010" y="2619025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8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340553" y="2622260"/>
                  <a:ext cx="484094" cy="746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9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927268" y="2619025"/>
                  <a:ext cx="776385" cy="134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x-non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cs typeface="+mn-cs"/>
                    </a:rPr>
                    <a:t>10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endParaRPr>
                </a:p>
              </p:txBody>
            </p:sp>
          </p:grpSp>
          <p:sp>
            <p:nvSpPr>
              <p:cNvPr id="12" name="Rounded Rectangle 69"/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3" name="Rounded Rectangle 70"/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4" name="Rounded Rectangle 71"/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5" name="Rounded Rectangle 72"/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6" name="Rounded Rectangle 73"/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860341" y="3792366"/>
            <a:ext cx="7007752" cy="1677422"/>
            <a:chOff x="1019531" y="3775265"/>
            <a:chExt cx="9343669" cy="2236563"/>
          </a:xfrm>
        </p:grpSpPr>
        <p:grpSp>
          <p:nvGrpSpPr>
            <p:cNvPr id="43" name="Group 42"/>
            <p:cNvGrpSpPr/>
            <p:nvPr/>
          </p:nvGrpSpPr>
          <p:grpSpPr>
            <a:xfrm>
              <a:off x="1682595" y="4194006"/>
              <a:ext cx="8680605" cy="1817822"/>
              <a:chOff x="1423705" y="1607153"/>
              <a:chExt cx="8742272" cy="2210339"/>
            </a:xfrm>
          </p:grpSpPr>
          <p:sp>
            <p:nvSpPr>
              <p:cNvPr id="50" name="Rounded Rectangle 41"/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1423705" y="2622260"/>
                <a:ext cx="681808" cy="119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10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72639" y="2619026"/>
                <a:ext cx="681704" cy="119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11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917844" y="2622260"/>
                <a:ext cx="641920" cy="119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12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777045" y="2619025"/>
                <a:ext cx="484094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3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535036" y="2622260"/>
                <a:ext cx="484094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96563" y="2619025"/>
                <a:ext cx="484094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41106" y="2622260"/>
                <a:ext cx="484094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6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704959" y="2619026"/>
                <a:ext cx="641920" cy="119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17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98336" y="2619026"/>
                <a:ext cx="641920" cy="119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18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40553" y="2622260"/>
                <a:ext cx="484094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9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927268" y="2619025"/>
                <a:ext cx="776385" cy="67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x-non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20</a:t>
                </a:r>
                <a:endPara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019531" y="3775265"/>
              <a:ext cx="1183341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b)</a:t>
              </a:r>
              <a:endPara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5" name="Rounded Rectangle 75"/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6" name="Rounded Rectangle 76"/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7" name="Rounded Rectangle 77"/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8" name="Rounded Rectangle 78"/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9" name="Rounded Rectangle 79"/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75" name="Rounded Rectangle 81"/>
          <p:cNvSpPr/>
          <p:nvPr/>
        </p:nvSpPr>
        <p:spPr>
          <a:xfrm>
            <a:off x="3639555" y="2941622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76" name="Rounded Rectangle 82"/>
          <p:cNvSpPr/>
          <p:nvPr/>
        </p:nvSpPr>
        <p:spPr>
          <a:xfrm>
            <a:off x="4187096" y="2941457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77" name="Rounded Rectangle 83"/>
          <p:cNvSpPr/>
          <p:nvPr/>
        </p:nvSpPr>
        <p:spPr>
          <a:xfrm>
            <a:off x="4767959" y="2941622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78" name="Rounded Rectangle 84"/>
          <p:cNvSpPr/>
          <p:nvPr/>
        </p:nvSpPr>
        <p:spPr>
          <a:xfrm>
            <a:off x="5315499" y="2941457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79" name="Rounded Rectangle 85"/>
          <p:cNvSpPr/>
          <p:nvPr/>
        </p:nvSpPr>
        <p:spPr>
          <a:xfrm>
            <a:off x="6456843" y="2950851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0" name="Rounded Rectangle 88"/>
          <p:cNvSpPr/>
          <p:nvPr/>
        </p:nvSpPr>
        <p:spPr>
          <a:xfrm>
            <a:off x="3055547" y="4746977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13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1" name="Rounded Rectangle 89"/>
          <p:cNvSpPr/>
          <p:nvPr/>
        </p:nvSpPr>
        <p:spPr>
          <a:xfrm>
            <a:off x="3603087" y="4746813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14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2" name="Rounded Rectangle 90"/>
          <p:cNvSpPr/>
          <p:nvPr/>
        </p:nvSpPr>
        <p:spPr>
          <a:xfrm>
            <a:off x="4183950" y="4746977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15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3" name="Rounded Rectangle 91"/>
          <p:cNvSpPr/>
          <p:nvPr/>
        </p:nvSpPr>
        <p:spPr>
          <a:xfrm>
            <a:off x="4731491" y="4746813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16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4" name="Rounded Rectangle 92"/>
          <p:cNvSpPr/>
          <p:nvPr/>
        </p:nvSpPr>
        <p:spPr>
          <a:xfrm>
            <a:off x="6447791" y="4733621"/>
            <a:ext cx="434497" cy="4300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19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5" grpId="0" bldLvl="0" animBg="1"/>
          <p:bldP spid="76" grpId="0" bldLvl="0" animBg="1"/>
          <p:bldP spid="77" grpId="0" bldLvl="0" animBg="1"/>
          <p:bldP spid="78" grpId="0" bldLvl="0" animBg="1"/>
          <p:bldP spid="79" grpId="0" bldLvl="0" animBg="1"/>
          <p:bldP spid="80" grpId="0" bldLvl="0" animBg="1"/>
          <p:bldP spid="81" grpId="0" bldLvl="0" animBg="1"/>
          <p:bldP spid="82" grpId="0" bldLvl="0" animBg="1"/>
          <p:bldP spid="83" grpId="0" bldLvl="0" animBg="1"/>
          <p:bldP spid="8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5" grpId="0" bldLvl="0" animBg="1"/>
          <p:bldP spid="76" grpId="0" bldLvl="0" animBg="1"/>
          <p:bldP spid="77" grpId="0" bldLvl="0" animBg="1"/>
          <p:bldP spid="78" grpId="0" bldLvl="0" animBg="1"/>
          <p:bldP spid="79" grpId="0" bldLvl="0" animBg="1"/>
          <p:bldP spid="80" grpId="0" bldLvl="0" animBg="1"/>
          <p:bldP spid="81" grpId="0" bldLvl="0" animBg="1"/>
          <p:bldP spid="82" grpId="0" bldLvl="0" animBg="1"/>
          <p:bldP spid="83" grpId="0" bldLvl="0" animBg="1"/>
          <p:bldP spid="84" grpId="0" bldLvl="0" animBg="1"/>
        </p:bldLst>
      </p:timing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765</Words>
  <Application>WPS Presentation</Application>
  <PresentationFormat>On-screen Show (4:3)</PresentationFormat>
  <Paragraphs>237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VNI-Times</vt:lpstr>
      <vt:lpstr>Calibri</vt:lpstr>
      <vt:lpstr>Calibri Light</vt:lpstr>
      <vt:lpstr>Comic Sans MS</vt:lpstr>
      <vt:lpstr>Times New Roman</vt:lpstr>
      <vt:lpstr>Tahoma</vt:lpstr>
      <vt:lpstr>Microsoft YaHei</vt:lpstr>
      <vt:lpstr>Arial Unicode MS</vt:lpstr>
      <vt:lpstr>UTM Avo</vt:lpstr>
      <vt:lpstr>Segoe Print</vt:lpstr>
      <vt:lpstr>Default Design</vt:lpstr>
      <vt:lpstr>1_Blue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258</cp:revision>
  <dcterms:created xsi:type="dcterms:W3CDTF">2008-10-25T06:00:21Z</dcterms:created>
  <dcterms:modified xsi:type="dcterms:W3CDTF">2021-09-01T18:35:38Z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348604CF9C9B4B79A076098F3BC70B6E</vt:lpwstr>
  </property>
  <property fmtid="{D5CDD505-2E9C-101B-9397-08002B2CF9AE}" pid="3" name="KSOProductBuildVer">
    <vt:lpwstr>1033-11.2.0.10265</vt:lpwstr>
  </property>
</Properties>
</file>