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63" r:id="rId3"/>
    <p:sldId id="284" r:id="rId4"/>
    <p:sldId id="281" r:id="rId5"/>
    <p:sldId id="282" r:id="rId6"/>
    <p:sldId id="280" r:id="rId7"/>
    <p:sldId id="271" r:id="rId8"/>
    <p:sldId id="270" r:id="rId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83" d="100"/>
          <a:sy n="83" d="100"/>
        </p:scale>
        <p:origin x="-1020" y="-7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5000" y="-5741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754575" y="1867576"/>
            <a:ext cx="8008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 33: ÔN TẬP phép cộng, phép trừ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Trong phạm vi 20, 100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14699" y="34671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 dirty="0">
                <a:solidFill>
                  <a:srgbClr val="008E40"/>
                </a:solidFill>
                <a:latin typeface="iCiel PONY" pitchFamily="2" charset="-93"/>
              </a:rPr>
              <a:t>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496" y="261291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7: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ÔN TẬP  HỌC KÌ I</a:t>
            </a: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567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46175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48175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48675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  <p:extLst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706796" y="3563930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cầu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đạt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691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cộng, trừ phạm vi 20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kĩ n</a:t>
            </a:r>
            <a:r>
              <a:rPr lang="vi-VN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toán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bảng cộng, trừ vào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toán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914702" y="1369324"/>
            <a:ext cx="7524974" cy="26638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rtlCol="0" anchor="ctr"/>
          <a:lstStyle/>
          <a:p>
            <a:pPr algn="ctr"/>
            <a:endParaRPr lang="en-US" sz="2000"/>
          </a:p>
        </p:txBody>
      </p:sp>
      <p:sp>
        <p:nvSpPr>
          <p:cNvPr id="35" name="TextBox 34"/>
          <p:cNvSpPr txBox="1"/>
          <p:nvPr/>
        </p:nvSpPr>
        <p:spPr>
          <a:xfrm>
            <a:off x="1072505" y="1675908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+ 7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19311" y="1660474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 + 6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22382" y="1677003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 + 4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78243" y="1641963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+ 7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72505" y="2475178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 + 9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07917" y="2435011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 + 8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81666" y="2516230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14 - 5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60839" y="2476500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15 - 6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27591" y="1705059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08908" y="1681474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70800" y="1680301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365850" y="1652450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858933" y="2471790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79391" y="2458304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88451" y="2492348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399600" y="2476500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62905" y="234266"/>
            <a:ext cx="2998228" cy="609600"/>
            <a:chOff x="228600" y="190500"/>
            <a:chExt cx="2998228" cy="609600"/>
          </a:xfrm>
        </p:grpSpPr>
        <p:sp>
          <p:nvSpPr>
            <p:cNvPr id="60" name="Rounded Rectangle 59"/>
            <p:cNvSpPr/>
            <p:nvPr/>
          </p:nvSpPr>
          <p:spPr>
            <a:xfrm>
              <a:off x="533400" y="228600"/>
              <a:ext cx="269342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Tính nhẩm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990600" y="3281007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12 - 4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007917" y="3315124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11 - 7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832268" y="3315884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15 - 9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545076" y="3269757"/>
            <a:ext cx="1243031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13 - 8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28800" y="3277619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818359" y="3326916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647000" y="3292613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383276" y="3269757"/>
            <a:ext cx="372800" cy="44135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2114419" y="168147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2150862" y="2468763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2133600" y="3246172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152191" y="1618378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4152191" y="2423218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4152191" y="327773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5863970" y="1618377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7661555" y="1618376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5894889" y="2463189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7677019" y="2463189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5907457" y="325796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7670033" y="3257964"/>
            <a:ext cx="628781" cy="4649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097122" y="-306012"/>
            <a:ext cx="2196079" cy="1690155"/>
            <a:chOff x="7308364" y="-320576"/>
            <a:chExt cx="2196079" cy="1690155"/>
          </a:xfrm>
        </p:grpSpPr>
        <p:pic>
          <p:nvPicPr>
            <p:cNvPr id="52" name="图片 37896" descr="1-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" name="图片 37895" descr="1-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38713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47" grpId="0"/>
      <p:bldP spid="49" grpId="0"/>
      <p:bldP spid="51" grpId="0"/>
      <p:bldP spid="53" grpId="0"/>
      <p:bldP spid="55" grpId="0"/>
      <p:bldP spid="58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4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13" b="92057" l="38162" r="83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05" t="26032" r="22564" b="17364"/>
          <a:stretch/>
        </p:blipFill>
        <p:spPr bwMode="auto">
          <a:xfrm>
            <a:off x="2362200" y="1257300"/>
            <a:ext cx="4175185" cy="41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135179" y="190500"/>
            <a:ext cx="457200" cy="457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77320" y="0"/>
            <a:ext cx="8619079" cy="11811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Mỗi số 7,5,11,13 là kết quả của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tính nào?</a:t>
            </a:r>
          </a:p>
        </p:txBody>
      </p:sp>
      <p:sp>
        <p:nvSpPr>
          <p:cNvPr id="13" name="Freeform 12"/>
          <p:cNvSpPr/>
          <p:nvPr/>
        </p:nvSpPr>
        <p:spPr>
          <a:xfrm>
            <a:off x="3668358" y="2990626"/>
            <a:ext cx="706569" cy="874772"/>
          </a:xfrm>
          <a:custGeom>
            <a:avLst/>
            <a:gdLst>
              <a:gd name="connsiteX0" fmla="*/ 0 w 706569"/>
              <a:gd name="connsiteY0" fmla="*/ 0 h 874772"/>
              <a:gd name="connsiteX1" fmla="*/ 311971 w 706569"/>
              <a:gd name="connsiteY1" fmla="*/ 806823 h 874772"/>
              <a:gd name="connsiteX2" fmla="*/ 677731 w 706569"/>
              <a:gd name="connsiteY2" fmla="*/ 828339 h 874772"/>
              <a:gd name="connsiteX3" fmla="*/ 656216 w 706569"/>
              <a:gd name="connsiteY3" fmla="*/ 796066 h 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569" h="874772">
                <a:moveTo>
                  <a:pt x="0" y="0"/>
                </a:moveTo>
                <a:cubicBezTo>
                  <a:pt x="99508" y="334383"/>
                  <a:pt x="199016" y="668767"/>
                  <a:pt x="311971" y="806823"/>
                </a:cubicBezTo>
                <a:cubicBezTo>
                  <a:pt x="424926" y="944879"/>
                  <a:pt x="620357" y="830132"/>
                  <a:pt x="677731" y="828339"/>
                </a:cubicBezTo>
                <a:cubicBezTo>
                  <a:pt x="735105" y="826546"/>
                  <a:pt x="695660" y="811306"/>
                  <a:pt x="656216" y="796066"/>
                </a:cubicBezTo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886200" y="3467100"/>
            <a:ext cx="135442" cy="5334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532916" y="3467100"/>
            <a:ext cx="488726" cy="227612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715921" y="3580157"/>
            <a:ext cx="67721" cy="5334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 rot="10800000" flipV="1">
            <a:off x="4683776" y="3390900"/>
            <a:ext cx="904977" cy="297863"/>
          </a:xfrm>
          <a:custGeom>
            <a:avLst/>
            <a:gdLst>
              <a:gd name="connsiteX0" fmla="*/ 0 w 706569"/>
              <a:gd name="connsiteY0" fmla="*/ 0 h 874772"/>
              <a:gd name="connsiteX1" fmla="*/ 311971 w 706569"/>
              <a:gd name="connsiteY1" fmla="*/ 806823 h 874772"/>
              <a:gd name="connsiteX2" fmla="*/ 677731 w 706569"/>
              <a:gd name="connsiteY2" fmla="*/ 828339 h 874772"/>
              <a:gd name="connsiteX3" fmla="*/ 656216 w 706569"/>
              <a:gd name="connsiteY3" fmla="*/ 796066 h 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569" h="874772">
                <a:moveTo>
                  <a:pt x="0" y="0"/>
                </a:moveTo>
                <a:cubicBezTo>
                  <a:pt x="99508" y="334383"/>
                  <a:pt x="199016" y="668767"/>
                  <a:pt x="311971" y="806823"/>
                </a:cubicBezTo>
                <a:cubicBezTo>
                  <a:pt x="424926" y="944879"/>
                  <a:pt x="620357" y="830132"/>
                  <a:pt x="677731" y="828339"/>
                </a:cubicBezTo>
                <a:cubicBezTo>
                  <a:pt x="735105" y="826546"/>
                  <a:pt x="695660" y="811306"/>
                  <a:pt x="656216" y="796066"/>
                </a:cubicBezTo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rot="20640567">
            <a:off x="4286651" y="2345758"/>
            <a:ext cx="595788" cy="1926476"/>
          </a:xfrm>
          <a:prstGeom prst="arc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rot="20640567">
            <a:off x="4344762" y="2969841"/>
            <a:ext cx="1140276" cy="1829702"/>
          </a:xfrm>
          <a:prstGeom prst="arc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8" t="62972" r="39134" b="16273"/>
          <a:stretch/>
        </p:blipFill>
        <p:spPr bwMode="auto">
          <a:xfrm>
            <a:off x="6429323" y="3045172"/>
            <a:ext cx="1069675" cy="151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81" b="89974" l="13971" r="65368">
                        <a14:foregroundMark x1="26765" y1="75130" x2="26765" y2="75130"/>
                        <a14:foregroundMark x1="27868" y1="73047" x2="27868" y2="73047"/>
                        <a14:foregroundMark x1="27868" y1="73047" x2="27868" y2="73047"/>
                        <a14:foregroundMark x1="27868" y1="72786" x2="27868" y2="72786"/>
                        <a14:foregroundMark x1="27647" y1="72396" x2="27647" y2="72396"/>
                        <a14:foregroundMark x1="27647" y1="72135" x2="27647" y2="72135"/>
                        <a14:foregroundMark x1="27647" y1="72135" x2="34485" y2="62760"/>
                        <a14:foregroundMark x1="33235" y1="63932" x2="30000" y2="57813"/>
                        <a14:foregroundMark x1="32941" y1="62630" x2="34632" y2="57813"/>
                        <a14:foregroundMark x1="28162" y1="71484" x2="25000" y2="69531"/>
                        <a14:foregroundMark x1="26691" y1="72786" x2="24853" y2="72786"/>
                        <a14:foregroundMark x1="41029" y1="63281" x2="47132" y2="60026"/>
                        <a14:foregroundMark x1="42353" y1="61849" x2="41765" y2="57031"/>
                        <a14:backgroundMark x1="24412" y1="60156" x2="32941" y2="52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95" t="53390" r="47203" b="13119"/>
          <a:stretch/>
        </p:blipFill>
        <p:spPr bwMode="auto">
          <a:xfrm>
            <a:off x="1219200" y="1327514"/>
            <a:ext cx="5209777" cy="345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48917" y="211899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209800" y="2628900"/>
            <a:ext cx="640080" cy="640080"/>
            <a:chOff x="2137147" y="3436992"/>
            <a:chExt cx="640080" cy="640080"/>
          </a:xfrm>
        </p:grpSpPr>
        <p:sp>
          <p:nvSpPr>
            <p:cNvPr id="30" name="Oval 29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81933" y="3986183"/>
            <a:ext cx="640080" cy="640080"/>
            <a:chOff x="2137147" y="3436992"/>
            <a:chExt cx="640080" cy="640080"/>
          </a:xfrm>
        </p:grpSpPr>
        <p:sp>
          <p:nvSpPr>
            <p:cNvPr id="33" name="Oval 32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86400" y="3845564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36" name="Oval 35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398520" y="1485900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39" name="Oval 38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72000" y="2634486"/>
            <a:ext cx="640080" cy="640080"/>
            <a:chOff x="2137147" y="3436992"/>
            <a:chExt cx="640080" cy="640080"/>
          </a:xfrm>
        </p:grpSpPr>
        <p:sp>
          <p:nvSpPr>
            <p:cNvPr id="42" name="Oval 41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51051" y="350100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3477936" y="3995946"/>
            <a:ext cx="640080" cy="6417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482403" y="3848100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50" name="Oval 49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89502" y="3501008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4572000" y="2652197"/>
            <a:ext cx="640080" cy="6417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398520" y="1497072"/>
            <a:ext cx="640080" cy="64008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54" name="Oval 53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251051" y="3501008"/>
              <a:ext cx="38504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56" name="Rounded Rectangle 55"/>
          <p:cNvSpPr/>
          <p:nvPr/>
        </p:nvSpPr>
        <p:spPr>
          <a:xfrm>
            <a:off x="2209800" y="2652197"/>
            <a:ext cx="640080" cy="6417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524615" y="-105170"/>
            <a:ext cx="2393432" cy="1984365"/>
            <a:chOff x="7308364" y="-320576"/>
            <a:chExt cx="2196079" cy="1690155"/>
          </a:xfrm>
        </p:grpSpPr>
        <p:pic>
          <p:nvPicPr>
            <p:cNvPr id="61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2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4" name="Rounded Rectangle 63"/>
          <p:cNvSpPr/>
          <p:nvPr/>
        </p:nvSpPr>
        <p:spPr>
          <a:xfrm>
            <a:off x="976990" y="288099"/>
            <a:ext cx="1346714" cy="5334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Số?</a:t>
            </a:r>
          </a:p>
        </p:txBody>
      </p:sp>
    </p:spTree>
    <p:extLst>
      <p:ext uri="{BB962C8B-B14F-4D97-AF65-F5344CB8AC3E}">
        <p14:creationId xmlns:p14="http://schemas.microsoft.com/office/powerpoint/2010/main" val="411032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2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24528" r="17292" b="14623"/>
          <a:stretch/>
        </p:blipFill>
        <p:spPr bwMode="auto">
          <a:xfrm>
            <a:off x="2895600" y="1665514"/>
            <a:ext cx="2971800" cy="217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762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1" y="228600"/>
            <a:ext cx="7315199" cy="14097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Lớp 2A có 8 bạn học hát. Số bạn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võ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nhiều hơn số bạn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là 5 bạn. Hỏi lớp 2A có bao nhiêu bạn học võ?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15308" y="1988687"/>
            <a:ext cx="74507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Bài giải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Lớp 2A có số bạn học võ là: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8 + 5 = 13 ( bạn)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Đáp số: 13 bạn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743201" y="678313"/>
            <a:ext cx="23442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644203" y="1562100"/>
            <a:ext cx="37565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5867400" y="682580"/>
            <a:ext cx="1782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3294586" y="1104900"/>
            <a:ext cx="19632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5793281" y="1104900"/>
            <a:ext cx="912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762001" y="647700"/>
            <a:ext cx="1981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79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30417 0.0052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3579176" y="2776766"/>
            <a:ext cx="5410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lại bảng cộng,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" objId="1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249</Words>
  <Application>Microsoft Office PowerPoint</Application>
  <PresentationFormat>On-screen Show (16:10)</PresentationFormat>
  <Paragraphs>78</Paragraphs>
  <Slides>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Dream</cp:lastModifiedBy>
  <cp:revision>127</cp:revision>
  <dcterms:created xsi:type="dcterms:W3CDTF">2021-05-31T07:51:14Z</dcterms:created>
  <dcterms:modified xsi:type="dcterms:W3CDTF">2021-12-27T02:53:13Z</dcterms:modified>
</cp:coreProperties>
</file>