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57" r:id="rId3"/>
    <p:sldId id="2007577122" r:id="rId4"/>
    <p:sldId id="261" r:id="rId5"/>
    <p:sldId id="2007577124" r:id="rId6"/>
    <p:sldId id="2007577125" r:id="rId7"/>
    <p:sldId id="283" r:id="rId8"/>
    <p:sldId id="275" r:id="rId9"/>
    <p:sldId id="289" r:id="rId10"/>
    <p:sldId id="286" r:id="rId11"/>
    <p:sldId id="262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D7156-8B88-4D95-BC50-4E49B7D6DFA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FD4A5-6FA4-4F2D-856D-0E6589DDC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7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9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5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4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46112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1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68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03576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433852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1302048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991245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13595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7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50674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472496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08435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6376138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658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85575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474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242491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37894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1704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7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87777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2607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9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7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19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8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00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5.emf"/><Relationship Id="rId7" Type="http://schemas.openxmlformats.org/officeDocument/2006/relationships/image" Target="../media/image58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emf"/><Relationship Id="rId5" Type="http://schemas.openxmlformats.org/officeDocument/2006/relationships/image" Target="../media/image52.emf"/><Relationship Id="rId4" Type="http://schemas.openxmlformats.org/officeDocument/2006/relationships/image" Target="../media/image56.emf"/><Relationship Id="rId9" Type="http://schemas.openxmlformats.org/officeDocument/2006/relationships/image" Target="../media/image6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811015" y="2011816"/>
            <a:ext cx="73544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11: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Môi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trường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sống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của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,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thực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vật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45665" y="4361261"/>
            <a:ext cx="4686299" cy="60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Giáo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viên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: …………………….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9980004-8B34-4409-B042-635C39302A02}"/>
              </a:ext>
            </a:extLst>
          </p:cNvPr>
          <p:cNvSpPr/>
          <p:nvPr/>
        </p:nvSpPr>
        <p:spPr>
          <a:xfrm>
            <a:off x="4344892" y="1189028"/>
            <a:ext cx="3681977" cy="914039"/>
          </a:xfrm>
          <a:custGeom>
            <a:avLst/>
            <a:gdLst>
              <a:gd name="connsiteX0" fmla="*/ 0 w 3681977"/>
              <a:gd name="connsiteY0" fmla="*/ 0 h 914039"/>
              <a:gd name="connsiteX1" fmla="*/ 525997 w 3681977"/>
              <a:gd name="connsiteY1" fmla="*/ 0 h 914039"/>
              <a:gd name="connsiteX2" fmla="*/ 978354 w 3681977"/>
              <a:gd name="connsiteY2" fmla="*/ 0 h 914039"/>
              <a:gd name="connsiteX3" fmla="*/ 1393891 w 3681977"/>
              <a:gd name="connsiteY3" fmla="*/ 0 h 914039"/>
              <a:gd name="connsiteX4" fmla="*/ 1809429 w 3681977"/>
              <a:gd name="connsiteY4" fmla="*/ 0 h 914039"/>
              <a:gd name="connsiteX5" fmla="*/ 2409065 w 3681977"/>
              <a:gd name="connsiteY5" fmla="*/ 0 h 914039"/>
              <a:gd name="connsiteX6" fmla="*/ 2935062 w 3681977"/>
              <a:gd name="connsiteY6" fmla="*/ 0 h 914039"/>
              <a:gd name="connsiteX7" fmla="*/ 3681977 w 3681977"/>
              <a:gd name="connsiteY7" fmla="*/ 0 h 914039"/>
              <a:gd name="connsiteX8" fmla="*/ 3681977 w 3681977"/>
              <a:gd name="connsiteY8" fmla="*/ 466160 h 914039"/>
              <a:gd name="connsiteX9" fmla="*/ 3681977 w 3681977"/>
              <a:gd name="connsiteY9" fmla="*/ 914039 h 914039"/>
              <a:gd name="connsiteX10" fmla="*/ 3192800 w 3681977"/>
              <a:gd name="connsiteY10" fmla="*/ 914039 h 914039"/>
              <a:gd name="connsiteX11" fmla="*/ 2629984 w 3681977"/>
              <a:gd name="connsiteY11" fmla="*/ 914039 h 914039"/>
              <a:gd name="connsiteX12" fmla="*/ 2214446 w 3681977"/>
              <a:gd name="connsiteY12" fmla="*/ 914039 h 914039"/>
              <a:gd name="connsiteX13" fmla="*/ 1614810 w 3681977"/>
              <a:gd name="connsiteY13" fmla="*/ 914039 h 914039"/>
              <a:gd name="connsiteX14" fmla="*/ 1015174 w 3681977"/>
              <a:gd name="connsiteY14" fmla="*/ 914039 h 914039"/>
              <a:gd name="connsiteX15" fmla="*/ 0 w 3681977"/>
              <a:gd name="connsiteY15" fmla="*/ 914039 h 914039"/>
              <a:gd name="connsiteX16" fmla="*/ 0 w 3681977"/>
              <a:gd name="connsiteY16" fmla="*/ 457020 h 914039"/>
              <a:gd name="connsiteX17" fmla="*/ 0 w 3681977"/>
              <a:gd name="connsiteY17" fmla="*/ 0 h 91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81977" h="914039" extrusionOk="0">
                <a:moveTo>
                  <a:pt x="0" y="0"/>
                </a:moveTo>
                <a:cubicBezTo>
                  <a:pt x="168092" y="-60898"/>
                  <a:pt x="418071" y="41041"/>
                  <a:pt x="525997" y="0"/>
                </a:cubicBezTo>
                <a:cubicBezTo>
                  <a:pt x="633923" y="-41041"/>
                  <a:pt x="794435" y="30451"/>
                  <a:pt x="978354" y="0"/>
                </a:cubicBezTo>
                <a:cubicBezTo>
                  <a:pt x="1162273" y="-30451"/>
                  <a:pt x="1279410" y="48699"/>
                  <a:pt x="1393891" y="0"/>
                </a:cubicBezTo>
                <a:cubicBezTo>
                  <a:pt x="1508372" y="-48699"/>
                  <a:pt x="1635117" y="8120"/>
                  <a:pt x="1809429" y="0"/>
                </a:cubicBezTo>
                <a:cubicBezTo>
                  <a:pt x="1983741" y="-8120"/>
                  <a:pt x="2269856" y="10830"/>
                  <a:pt x="2409065" y="0"/>
                </a:cubicBezTo>
                <a:cubicBezTo>
                  <a:pt x="2548274" y="-10830"/>
                  <a:pt x="2829756" y="1729"/>
                  <a:pt x="2935062" y="0"/>
                </a:cubicBezTo>
                <a:cubicBezTo>
                  <a:pt x="3040368" y="-1729"/>
                  <a:pt x="3335769" y="32886"/>
                  <a:pt x="3681977" y="0"/>
                </a:cubicBezTo>
                <a:cubicBezTo>
                  <a:pt x="3721414" y="198057"/>
                  <a:pt x="3649557" y="313614"/>
                  <a:pt x="3681977" y="466160"/>
                </a:cubicBezTo>
                <a:cubicBezTo>
                  <a:pt x="3714397" y="618706"/>
                  <a:pt x="3635411" y="759351"/>
                  <a:pt x="3681977" y="914039"/>
                </a:cubicBezTo>
                <a:cubicBezTo>
                  <a:pt x="3456560" y="919806"/>
                  <a:pt x="3301558" y="881654"/>
                  <a:pt x="3192800" y="914039"/>
                </a:cubicBezTo>
                <a:cubicBezTo>
                  <a:pt x="3084042" y="946424"/>
                  <a:pt x="2771786" y="874721"/>
                  <a:pt x="2629984" y="914039"/>
                </a:cubicBezTo>
                <a:cubicBezTo>
                  <a:pt x="2488182" y="953357"/>
                  <a:pt x="2400589" y="890632"/>
                  <a:pt x="2214446" y="914039"/>
                </a:cubicBezTo>
                <a:cubicBezTo>
                  <a:pt x="2028303" y="937446"/>
                  <a:pt x="1803561" y="899940"/>
                  <a:pt x="1614810" y="914039"/>
                </a:cubicBezTo>
                <a:cubicBezTo>
                  <a:pt x="1426059" y="928138"/>
                  <a:pt x="1151550" y="890557"/>
                  <a:pt x="1015174" y="914039"/>
                </a:cubicBezTo>
                <a:cubicBezTo>
                  <a:pt x="878798" y="937521"/>
                  <a:pt x="496013" y="861914"/>
                  <a:pt x="0" y="914039"/>
                </a:cubicBezTo>
                <a:cubicBezTo>
                  <a:pt x="-49251" y="722539"/>
                  <a:pt x="16621" y="607412"/>
                  <a:pt x="0" y="457020"/>
                </a:cubicBezTo>
                <a:cubicBezTo>
                  <a:pt x="-16621" y="306628"/>
                  <a:pt x="30848" y="13795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34349137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32" y="739729"/>
            <a:ext cx="10669091" cy="54414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261556" y="3040585"/>
            <a:ext cx="616744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“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1E0364-A7B7-4C84-A99B-4F43766F2C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256"/>
          <a:stretch/>
        </p:blipFill>
        <p:spPr>
          <a:xfrm>
            <a:off x="3029478" y="3934183"/>
            <a:ext cx="1188904" cy="893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61A23C-99A1-4B86-9CC9-F430BF853C06}"/>
              </a:ext>
            </a:extLst>
          </p:cNvPr>
          <p:cNvSpPr txBox="1"/>
          <p:nvPr/>
        </p:nvSpPr>
        <p:spPr>
          <a:xfrm>
            <a:off x="4218382" y="3734746"/>
            <a:ext cx="5039833" cy="182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BF79BC-25FD-4575-B088-3E2D0B2781DA}"/>
              </a:ext>
            </a:extLst>
          </p:cNvPr>
          <p:cNvSpPr txBox="1"/>
          <p:nvPr/>
        </p:nvSpPr>
        <p:spPr>
          <a:xfrm>
            <a:off x="3689412" y="648866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3EC9DD-2BE7-48BB-8072-62EC6FBD7605}"/>
              </a:ext>
            </a:extLst>
          </p:cNvPr>
          <p:cNvSpPr txBox="1"/>
          <p:nvPr/>
        </p:nvSpPr>
        <p:spPr>
          <a:xfrm>
            <a:off x="3881478" y="2853067"/>
            <a:ext cx="5368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8B3124-C435-479A-862C-5E776CF16542}"/>
              </a:ext>
            </a:extLst>
          </p:cNvPr>
          <p:cNvSpPr txBox="1"/>
          <p:nvPr/>
        </p:nvSpPr>
        <p:spPr>
          <a:xfrm>
            <a:off x="3922003" y="2788137"/>
            <a:ext cx="4605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2816066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970692"/>
            <a:ext cx="12192000" cy="5980951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A9127F7-A2BD-4937-83BA-4A5F2C8ED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8" b="5545"/>
          <a:stretch/>
        </p:blipFill>
        <p:spPr>
          <a:xfrm>
            <a:off x="1637414" y="138446"/>
            <a:ext cx="713305" cy="754689"/>
          </a:xfrm>
          <a:prstGeom prst="flowChartConnector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EDDF487-7DFB-47F6-9576-4F72AA725288}"/>
              </a:ext>
            </a:extLst>
          </p:cNvPr>
          <p:cNvSpPr txBox="1"/>
          <p:nvPr/>
        </p:nvSpPr>
        <p:spPr>
          <a:xfrm>
            <a:off x="2478564" y="207271"/>
            <a:ext cx="893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Chỉ và nói tên cây sống trên cạn, cây sống dưới 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7CD902CF-2003-4ACE-87BD-86D8A5DB7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537" y="1195054"/>
            <a:ext cx="9686925" cy="5524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47124E5-2502-4701-9F88-DF03B310F949}"/>
              </a:ext>
            </a:extLst>
          </p:cNvPr>
          <p:cNvSpPr/>
          <p:nvPr/>
        </p:nvSpPr>
        <p:spPr>
          <a:xfrm>
            <a:off x="1722474" y="3551274"/>
            <a:ext cx="2147777" cy="56352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cạn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E66FB39-F6C0-4785-A200-37D5F1CED9AD}"/>
              </a:ext>
            </a:extLst>
          </p:cNvPr>
          <p:cNvSpPr/>
          <p:nvPr/>
        </p:nvSpPr>
        <p:spPr>
          <a:xfrm>
            <a:off x="5146158" y="3675541"/>
            <a:ext cx="2477386" cy="56352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Dưới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nước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CFBDC61-48DF-4B55-B3B7-F04C28DC989D}"/>
              </a:ext>
            </a:extLst>
          </p:cNvPr>
          <p:cNvSpPr/>
          <p:nvPr/>
        </p:nvSpPr>
        <p:spPr>
          <a:xfrm>
            <a:off x="8187070" y="3675541"/>
            <a:ext cx="2477386" cy="56352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Dưới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nước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A48783E-AAAA-4713-AAC5-F0660DC384D1}"/>
              </a:ext>
            </a:extLst>
          </p:cNvPr>
          <p:cNvSpPr/>
          <p:nvPr/>
        </p:nvSpPr>
        <p:spPr>
          <a:xfrm>
            <a:off x="1761085" y="6233585"/>
            <a:ext cx="2477386" cy="56352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cạn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2105276-0ACE-418A-94DC-54A4AF2AEC1C}"/>
              </a:ext>
            </a:extLst>
          </p:cNvPr>
          <p:cNvSpPr/>
          <p:nvPr/>
        </p:nvSpPr>
        <p:spPr>
          <a:xfrm>
            <a:off x="5111580" y="6189866"/>
            <a:ext cx="2477386" cy="56352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cạn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608B770-0DEB-46AB-AA9A-B667F369B3AE}"/>
              </a:ext>
            </a:extLst>
          </p:cNvPr>
          <p:cNvSpPr/>
          <p:nvPr/>
        </p:nvSpPr>
        <p:spPr>
          <a:xfrm>
            <a:off x="8292896" y="6181100"/>
            <a:ext cx="2477386" cy="56352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cạn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2" grpId="0" animBg="1"/>
      <p:bldP spid="24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970692"/>
            <a:ext cx="12192000" cy="5980951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A9127F7-A2BD-4937-83BA-4A5F2C8ED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8" b="5545"/>
          <a:stretch/>
        </p:blipFill>
        <p:spPr>
          <a:xfrm>
            <a:off x="1637414" y="138446"/>
            <a:ext cx="713305" cy="754689"/>
          </a:xfrm>
          <a:prstGeom prst="flowChartConnector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EDDF487-7DFB-47F6-9576-4F72AA725288}"/>
              </a:ext>
            </a:extLst>
          </p:cNvPr>
          <p:cNvSpPr txBox="1"/>
          <p:nvPr/>
        </p:nvSpPr>
        <p:spPr>
          <a:xfrm>
            <a:off x="2478564" y="207271"/>
            <a:ext cx="893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Chỉ và nói tên cây sống trên cạn, cây sống dưới 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97107C7-8ACB-4E2D-8616-755A3410D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381" y="2120109"/>
            <a:ext cx="9825237" cy="286481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B91B039-3FE9-4F03-B69E-EA1B5243E8AE}"/>
              </a:ext>
            </a:extLst>
          </p:cNvPr>
          <p:cNvSpPr/>
          <p:nvPr/>
        </p:nvSpPr>
        <p:spPr>
          <a:xfrm>
            <a:off x="1807035" y="5062476"/>
            <a:ext cx="2477386" cy="56352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Dưới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nước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CF1F831-72E6-4D0A-A0EA-CE979F8D5F0A}"/>
              </a:ext>
            </a:extLst>
          </p:cNvPr>
          <p:cNvSpPr/>
          <p:nvPr/>
        </p:nvSpPr>
        <p:spPr>
          <a:xfrm>
            <a:off x="4964905" y="5119529"/>
            <a:ext cx="2477386" cy="56352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cạn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8466C3F-6099-4371-A079-A3380FCF19A0}"/>
              </a:ext>
            </a:extLst>
          </p:cNvPr>
          <p:cNvSpPr/>
          <p:nvPr/>
        </p:nvSpPr>
        <p:spPr>
          <a:xfrm>
            <a:off x="8390680" y="5103532"/>
            <a:ext cx="2477386" cy="56352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Dưới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nước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41" y="575702"/>
            <a:ext cx="10111563" cy="88159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75CF0E-F215-44A0-AF50-FFAAD88C840C}"/>
              </a:ext>
            </a:extLst>
          </p:cNvPr>
          <p:cNvSpPr txBox="1"/>
          <p:nvPr/>
        </p:nvSpPr>
        <p:spPr>
          <a:xfrm>
            <a:off x="2052084" y="3783347"/>
            <a:ext cx="80488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</a:rPr>
              <a:t>Hoàn thiện bảng theo mẫu SGK trang 65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859EA203-99EC-4ECD-A5C9-40B02AFEF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46152"/>
              </p:ext>
            </p:extLst>
          </p:nvPr>
        </p:nvGraphicFramePr>
        <p:xfrm>
          <a:off x="325846" y="233784"/>
          <a:ext cx="10212636" cy="63904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62700">
                  <a:extLst>
                    <a:ext uri="{9D8B030D-6E8A-4147-A177-3AD203B41FA5}">
                      <a16:colId xmlns:a16="http://schemas.microsoft.com/office/drawing/2014/main" xmlns="" val="2492922967"/>
                    </a:ext>
                  </a:extLst>
                </a:gridCol>
                <a:gridCol w="2710149">
                  <a:extLst>
                    <a:ext uri="{9D8B030D-6E8A-4147-A177-3AD203B41FA5}">
                      <a16:colId xmlns:a16="http://schemas.microsoft.com/office/drawing/2014/main" xmlns="" val="4279525190"/>
                    </a:ext>
                  </a:extLst>
                </a:gridCol>
                <a:gridCol w="2930487">
                  <a:extLst>
                    <a:ext uri="{9D8B030D-6E8A-4147-A177-3AD203B41FA5}">
                      <a16:colId xmlns:a16="http://schemas.microsoft.com/office/drawing/2014/main" xmlns="" val="1021702658"/>
                    </a:ext>
                  </a:extLst>
                </a:gridCol>
                <a:gridCol w="2809300">
                  <a:extLst>
                    <a:ext uri="{9D8B030D-6E8A-4147-A177-3AD203B41FA5}">
                      <a16:colId xmlns:a16="http://schemas.microsoft.com/office/drawing/2014/main" xmlns="" val="1037914752"/>
                    </a:ext>
                  </a:extLst>
                </a:gridCol>
              </a:tblGrid>
              <a:tr h="596012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Hình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cây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Môi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trường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2364373"/>
                  </a:ext>
                </a:extLst>
              </a:tr>
              <a:tr h="604291">
                <a:tc vMerge="1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</a:rPr>
                        <a:t>Trên</a:t>
                      </a:r>
                      <a:r>
                        <a:rPr lang="en-US" sz="2800" b="1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</a:rPr>
                        <a:t>cạn</a:t>
                      </a:r>
                      <a:endParaRPr lang="en-US" sz="28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</a:rPr>
                        <a:t>Dưới</a:t>
                      </a:r>
                      <a:r>
                        <a:rPr lang="en-US" sz="2800" b="1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</a:rPr>
                        <a:t>nước</a:t>
                      </a:r>
                      <a:endParaRPr lang="en-US" sz="28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2984150"/>
                  </a:ext>
                </a:extLst>
              </a:tr>
              <a:tr h="6042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chuối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2136749"/>
                  </a:ext>
                </a:extLst>
              </a:tr>
              <a:tr h="6042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Cây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rau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dút</a:t>
                      </a:r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9496355"/>
                  </a:ext>
                </a:extLst>
              </a:tr>
              <a:tr h="6042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Hoa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sen</a:t>
                      </a:r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5936503"/>
                  </a:ext>
                </a:extLst>
              </a:tr>
              <a:tr h="6042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Cây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nhãn</a:t>
                      </a:r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8830403"/>
                  </a:ext>
                </a:extLst>
              </a:tr>
              <a:tr h="4975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Cây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thanh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060252"/>
                  </a:ext>
                </a:extLst>
              </a:tr>
              <a:tr h="3834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Cây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ngô</a:t>
                      </a:r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7808154"/>
                  </a:ext>
                </a:extLst>
              </a:tr>
              <a:tr h="4607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Cây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hoa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bèo</a:t>
                      </a:r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7246045"/>
                  </a:ext>
                </a:extLst>
              </a:tr>
              <a:tr h="62163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Cây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xoài</a:t>
                      </a:r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8983725"/>
                  </a:ext>
                </a:extLst>
              </a:tr>
              <a:tr h="5968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Cây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hoa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</a:rPr>
                        <a:t>súng</a:t>
                      </a:r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108625"/>
                  </a:ext>
                </a:extLst>
              </a:tr>
            </a:tbl>
          </a:graphicData>
        </a:graphic>
      </p:graphicFrame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768" y="1128788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7560" cy="1149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12E879-06CD-43D3-87F5-F82506BFA073}"/>
              </a:ext>
            </a:extLst>
          </p:cNvPr>
          <p:cNvSpPr/>
          <p:nvPr/>
        </p:nvSpPr>
        <p:spPr>
          <a:xfrm>
            <a:off x="2073349" y="2046631"/>
            <a:ext cx="2721935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4FC5AA-F8DC-4DAB-AACB-CE73EA1296BE}"/>
              </a:ext>
            </a:extLst>
          </p:cNvPr>
          <p:cNvSpPr/>
          <p:nvPr/>
        </p:nvSpPr>
        <p:spPr>
          <a:xfrm>
            <a:off x="4795284" y="2052084"/>
            <a:ext cx="2945218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603E59-540C-42DF-B610-D16CFDEE8508}"/>
              </a:ext>
            </a:extLst>
          </p:cNvPr>
          <p:cNvSpPr/>
          <p:nvPr/>
        </p:nvSpPr>
        <p:spPr>
          <a:xfrm>
            <a:off x="7740502" y="2052083"/>
            <a:ext cx="2797980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682A416-9935-4638-858D-CF1446D86DA5}"/>
              </a:ext>
            </a:extLst>
          </p:cNvPr>
          <p:cNvSpPr/>
          <p:nvPr/>
        </p:nvSpPr>
        <p:spPr>
          <a:xfrm>
            <a:off x="2073349" y="2626244"/>
            <a:ext cx="2721935" cy="6060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62D9102-12D5-4A90-AC44-175565D1083E}"/>
              </a:ext>
            </a:extLst>
          </p:cNvPr>
          <p:cNvSpPr/>
          <p:nvPr/>
        </p:nvSpPr>
        <p:spPr>
          <a:xfrm>
            <a:off x="4795284" y="2626103"/>
            <a:ext cx="2945218" cy="6166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6788206-B87F-47F3-BFDB-785AA0836718}"/>
              </a:ext>
            </a:extLst>
          </p:cNvPr>
          <p:cNvSpPr/>
          <p:nvPr/>
        </p:nvSpPr>
        <p:spPr>
          <a:xfrm>
            <a:off x="7740502" y="2636804"/>
            <a:ext cx="2797980" cy="6060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F81D3EF-DC4F-4DCD-BA37-4730B5066BD8}"/>
              </a:ext>
            </a:extLst>
          </p:cNvPr>
          <p:cNvSpPr/>
          <p:nvPr/>
        </p:nvSpPr>
        <p:spPr>
          <a:xfrm>
            <a:off x="2073348" y="3242787"/>
            <a:ext cx="2721935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3F2B3CB-9E51-4AB0-BF34-091D56833D47}"/>
              </a:ext>
            </a:extLst>
          </p:cNvPr>
          <p:cNvSpPr/>
          <p:nvPr/>
        </p:nvSpPr>
        <p:spPr>
          <a:xfrm>
            <a:off x="4795284" y="3242930"/>
            <a:ext cx="2945218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12E8D31-A0D2-4A28-8BA0-3A2114E74264}"/>
              </a:ext>
            </a:extLst>
          </p:cNvPr>
          <p:cNvSpPr/>
          <p:nvPr/>
        </p:nvSpPr>
        <p:spPr>
          <a:xfrm>
            <a:off x="7740502" y="3242929"/>
            <a:ext cx="2797980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7634F5B-6B16-42D6-BA81-A0A4ECD8D70A}"/>
              </a:ext>
            </a:extLst>
          </p:cNvPr>
          <p:cNvSpPr/>
          <p:nvPr/>
        </p:nvSpPr>
        <p:spPr>
          <a:xfrm>
            <a:off x="2073347" y="3827578"/>
            <a:ext cx="2721935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0977F4A-F9AB-4AC7-9F99-25AA1A61C068}"/>
              </a:ext>
            </a:extLst>
          </p:cNvPr>
          <p:cNvSpPr/>
          <p:nvPr/>
        </p:nvSpPr>
        <p:spPr>
          <a:xfrm>
            <a:off x="4795282" y="3795745"/>
            <a:ext cx="2945218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AC5DED5-F02D-4089-9B91-7321C93AE330}"/>
              </a:ext>
            </a:extLst>
          </p:cNvPr>
          <p:cNvSpPr/>
          <p:nvPr/>
        </p:nvSpPr>
        <p:spPr>
          <a:xfrm>
            <a:off x="7740502" y="3817086"/>
            <a:ext cx="2797980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B1BC251-C2B4-4237-A0FA-7E39BF842CDA}"/>
              </a:ext>
            </a:extLst>
          </p:cNvPr>
          <p:cNvSpPr/>
          <p:nvPr/>
        </p:nvSpPr>
        <p:spPr>
          <a:xfrm>
            <a:off x="2073346" y="4359205"/>
            <a:ext cx="2721935" cy="5528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439C436-D4D9-48F4-A2E1-3D28FE055AF9}"/>
              </a:ext>
            </a:extLst>
          </p:cNvPr>
          <p:cNvSpPr/>
          <p:nvPr/>
        </p:nvSpPr>
        <p:spPr>
          <a:xfrm>
            <a:off x="4795284" y="4380611"/>
            <a:ext cx="2945218" cy="5528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C926484-D816-41AC-8675-C2795B05C31C}"/>
              </a:ext>
            </a:extLst>
          </p:cNvPr>
          <p:cNvSpPr/>
          <p:nvPr/>
        </p:nvSpPr>
        <p:spPr>
          <a:xfrm>
            <a:off x="7740502" y="4380610"/>
            <a:ext cx="2797980" cy="5528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812E844-AB82-4758-8347-369D4A50181B}"/>
              </a:ext>
            </a:extLst>
          </p:cNvPr>
          <p:cNvSpPr/>
          <p:nvPr/>
        </p:nvSpPr>
        <p:spPr>
          <a:xfrm>
            <a:off x="2073345" y="4890900"/>
            <a:ext cx="2721935" cy="52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0B0D9BF-051E-49A6-80AE-642FF56CD1B0}"/>
              </a:ext>
            </a:extLst>
          </p:cNvPr>
          <p:cNvSpPr/>
          <p:nvPr/>
        </p:nvSpPr>
        <p:spPr>
          <a:xfrm>
            <a:off x="4795284" y="4869704"/>
            <a:ext cx="2945218" cy="52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B79E054-B78E-4B57-89AA-8666FFA2FC76}"/>
              </a:ext>
            </a:extLst>
          </p:cNvPr>
          <p:cNvSpPr/>
          <p:nvPr/>
        </p:nvSpPr>
        <p:spPr>
          <a:xfrm>
            <a:off x="7740502" y="4869703"/>
            <a:ext cx="2797980" cy="52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F69BCA8-3BE3-45CD-B262-8A8A0001D827}"/>
              </a:ext>
            </a:extLst>
          </p:cNvPr>
          <p:cNvSpPr/>
          <p:nvPr/>
        </p:nvSpPr>
        <p:spPr>
          <a:xfrm>
            <a:off x="2073344" y="5369289"/>
            <a:ext cx="2721935" cy="6380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0BEAE4D-59DE-43F3-A6CF-0F57B66F8820}"/>
              </a:ext>
            </a:extLst>
          </p:cNvPr>
          <p:cNvSpPr/>
          <p:nvPr/>
        </p:nvSpPr>
        <p:spPr>
          <a:xfrm>
            <a:off x="4795274" y="5379921"/>
            <a:ext cx="2945218" cy="6380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7BE2F25-9C22-4BF1-BDDA-7F4180B6FFCB}"/>
              </a:ext>
            </a:extLst>
          </p:cNvPr>
          <p:cNvSpPr/>
          <p:nvPr/>
        </p:nvSpPr>
        <p:spPr>
          <a:xfrm>
            <a:off x="7740497" y="5379994"/>
            <a:ext cx="2797980" cy="6380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95C2970-14B7-4E63-8DC9-99A3E738EDAC}"/>
              </a:ext>
            </a:extLst>
          </p:cNvPr>
          <p:cNvSpPr/>
          <p:nvPr/>
        </p:nvSpPr>
        <p:spPr>
          <a:xfrm>
            <a:off x="2073339" y="6018016"/>
            <a:ext cx="2721935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03B67B5-0421-477C-BCDB-0DACE83048C0}"/>
              </a:ext>
            </a:extLst>
          </p:cNvPr>
          <p:cNvSpPr/>
          <p:nvPr/>
        </p:nvSpPr>
        <p:spPr>
          <a:xfrm>
            <a:off x="4795274" y="6018016"/>
            <a:ext cx="2945218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D57C698-3C7A-443C-8D80-AF2BF3E23721}"/>
              </a:ext>
            </a:extLst>
          </p:cNvPr>
          <p:cNvSpPr/>
          <p:nvPr/>
        </p:nvSpPr>
        <p:spPr>
          <a:xfrm>
            <a:off x="7740492" y="6007384"/>
            <a:ext cx="2797980" cy="5847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9690D2D-2033-4038-9DDD-2838B0EEC55F}"/>
              </a:ext>
            </a:extLst>
          </p:cNvPr>
          <p:cNvSpPr txBox="1"/>
          <p:nvPr/>
        </p:nvSpPr>
        <p:spPr>
          <a:xfrm>
            <a:off x="2926612" y="2758044"/>
            <a:ext cx="61934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Trò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chơi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CED32C3-4874-4013-9E31-9AD68233B413}"/>
              </a:ext>
            </a:extLst>
          </p:cNvPr>
          <p:cNvSpPr txBox="1"/>
          <p:nvPr/>
        </p:nvSpPr>
        <p:spPr>
          <a:xfrm>
            <a:off x="2926612" y="9455"/>
            <a:ext cx="6193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92000" cy="6858000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676" y="21849"/>
            <a:ext cx="814053" cy="1149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1931E-CDC1-4E47-9B93-46AB2D79D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914" y="155982"/>
            <a:ext cx="768682" cy="684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79CF69-21B7-4A64-B16D-FDD7913D2107}"/>
              </a:ext>
            </a:extLst>
          </p:cNvPr>
          <p:cNvSpPr txBox="1"/>
          <p:nvPr/>
        </p:nvSpPr>
        <p:spPr>
          <a:xfrm>
            <a:off x="2573410" y="271360"/>
            <a:ext cx="7403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“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71EBDB-0DE8-4512-8D62-A0196B224172}"/>
              </a:ext>
            </a:extLst>
          </p:cNvPr>
          <p:cNvSpPr/>
          <p:nvPr/>
        </p:nvSpPr>
        <p:spPr>
          <a:xfrm>
            <a:off x="1058663" y="2597579"/>
            <a:ext cx="10029301" cy="3490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1779DAD-4FB3-4DB2-98ED-EDC8DF76E89E}"/>
              </a:ext>
            </a:extLst>
          </p:cNvPr>
          <p:cNvCxnSpPr/>
          <p:nvPr/>
        </p:nvCxnSpPr>
        <p:spPr>
          <a:xfrm>
            <a:off x="1068636" y="3227942"/>
            <a:ext cx="1000935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8952EDD-747F-4E67-BAF3-1552068D2D81}"/>
              </a:ext>
            </a:extLst>
          </p:cNvPr>
          <p:cNvCxnSpPr>
            <a:cxnSpLocks/>
            <a:stCxn id="7" idx="0"/>
            <a:endCxn id="7" idx="2"/>
          </p:cNvCxnSpPr>
          <p:nvPr/>
        </p:nvCxnSpPr>
        <p:spPr>
          <a:xfrm>
            <a:off x="6073314" y="2597579"/>
            <a:ext cx="0" cy="34907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E8A7B14-40FA-45D5-BB91-DCB402221C94}"/>
              </a:ext>
            </a:extLst>
          </p:cNvPr>
          <p:cNvSpPr txBox="1"/>
          <p:nvPr/>
        </p:nvSpPr>
        <p:spPr>
          <a:xfrm>
            <a:off x="1798434" y="2649177"/>
            <a:ext cx="3580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EA8B07E-1E4C-4AE4-B1EF-41DFE4E9102B}"/>
              </a:ext>
            </a:extLst>
          </p:cNvPr>
          <p:cNvSpPr txBox="1"/>
          <p:nvPr/>
        </p:nvSpPr>
        <p:spPr>
          <a:xfrm>
            <a:off x="6708047" y="2625248"/>
            <a:ext cx="417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B466D8E-6A08-45E1-88F3-CDBBE8A88341}"/>
              </a:ext>
            </a:extLst>
          </p:cNvPr>
          <p:cNvSpPr/>
          <p:nvPr/>
        </p:nvSpPr>
        <p:spPr>
          <a:xfrm>
            <a:off x="896531" y="867882"/>
            <a:ext cx="2115239" cy="5775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E07CDEE-0740-416E-B28C-E7AE6D828002}"/>
              </a:ext>
            </a:extLst>
          </p:cNvPr>
          <p:cNvSpPr/>
          <p:nvPr/>
        </p:nvSpPr>
        <p:spPr>
          <a:xfrm>
            <a:off x="420037" y="1611743"/>
            <a:ext cx="2140042" cy="82069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AE45439-8A0E-4736-9FEF-4DFB99F31F7A}"/>
              </a:ext>
            </a:extLst>
          </p:cNvPr>
          <p:cNvSpPr/>
          <p:nvPr/>
        </p:nvSpPr>
        <p:spPr>
          <a:xfrm>
            <a:off x="3072083" y="886676"/>
            <a:ext cx="2444873" cy="57750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mãng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cầu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9E3DFF3-2C92-4AA3-8EA6-A33960E34B91}"/>
              </a:ext>
            </a:extLst>
          </p:cNvPr>
          <p:cNvSpPr/>
          <p:nvPr/>
        </p:nvSpPr>
        <p:spPr>
          <a:xfrm>
            <a:off x="2618217" y="1696306"/>
            <a:ext cx="3336015" cy="66914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chôm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C7051B6-43C9-4EEB-ADCC-48745C7CDFC7}"/>
              </a:ext>
            </a:extLst>
          </p:cNvPr>
          <p:cNvSpPr/>
          <p:nvPr/>
        </p:nvSpPr>
        <p:spPr>
          <a:xfrm>
            <a:off x="5577269" y="878350"/>
            <a:ext cx="2385290" cy="5858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bèo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CF2091A-5C0E-45DB-83A2-CDCE7D90D5E9}"/>
              </a:ext>
            </a:extLst>
          </p:cNvPr>
          <p:cNvSpPr/>
          <p:nvPr/>
        </p:nvSpPr>
        <p:spPr>
          <a:xfrm>
            <a:off x="6237770" y="1671143"/>
            <a:ext cx="2966155" cy="66914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riêng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CAF3B7E-6CD3-4210-B85E-B14AF6923D7D}"/>
              </a:ext>
            </a:extLst>
          </p:cNvPr>
          <p:cNvSpPr/>
          <p:nvPr/>
        </p:nvSpPr>
        <p:spPr>
          <a:xfrm>
            <a:off x="8133042" y="879584"/>
            <a:ext cx="1843704" cy="58459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73847344-F291-427C-A14C-4C693B9AC566}"/>
              </a:ext>
            </a:extLst>
          </p:cNvPr>
          <p:cNvSpPr/>
          <p:nvPr/>
        </p:nvSpPr>
        <p:spPr>
          <a:xfrm>
            <a:off x="9329300" y="1608386"/>
            <a:ext cx="2646035" cy="72698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3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547 0.43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02097 0.474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4831 0.346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35547 0.644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4.07407E-6 L 0.05559 0.3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00768 0.232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40729 0.4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13086 0.4458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180214"/>
            <a:ext cx="10363200" cy="51319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19200" y="1314438"/>
            <a:ext cx="10001250" cy="4819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150" y="3696750"/>
            <a:ext cx="1282500" cy="3161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3A9EBE-7ED8-411E-A04F-63A39F632222}"/>
              </a:ext>
            </a:extLst>
          </p:cNvPr>
          <p:cNvSpPr txBox="1"/>
          <p:nvPr/>
        </p:nvSpPr>
        <p:spPr>
          <a:xfrm>
            <a:off x="2243470" y="2742643"/>
            <a:ext cx="8440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</a:rPr>
              <a:t>Sau trò chơi này, nếu dựa theo môi trường sống của thực vật, em rút ra có mấy nhóm thực vật?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233</Words>
  <Application>Microsoft Office PowerPoint</Application>
  <PresentationFormat>Custom</PresentationFormat>
  <Paragraphs>70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Dream</cp:lastModifiedBy>
  <cp:revision>4</cp:revision>
  <dcterms:created xsi:type="dcterms:W3CDTF">2021-08-27T15:23:19Z</dcterms:created>
  <dcterms:modified xsi:type="dcterms:W3CDTF">2021-12-27T02:55:48Z</dcterms:modified>
</cp:coreProperties>
</file>