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8" r:id="rId4"/>
    <p:sldId id="269" r:id="rId5"/>
    <p:sldId id="270" r:id="rId6"/>
    <p:sldId id="280" r:id="rId7"/>
    <p:sldId id="282" r:id="rId8"/>
    <p:sldId id="263" r:id="rId9"/>
    <p:sldId id="281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7FF"/>
    <a:srgbClr val="FF5D37"/>
    <a:srgbClr val="DE8400"/>
    <a:srgbClr val="21C5FF"/>
    <a:srgbClr val="69D8FF"/>
    <a:srgbClr val="69E2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65" d="100"/>
          <a:sy n="65" d="100"/>
        </p:scale>
        <p:origin x="-9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0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10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xmlns="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xmlns="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31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xmlns="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4AEE775C-168E-485E-ABF3-70F73CDBE3E5}"/>
              </a:ext>
            </a:extLst>
          </p:cNvPr>
          <p:cNvSpPr txBox="1"/>
          <p:nvPr/>
        </p:nvSpPr>
        <p:spPr>
          <a:xfrm>
            <a:off x="1789860" y="3633778"/>
            <a:ext cx="9110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ÁNH SÁNG CỦA YÊU THƯƠNG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10983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3378517" y="1250076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635285" y="2455553"/>
            <a:ext cx="11416337" cy="1468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44" y="537870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0" y="4221351"/>
            <a:ext cx="1028047" cy="165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xmlns="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xmlns="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520AC2-A7E6-4EDE-BF95-278F3D968C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914" t="26374" r="53179" b="23257"/>
          <a:stretch/>
        </p:blipFill>
        <p:spPr>
          <a:xfrm>
            <a:off x="1021935" y="1547454"/>
            <a:ext cx="2900589" cy="2288744"/>
          </a:xfrm>
          <a:prstGeom prst="snip2DiagRect">
            <a:avLst>
              <a:gd name="adj1" fmla="val 0"/>
              <a:gd name="adj2" fmla="val 32509"/>
            </a:avLst>
          </a:prstGeom>
          <a:ln>
            <a:solidFill>
              <a:srgbClr val="00206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3416C0-3950-4146-84FB-66941AF6DA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9211" t="28137" r="14737" b="23135"/>
          <a:stretch/>
        </p:blipFill>
        <p:spPr>
          <a:xfrm>
            <a:off x="4472303" y="1641737"/>
            <a:ext cx="2886447" cy="2194461"/>
          </a:xfrm>
          <a:prstGeom prst="snip2DiagRect">
            <a:avLst>
              <a:gd name="adj1" fmla="val 0"/>
              <a:gd name="adj2" fmla="val 32149"/>
            </a:avLst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E10DE6C-02A2-4511-B6D1-CD34E48B82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04" t="31443" r="54429" b="20278"/>
          <a:stretch/>
        </p:blipFill>
        <p:spPr>
          <a:xfrm>
            <a:off x="2310292" y="4177480"/>
            <a:ext cx="2886447" cy="2267659"/>
          </a:xfrm>
          <a:prstGeom prst="snip2DiagRect">
            <a:avLst>
              <a:gd name="adj1" fmla="val 0"/>
              <a:gd name="adj2" fmla="val 34303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338486E-BF31-4741-9F70-664A4CA5F9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000" t="31296" r="15263" b="20425"/>
          <a:stretch/>
        </p:blipFill>
        <p:spPr>
          <a:xfrm>
            <a:off x="6096000" y="4177480"/>
            <a:ext cx="2900588" cy="2267659"/>
          </a:xfrm>
          <a:prstGeom prst="snip2DiagRect">
            <a:avLst>
              <a:gd name="adj1" fmla="val 0"/>
              <a:gd name="adj2" fmla="val 31626"/>
            </a:avLst>
          </a:prstGeom>
          <a:ln>
            <a:solidFill>
              <a:srgbClr val="002060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01168C5-24D3-48B6-8DB6-A09EC6EB991E}"/>
              </a:ext>
            </a:extLst>
          </p:cNvPr>
          <p:cNvSpPr txBox="1"/>
          <p:nvPr/>
        </p:nvSpPr>
        <p:spPr>
          <a:xfrm>
            <a:off x="417652" y="293298"/>
            <a:ext cx="11589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Quan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9AF03AB1-FA3D-4998-84F2-EC5F01492CA9}"/>
              </a:ext>
            </a:extLst>
          </p:cNvPr>
          <p:cNvSpPr txBox="1"/>
          <p:nvPr/>
        </p:nvSpPr>
        <p:spPr>
          <a:xfrm>
            <a:off x="7831323" y="1711799"/>
            <a:ext cx="36738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1338"/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Ánh</a:t>
            </a:r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</a:p>
          <a:p>
            <a:pPr defTabSz="541338"/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	</a:t>
            </a:r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sáng</a:t>
            </a:r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</a:p>
          <a:p>
            <a:pPr defTabSz="541338"/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		</a:t>
            </a:r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của</a:t>
            </a:r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</a:p>
          <a:p>
            <a:pPr defTabSz="541338"/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			</a:t>
            </a:r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</a:t>
            </a:r>
            <a:endParaRPr lang="en-US" altLang="zh-CN" sz="32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defTabSz="541338"/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				</a:t>
            </a:r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thương</a:t>
            </a:r>
            <a:endParaRPr lang="zh-CN" altLang="en-US" sz="32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9DA0C1B-AAD7-4096-A6CE-4D8D0467C45E}"/>
              </a:ext>
            </a:extLst>
          </p:cNvPr>
          <p:cNvGrpSpPr/>
          <p:nvPr/>
        </p:nvGrpSpPr>
        <p:grpSpPr>
          <a:xfrm>
            <a:off x="0" y="-46517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xmlns="" id="{E3049972-B0DA-4443-821F-F6816E472A1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xmlns="" id="{18550343-C014-43F2-A879-620900DB98B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D962207-FE6D-4428-8DF6-1D5A17B3E1F1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F71FEFF6-2AB1-41D3-9883-F1CA9A08A9CD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AEA1F655-0CBE-468A-A8FA-315F765FBE1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B4A80F1-803D-4CB5-B781-3B37963BB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914" t="26374" r="53179" b="23257"/>
          <a:stretch/>
        </p:blipFill>
        <p:spPr>
          <a:xfrm>
            <a:off x="93195" y="213043"/>
            <a:ext cx="2925133" cy="2308110"/>
          </a:xfrm>
          <a:prstGeom prst="snip2DiagRect">
            <a:avLst>
              <a:gd name="adj1" fmla="val 0"/>
              <a:gd name="adj2" fmla="val 32509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A62F9DA-9C17-4FF9-ADE0-B7BFE0122D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9211" t="28137" r="14737" b="23135"/>
          <a:stretch/>
        </p:blipFill>
        <p:spPr>
          <a:xfrm>
            <a:off x="3093883" y="1760208"/>
            <a:ext cx="2910870" cy="2213029"/>
          </a:xfrm>
          <a:prstGeom prst="snip2DiagRect">
            <a:avLst>
              <a:gd name="adj1" fmla="val 0"/>
              <a:gd name="adj2" fmla="val 32149"/>
            </a:avLst>
          </a:prstGeom>
          <a:ln>
            <a:solidFill>
              <a:srgbClr val="00206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588F82C-7E62-4242-9593-0AA40C8347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04" t="31443" r="54429" b="20278"/>
          <a:stretch/>
        </p:blipFill>
        <p:spPr>
          <a:xfrm>
            <a:off x="6096000" y="3270126"/>
            <a:ext cx="2910870" cy="2286846"/>
          </a:xfrm>
          <a:prstGeom prst="snip2DiagRect">
            <a:avLst>
              <a:gd name="adj1" fmla="val 0"/>
              <a:gd name="adj2" fmla="val 34303"/>
            </a:avLst>
          </a:prstGeom>
          <a:ln>
            <a:solidFill>
              <a:srgbClr val="00206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34D131D-423F-417F-B020-FE24B3E1DD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000" t="31296" r="15263" b="20425"/>
          <a:stretch/>
        </p:blipFill>
        <p:spPr>
          <a:xfrm>
            <a:off x="9098117" y="4519166"/>
            <a:ext cx="2925130" cy="2286847"/>
          </a:xfrm>
          <a:prstGeom prst="snip2DiagRect">
            <a:avLst>
              <a:gd name="adj1" fmla="val 0"/>
              <a:gd name="adj2" fmla="val 31626"/>
            </a:avLst>
          </a:prstGeom>
          <a:ln>
            <a:solidFill>
              <a:srgbClr val="002060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A5AE656-C4E9-405E-B0BF-DBAD20D22E46}"/>
              </a:ext>
            </a:extLst>
          </p:cNvPr>
          <p:cNvSpPr txBox="1"/>
          <p:nvPr/>
        </p:nvSpPr>
        <p:spPr>
          <a:xfrm>
            <a:off x="3986293" y="525646"/>
            <a:ext cx="7130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giường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Ê –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7581E68-CFC6-4C0F-B3C3-2323171AA32B}"/>
              </a:ext>
            </a:extLst>
          </p:cNvPr>
          <p:cNvSpPr txBox="1"/>
          <p:nvPr/>
        </p:nvSpPr>
        <p:spPr>
          <a:xfrm>
            <a:off x="6288603" y="2237680"/>
            <a:ext cx="5436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 –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4E14EE8-0879-46B7-A963-76EF47817DDF}"/>
              </a:ext>
            </a:extLst>
          </p:cNvPr>
          <p:cNvSpPr txBox="1"/>
          <p:nvPr/>
        </p:nvSpPr>
        <p:spPr>
          <a:xfrm>
            <a:off x="3593842" y="5662589"/>
            <a:ext cx="5004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 –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76B1B5E-2C18-4937-944C-1CB2AB212BD7}"/>
              </a:ext>
            </a:extLst>
          </p:cNvPr>
          <p:cNvSpPr txBox="1"/>
          <p:nvPr/>
        </p:nvSpPr>
        <p:spPr>
          <a:xfrm>
            <a:off x="670654" y="4336848"/>
            <a:ext cx="4695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phẫu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 –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398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A791FD76-DB9B-4C6A-99BE-A6FF7737C8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D962207-FE6D-4428-8DF6-1D5A17B3E1F1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F71FEFF6-2AB1-41D3-9883-F1CA9A08A9CD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AEA1F655-0CBE-468A-A8FA-315F765FBE1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339D196-6626-40DA-8307-C09F393807D3}"/>
              </a:ext>
            </a:extLst>
          </p:cNvPr>
          <p:cNvSpPr txBox="1"/>
          <p:nvPr/>
        </p:nvSpPr>
        <p:spPr>
          <a:xfrm>
            <a:off x="239760" y="234790"/>
            <a:ext cx="8710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2BF6EC8-6841-4D89-A977-45366C112E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914" t="26374" r="53179" b="23257"/>
          <a:stretch/>
        </p:blipFill>
        <p:spPr>
          <a:xfrm>
            <a:off x="168750" y="852069"/>
            <a:ext cx="2925133" cy="2308110"/>
          </a:xfrm>
          <a:prstGeom prst="snip2DiagRect">
            <a:avLst>
              <a:gd name="adj1" fmla="val 0"/>
              <a:gd name="adj2" fmla="val 32509"/>
            </a:avLst>
          </a:prstGeom>
          <a:ln>
            <a:solidFill>
              <a:srgbClr val="00206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C642AF4-4153-46A8-B7B0-6DEFB8AEC8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9211" t="28137" r="14737" b="23135"/>
          <a:stretch/>
        </p:blipFill>
        <p:spPr>
          <a:xfrm>
            <a:off x="3139506" y="852069"/>
            <a:ext cx="2910870" cy="2213029"/>
          </a:xfrm>
          <a:prstGeom prst="snip2DiagRect">
            <a:avLst>
              <a:gd name="adj1" fmla="val 0"/>
              <a:gd name="adj2" fmla="val 32149"/>
            </a:avLst>
          </a:prstGeom>
          <a:ln>
            <a:solidFill>
              <a:srgbClr val="00206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C6AA566-D3CA-4A12-AC39-75A90C60E0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04" t="31443" r="54429" b="20278"/>
          <a:stretch/>
        </p:blipFill>
        <p:spPr>
          <a:xfrm>
            <a:off x="6141626" y="829090"/>
            <a:ext cx="2910870" cy="2286846"/>
          </a:xfrm>
          <a:prstGeom prst="snip2DiagRect">
            <a:avLst>
              <a:gd name="adj1" fmla="val 0"/>
              <a:gd name="adj2" fmla="val 34303"/>
            </a:avLst>
          </a:prstGeom>
          <a:ln>
            <a:solidFill>
              <a:srgbClr val="00206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AC5E9A3-B555-46A0-9261-B162D5A387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000" t="31296" r="15263" b="20425"/>
          <a:stretch/>
        </p:blipFill>
        <p:spPr>
          <a:xfrm>
            <a:off x="9128014" y="829090"/>
            <a:ext cx="2925130" cy="2286847"/>
          </a:xfrm>
          <a:prstGeom prst="snip2DiagRect">
            <a:avLst>
              <a:gd name="adj1" fmla="val 0"/>
              <a:gd name="adj2" fmla="val 31626"/>
            </a:avLst>
          </a:prstGeom>
          <a:ln>
            <a:solidFill>
              <a:srgbClr val="00206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DE6E7B4-1E5D-48F8-8448-7761F72DEBC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3813815" y="3914942"/>
            <a:ext cx="4655622" cy="28910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0879C9E-25AE-4A37-B028-EAAE7CFBF137}"/>
              </a:ext>
            </a:extLst>
          </p:cNvPr>
          <p:cNvSpPr txBox="1"/>
          <p:nvPr/>
        </p:nvSpPr>
        <p:spPr>
          <a:xfrm>
            <a:off x="3169401" y="1693062"/>
            <a:ext cx="6455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790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-0.24856 0.367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0.24714 0.372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185 L -0.23997 0.371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25026 0.3738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3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A791FD76-DB9B-4C6A-99BE-A6FF7737C8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D962207-FE6D-4428-8DF6-1D5A17B3E1F1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F71FEFF6-2AB1-41D3-9883-F1CA9A08A9CD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AEA1F655-0CBE-468A-A8FA-315F765FBE1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A2BDD6D-DACC-482E-9976-10060B38921F}"/>
              </a:ext>
            </a:extLst>
          </p:cNvPr>
          <p:cNvSpPr txBox="1"/>
          <p:nvPr/>
        </p:nvSpPr>
        <p:spPr>
          <a:xfrm>
            <a:off x="0" y="308175"/>
            <a:ext cx="979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0DC5361-F45A-4F1C-98D7-04DFADF660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70495" y="4361361"/>
            <a:ext cx="3524182" cy="2188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1832C3D-4029-4ADC-9E53-5ECB54A848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497730" y="1159812"/>
            <a:ext cx="1469709" cy="1716163"/>
          </a:xfrm>
          <a:prstGeom prst="rect">
            <a:avLst/>
          </a:prstGeom>
        </p:spPr>
      </p:pic>
      <p:sp>
        <p:nvSpPr>
          <p:cNvPr id="12" name="Freeform 24">
            <a:extLst>
              <a:ext uri="{FF2B5EF4-FFF2-40B4-BE49-F238E27FC236}">
                <a16:creationId xmlns:a16="http://schemas.microsoft.com/office/drawing/2014/main" xmlns="" id="{87CB22F3-4F7C-44D4-A313-1AF66DDA561D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2057652" y="3318292"/>
            <a:ext cx="349867" cy="796060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EC30F30-BF77-4BBA-89DC-210B6EA3D0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914" t="26374" r="53179" b="23257"/>
          <a:stretch/>
        </p:blipFill>
        <p:spPr>
          <a:xfrm>
            <a:off x="9214394" y="2710494"/>
            <a:ext cx="2925133" cy="2308110"/>
          </a:xfrm>
          <a:prstGeom prst="snip2DiagRect">
            <a:avLst>
              <a:gd name="adj1" fmla="val 0"/>
              <a:gd name="adj2" fmla="val 32509"/>
            </a:avLst>
          </a:prstGeom>
          <a:ln>
            <a:solidFill>
              <a:srgbClr val="00206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311ACCF-0249-4622-85D5-4CAEBCDCB3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9211" t="28137" r="14737" b="23135"/>
          <a:stretch/>
        </p:blipFill>
        <p:spPr>
          <a:xfrm>
            <a:off x="6168192" y="1137867"/>
            <a:ext cx="2910870" cy="2213029"/>
          </a:xfrm>
          <a:prstGeom prst="snip2DiagRect">
            <a:avLst>
              <a:gd name="adj1" fmla="val 0"/>
              <a:gd name="adj2" fmla="val 32149"/>
            </a:avLst>
          </a:prstGeom>
          <a:ln>
            <a:solidFill>
              <a:srgbClr val="00206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DD44DB0-28A1-425F-882A-C0DD2379799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04" t="31443" r="54429" b="20278"/>
          <a:stretch/>
        </p:blipFill>
        <p:spPr>
          <a:xfrm>
            <a:off x="3816391" y="2649965"/>
            <a:ext cx="2910870" cy="2286846"/>
          </a:xfrm>
          <a:prstGeom prst="snip2DiagRect">
            <a:avLst>
              <a:gd name="adj1" fmla="val 0"/>
              <a:gd name="adj2" fmla="val 34303"/>
            </a:avLst>
          </a:prstGeom>
          <a:ln>
            <a:solidFill>
              <a:srgbClr val="00206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47F9F2D-677F-40F7-8B16-EAFFB952F1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000" t="31296" r="15263" b="20425"/>
          <a:stretch/>
        </p:blipFill>
        <p:spPr>
          <a:xfrm>
            <a:off x="6872202" y="4440628"/>
            <a:ext cx="2925130" cy="2286847"/>
          </a:xfrm>
          <a:prstGeom prst="snip2DiagRect">
            <a:avLst>
              <a:gd name="adj1" fmla="val 0"/>
              <a:gd name="adj2" fmla="val 31626"/>
            </a:avLst>
          </a:prstGeom>
          <a:ln>
            <a:solidFill>
              <a:srgbClr val="002060"/>
            </a:solidFill>
          </a:ln>
        </p:spPr>
      </p:pic>
      <p:sp>
        <p:nvSpPr>
          <p:cNvPr id="2" name="Arrow: Curved Down 1">
            <a:extLst>
              <a:ext uri="{FF2B5EF4-FFF2-40B4-BE49-F238E27FC236}">
                <a16:creationId xmlns:a16="http://schemas.microsoft.com/office/drawing/2014/main" xmlns="" id="{DE80900E-2958-44AC-ADC9-9CD44C866BD5}"/>
              </a:ext>
            </a:extLst>
          </p:cNvPr>
          <p:cNvSpPr/>
          <p:nvPr/>
        </p:nvSpPr>
        <p:spPr>
          <a:xfrm rot="13374362">
            <a:off x="5608710" y="5291022"/>
            <a:ext cx="974579" cy="443521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xmlns="" id="{67CD6C32-A357-4613-9A27-CFBD6D7DD318}"/>
              </a:ext>
            </a:extLst>
          </p:cNvPr>
          <p:cNvSpPr/>
          <p:nvPr/>
        </p:nvSpPr>
        <p:spPr>
          <a:xfrm rot="3030959">
            <a:off x="9105556" y="1935168"/>
            <a:ext cx="974579" cy="443521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xmlns="" id="{DB9967B0-277B-4457-968C-B95A251D85CE}"/>
              </a:ext>
            </a:extLst>
          </p:cNvPr>
          <p:cNvSpPr/>
          <p:nvPr/>
        </p:nvSpPr>
        <p:spPr>
          <a:xfrm rot="8822817">
            <a:off x="9850071" y="5312381"/>
            <a:ext cx="974579" cy="443521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文本框 22">
            <a:extLst>
              <a:ext uri="{FF2B5EF4-FFF2-40B4-BE49-F238E27FC236}">
                <a16:creationId xmlns:a16="http://schemas.microsoft.com/office/drawing/2014/main" xmlns="" id="{D794DB8F-E490-4473-A284-876400DB271B}"/>
              </a:ext>
            </a:extLst>
          </p:cNvPr>
          <p:cNvSpPr txBox="1"/>
          <p:nvPr/>
        </p:nvSpPr>
        <p:spPr>
          <a:xfrm>
            <a:off x="6698889" y="3366021"/>
            <a:ext cx="2584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1338"/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Ánh</a:t>
            </a:r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sáng</a:t>
            </a:r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của</a:t>
            </a:r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</a:p>
          <a:p>
            <a:pPr algn="ctr" defTabSz="541338"/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</a:t>
            </a:r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thương</a:t>
            </a:r>
            <a:endParaRPr lang="zh-CN" altLang="en-US" sz="32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15303767-4013-43B9-A354-84A6415BCC56}"/>
              </a:ext>
            </a:extLst>
          </p:cNvPr>
          <p:cNvSpPr/>
          <p:nvPr/>
        </p:nvSpPr>
        <p:spPr>
          <a:xfrm>
            <a:off x="6168192" y="1152629"/>
            <a:ext cx="435708" cy="4023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B8E95ED-E72A-4767-9F88-EB7199BA64F5}"/>
              </a:ext>
            </a:extLst>
          </p:cNvPr>
          <p:cNvSpPr/>
          <p:nvPr/>
        </p:nvSpPr>
        <p:spPr>
          <a:xfrm>
            <a:off x="9212938" y="2710494"/>
            <a:ext cx="435708" cy="4023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87A27BD-7BF3-4360-8BCC-423FFEB0EDF4}"/>
              </a:ext>
            </a:extLst>
          </p:cNvPr>
          <p:cNvSpPr/>
          <p:nvPr/>
        </p:nvSpPr>
        <p:spPr>
          <a:xfrm>
            <a:off x="6886509" y="4440628"/>
            <a:ext cx="435708" cy="4023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4B68BAD9-D6E7-409F-8713-01DD82C8010A}"/>
              </a:ext>
            </a:extLst>
          </p:cNvPr>
          <p:cNvSpPr/>
          <p:nvPr/>
        </p:nvSpPr>
        <p:spPr>
          <a:xfrm>
            <a:off x="3775297" y="2628178"/>
            <a:ext cx="435708" cy="4023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5116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3885348" y="469060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6964CF0-F867-40B3-B2B1-3674F9622D67}"/>
              </a:ext>
            </a:extLst>
          </p:cNvPr>
          <p:cNvGrpSpPr/>
          <p:nvPr/>
        </p:nvGrpSpPr>
        <p:grpSpPr>
          <a:xfrm>
            <a:off x="6946247" y="889268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xmlns="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80E7C400-AE01-4578-99D8-288566EB6C8D}"/>
              </a:ext>
            </a:extLst>
          </p:cNvPr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xmlns="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CCF5BAD-6952-4BF5-BFA7-1E123E9098A5}"/>
              </a:ext>
            </a:extLst>
          </p:cNvPr>
          <p:cNvGrpSpPr/>
          <p:nvPr/>
        </p:nvGrpSpPr>
        <p:grpSpPr>
          <a:xfrm>
            <a:off x="46772" y="867067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xmlns="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644" y="3073395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xmlns="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717" y="3249675"/>
            <a:ext cx="954428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Ê–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hiếu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xmlns="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3C086A4-A30D-4661-A368-FD913D013250}"/>
                </a:ext>
              </a:extLst>
            </p:cNvPr>
            <p:cNvSpPr txBox="1"/>
            <p:nvPr/>
          </p:nvSpPr>
          <p:spPr>
            <a:xfrm>
              <a:off x="7165223" y="1186778"/>
              <a:ext cx="2908948" cy="1016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con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Ê –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20" name="Text Box 1736">
            <a:extLst>
              <a:ext uri="{FF2B5EF4-FFF2-40B4-BE49-F238E27FC236}">
                <a16:creationId xmlns:a16="http://schemas.microsoft.com/office/drawing/2014/main" xmlns="" id="{C2FEE6CD-500E-4FDF-A4DA-9CB39D464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717" y="4463404"/>
            <a:ext cx="91913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Ê–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nảy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phẫu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kịp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vi-VN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181811" y="1826688"/>
            <a:ext cx="11653481" cy="3561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 –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356708" y="599830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xmlns="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71601" y="1334458"/>
            <a:ext cx="9998242" cy="1375462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C6249FF-40ED-4813-9521-BA7C63C23B84}"/>
              </a:ext>
            </a:extLst>
          </p:cNvPr>
          <p:cNvSpPr/>
          <p:nvPr/>
        </p:nvSpPr>
        <p:spPr>
          <a:xfrm>
            <a:off x="1973179" y="1410411"/>
            <a:ext cx="9169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 –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BB6FCE6-B2E6-4DE9-B59D-948A8C80FD58}"/>
              </a:ext>
            </a:extLst>
          </p:cNvPr>
          <p:cNvSpPr txBox="1"/>
          <p:nvPr/>
        </p:nvSpPr>
        <p:spPr>
          <a:xfrm>
            <a:off x="461588" y="2474827"/>
            <a:ext cx="11642181" cy="4331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 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 –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hiếu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Sau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 –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just">
              <a:tabLst>
                <a:tab pos="444500" algn="l"/>
              </a:tabLst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Ê 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khâm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4E6A23-6C9F-46AB-91C1-C6EA47F21058}"/>
              </a:ext>
            </a:extLst>
          </p:cNvPr>
          <p:cNvSpPr txBox="1"/>
          <p:nvPr/>
        </p:nvSpPr>
        <p:spPr>
          <a:xfrm>
            <a:off x="155727" y="267888"/>
            <a:ext cx="285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129930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387</Words>
  <Application>Microsoft Office PowerPoint</Application>
  <PresentationFormat>Custom</PresentationFormat>
  <Paragraphs>51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Dream</cp:lastModifiedBy>
  <cp:revision>177</cp:revision>
  <dcterms:created xsi:type="dcterms:W3CDTF">2021-06-15T15:52:51Z</dcterms:created>
  <dcterms:modified xsi:type="dcterms:W3CDTF">2021-12-27T02:56:39Z</dcterms:modified>
</cp:coreProperties>
</file>