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1"/>
  </p:notesMasterIdLst>
  <p:handoutMasterIdLst>
    <p:handoutMasterId r:id="rId22"/>
  </p:handoutMasterIdLst>
  <p:sldIdLst>
    <p:sldId id="2007577109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007577096" r:id="rId13"/>
    <p:sldId id="2007577111" r:id="rId14"/>
    <p:sldId id="2007577113" r:id="rId15"/>
    <p:sldId id="2007577110" r:id="rId16"/>
    <p:sldId id="2007577105" r:id="rId17"/>
    <p:sldId id="2007577114" r:id="rId18"/>
    <p:sldId id="2007577102" r:id="rId19"/>
    <p:sldId id="200757711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13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93F94-C978-4A7D-B9D4-D8A0E8942E2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0404D-FAFA-4369-9F1B-EA0F69BA2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0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103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8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3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5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4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0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1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4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7.jpg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28.png"/><Relationship Id="rId7" Type="http://schemas.openxmlformats.org/officeDocument/2006/relationships/slide" Target="slide6.xml"/><Relationship Id="rId12" Type="http://schemas.openxmlformats.org/officeDocument/2006/relationships/image" Target="../media/image33.png"/><Relationship Id="rId17" Type="http://schemas.openxmlformats.org/officeDocument/2006/relationships/slide" Target="slide10.xml"/><Relationship Id="rId25" Type="http://schemas.openxmlformats.org/officeDocument/2006/relationships/image" Target="../media/image36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23" Type="http://schemas.openxmlformats.org/officeDocument/2006/relationships/image" Target="../media/image30.gif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7.jpg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7.jpg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7.jpg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7.jpg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7.jpg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60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7950" y="1461224"/>
            <a:ext cx="6816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9E942D-1DD7-4BA5-AB48-84AB50F54985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EECF909-07E8-4317-80C8-95104FB07C52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4DB37F-EB8A-43AF-BA9C-FA2769927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8D2FCE-DCC5-4BBA-A0BF-AAEFB82B40A9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E598B34-0828-4AC2-9A17-D0CDB72C34B7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BC134244-8BD1-454F-95C8-8AC09C4B7825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3527C4D7-6597-4B5D-973F-8A9254986463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B4760D3-C9E7-4818-9155-780689841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437310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12F50EC-BCFB-4711-B70A-491D645174D0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A40009-31C2-46CD-9423-383BD6A9D65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D48D4A-64D8-4249-89A8-6D250C263CC8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723DE7-496D-4473-AA14-A201C18B4FF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E00E88-E25A-4E0C-BB61-CABC71EA9CA8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9361B-7195-4E2B-9FD1-289C8B69A2CA}"/>
              </a:ext>
            </a:extLst>
          </p:cNvPr>
          <p:cNvSpPr txBox="1"/>
          <p:nvPr/>
        </p:nvSpPr>
        <p:spPr>
          <a:xfrm>
            <a:off x="2175164" y="270098"/>
            <a:ext cx="8874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/>
              <a:t>Tháng 1, tháng 3, tháng 5, tháng 7, tháng 8, tháng 10, tháng 12 có </a:t>
            </a:r>
            <a:r>
              <a:rPr lang="vi-VN" sz="2400" dirty="0">
                <a:solidFill>
                  <a:srgbClr val="FF0000"/>
                </a:solidFill>
              </a:rPr>
              <a:t>31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4, tháng 6, tháng 9, tháng 11 có </a:t>
            </a:r>
            <a:r>
              <a:rPr lang="vi-VN" sz="2400" dirty="0">
                <a:solidFill>
                  <a:srgbClr val="FF0000"/>
                </a:solidFill>
              </a:rPr>
              <a:t>30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2 có </a:t>
            </a:r>
            <a:r>
              <a:rPr lang="vi-VN" sz="2400" dirty="0">
                <a:solidFill>
                  <a:srgbClr val="FF0000"/>
                </a:solidFill>
              </a:rPr>
              <a:t>28 hoặc 29 ngày.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A17D3A-C365-481D-A652-B35D96960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 animBg="1"/>
      <p:bldP spid="1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A9361B-7195-4E2B-9FD1-289C8B69A2CA}"/>
              </a:ext>
            </a:extLst>
          </p:cNvPr>
          <p:cNvSpPr txBox="1"/>
          <p:nvPr/>
        </p:nvSpPr>
        <p:spPr>
          <a:xfrm>
            <a:off x="321734" y="727299"/>
            <a:ext cx="11413066" cy="435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sz="3600" b="1" dirty="0"/>
              <a:t>Tháng 1, tháng 3, tháng 5, tháng 7, tháng 8, tháng 10, tháng 12 có </a:t>
            </a:r>
            <a:r>
              <a:rPr lang="vi-VN" sz="3600" b="1" dirty="0">
                <a:solidFill>
                  <a:srgbClr val="FF0000"/>
                </a:solidFill>
              </a:rPr>
              <a:t>31 ngày.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sz="3600" b="1" dirty="0"/>
              <a:t>Tháng 4, tháng 6, tháng 9, tháng 11 có </a:t>
            </a:r>
            <a:r>
              <a:rPr lang="vi-VN" sz="3600" b="1" dirty="0">
                <a:solidFill>
                  <a:srgbClr val="FF0000"/>
                </a:solidFill>
              </a:rPr>
              <a:t>30 ngày.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sz="3600" b="1" dirty="0"/>
              <a:t>Tháng 2 có </a:t>
            </a:r>
            <a:r>
              <a:rPr lang="vi-VN" sz="3600" b="1" dirty="0">
                <a:solidFill>
                  <a:srgbClr val="FF0000"/>
                </a:solidFill>
              </a:rPr>
              <a:t>28 hoặc 29 ngày.</a:t>
            </a:r>
          </a:p>
        </p:txBody>
      </p:sp>
    </p:spTree>
    <p:extLst>
      <p:ext uri="{BB962C8B-B14F-4D97-AF65-F5344CB8AC3E}">
        <p14:creationId xmlns:p14="http://schemas.microsoft.com/office/powerpoint/2010/main" val="310193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18AF8-9F15-4122-9DBB-656001EACB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843" y="1010269"/>
            <a:ext cx="8596313" cy="52878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AF48D68-803E-4FB6-BC35-586CC8E21C8C}"/>
              </a:ext>
            </a:extLst>
          </p:cNvPr>
          <p:cNvSpPr/>
          <p:nvPr/>
        </p:nvSpPr>
        <p:spPr>
          <a:xfrm>
            <a:off x="3081512" y="5729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DD3B5-6C2F-479B-9056-7692E250F779}"/>
              </a:ext>
            </a:extLst>
          </p:cNvPr>
          <p:cNvSpPr txBox="1"/>
          <p:nvPr/>
        </p:nvSpPr>
        <p:spPr>
          <a:xfrm>
            <a:off x="3518834" y="57294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con vật có cùng ngày sinh.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B5B220-0627-49A6-A195-86B8DD665D6D}"/>
              </a:ext>
            </a:extLst>
          </p:cNvPr>
          <p:cNvCxnSpPr>
            <a:cxnSpLocks/>
          </p:cNvCxnSpPr>
          <p:nvPr/>
        </p:nvCxnSpPr>
        <p:spPr>
          <a:xfrm>
            <a:off x="4914900" y="3184451"/>
            <a:ext cx="4394200" cy="1556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B79AF0-CAB4-4D94-8EE7-CC36B742C170}"/>
              </a:ext>
            </a:extLst>
          </p:cNvPr>
          <p:cNvCxnSpPr>
            <a:cxnSpLocks/>
          </p:cNvCxnSpPr>
          <p:nvPr/>
        </p:nvCxnSpPr>
        <p:spPr>
          <a:xfrm flipV="1">
            <a:off x="3300173" y="3051210"/>
            <a:ext cx="3272714" cy="1518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ECD73E-4E63-415A-A86D-63B50BFA4887}"/>
              </a:ext>
            </a:extLst>
          </p:cNvPr>
          <p:cNvCxnSpPr>
            <a:cxnSpLocks/>
          </p:cNvCxnSpPr>
          <p:nvPr/>
        </p:nvCxnSpPr>
        <p:spPr>
          <a:xfrm flipV="1">
            <a:off x="7620000" y="2863398"/>
            <a:ext cx="863521" cy="2073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7526710-AE14-4ADF-8361-DFE5629E1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45324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EE5AEF8-7472-4AB9-84D5-D69BF3DCD302}"/>
              </a:ext>
            </a:extLst>
          </p:cNvPr>
          <p:cNvSpPr/>
          <p:nvPr/>
        </p:nvSpPr>
        <p:spPr>
          <a:xfrm>
            <a:off x="924286" y="8743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ABB7B-6F79-4D30-88A3-B314E3CEFC6F}"/>
              </a:ext>
            </a:extLst>
          </p:cNvPr>
          <p:cNvSpPr txBox="1"/>
          <p:nvPr/>
        </p:nvSpPr>
        <p:spPr>
          <a:xfrm>
            <a:off x="1361608" y="874389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B87CD-D396-4718-8DF6-D13F7B00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833F60-B9F0-4EB4-97D7-BC09F0E9A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7596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/>
                        <a:t>14</a:t>
                      </a:r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1D6494-F82F-43B9-A007-BB5B08B40B86}"/>
              </a:ext>
            </a:extLst>
          </p:cNvPr>
          <p:cNvSpPr/>
          <p:nvPr/>
        </p:nvSpPr>
        <p:spPr>
          <a:xfrm>
            <a:off x="9253610" y="3580950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666F49-E8F0-4149-AEDD-78B9732B00A6}"/>
              </a:ext>
            </a:extLst>
          </p:cNvPr>
          <p:cNvSpPr/>
          <p:nvPr/>
        </p:nvSpPr>
        <p:spPr>
          <a:xfrm>
            <a:off x="7320035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8B7314-E887-41BC-8BBB-4138FED14FAD}"/>
              </a:ext>
            </a:extLst>
          </p:cNvPr>
          <p:cNvSpPr/>
          <p:nvPr/>
        </p:nvSpPr>
        <p:spPr>
          <a:xfrm>
            <a:off x="8607498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639EDF-7F8D-40D5-A725-A033B190864E}"/>
              </a:ext>
            </a:extLst>
          </p:cNvPr>
          <p:cNvSpPr/>
          <p:nvPr/>
        </p:nvSpPr>
        <p:spPr>
          <a:xfrm>
            <a:off x="6704879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F4612E-37AE-4AE1-8AEC-969A675DAF7B}"/>
              </a:ext>
            </a:extLst>
          </p:cNvPr>
          <p:cNvSpPr/>
          <p:nvPr/>
        </p:nvSpPr>
        <p:spPr>
          <a:xfrm>
            <a:off x="7992342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9AC5077-66B4-4496-B23A-39C11D557CA8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9B00F0-FCFE-4A81-8F16-CA168C15C560}"/>
              </a:ext>
            </a:extLst>
          </p:cNvPr>
          <p:cNvSpPr/>
          <p:nvPr/>
        </p:nvSpPr>
        <p:spPr>
          <a:xfrm>
            <a:off x="7320035" y="4711052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E1921-D8C8-4584-8260-CA29B036EDFF}"/>
              </a:ext>
            </a:extLst>
          </p:cNvPr>
          <p:cNvSpPr txBox="1"/>
          <p:nvPr/>
        </p:nvSpPr>
        <p:spPr>
          <a:xfrm>
            <a:off x="1361608" y="1449016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EC5BC-12B0-4D9D-A19C-11AEDB831DB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AF7132-E7E6-4537-B770-01B4D581BB13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972BBE-0ED3-49E5-BA52-58FD56E625AD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B58EF70-FA47-460C-9180-59CBEFF17E36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E621F1-AB49-4059-9C44-6152D5F456A7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EA9756-B7B6-4417-9D93-102A233D5FEF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8980D3-D9DA-4E41-A72A-1D84051B4375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466AB2-127D-4DFC-A9DE-FDD87CFF6873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FB12CB-8386-4BB4-ABA9-2F0B497FC13E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3" t="28132" r="6734" b="22186"/>
          <a:stretch/>
        </p:blipFill>
        <p:spPr>
          <a:xfrm>
            <a:off x="56621" y="860190"/>
            <a:ext cx="6403935" cy="4622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000" t="182" r="49778" b="-1562"/>
          <a:stretch/>
        </p:blipFill>
        <p:spPr>
          <a:xfrm>
            <a:off x="6896619" y="421906"/>
            <a:ext cx="778934" cy="1063731"/>
          </a:xfrm>
          <a:prstGeom prst="rect">
            <a:avLst/>
          </a:prstGeom>
        </p:spPr>
      </p:pic>
      <p:pic>
        <p:nvPicPr>
          <p:cNvPr id="1026" name="Picture 2" descr="Danh sách các ngày lễ lớn trong tháng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t="15194" r="47470" b="23214"/>
          <a:stretch/>
        </p:blipFill>
        <p:spPr bwMode="auto">
          <a:xfrm>
            <a:off x="6771486" y="2757755"/>
            <a:ext cx="823765" cy="115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51945"/>
          <a:stretch/>
        </p:blipFill>
        <p:spPr>
          <a:xfrm>
            <a:off x="6742911" y="4091960"/>
            <a:ext cx="852340" cy="1180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889" b="81778" l="9778" r="97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356" y="5292289"/>
            <a:ext cx="1467148" cy="146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6438" r="17816"/>
          <a:stretch/>
        </p:blipFill>
        <p:spPr>
          <a:xfrm>
            <a:off x="6658757" y="1626322"/>
            <a:ext cx="1181251" cy="990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3231" y="517281"/>
            <a:ext cx="4327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HIV/AIDS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6504" y="1632524"/>
            <a:ext cx="40669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Ngày Người khuyết tật Quốc tế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03908" y="3016377"/>
            <a:ext cx="4199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Ngày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endParaRPr lang="vi-VN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5251" y="4067384"/>
            <a:ext cx="4199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Ngày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vi-VN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27332" y="5588130"/>
            <a:ext cx="4199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vi-VN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8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78DAC2-A8D1-4713-BDA8-D9456B5D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6538754-F257-4532-A692-E9F614CA9BC9}"/>
              </a:ext>
            </a:extLst>
          </p:cNvPr>
          <p:cNvSpPr/>
          <p:nvPr/>
        </p:nvSpPr>
        <p:spPr>
          <a:xfrm>
            <a:off x="346654" y="285036"/>
            <a:ext cx="557810" cy="46166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C8D8B4-AD84-4590-BB51-EFFB575BF8CA}"/>
              </a:ext>
            </a:extLst>
          </p:cNvPr>
          <p:cNvSpPr txBox="1"/>
          <p:nvPr/>
        </p:nvSpPr>
        <p:spPr>
          <a:xfrm>
            <a:off x="964104" y="287503"/>
            <a:ext cx="902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88A60A-9821-4C88-ACCD-1A38B584E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09406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EE621AC-6EB1-48E1-805C-CF40C1A48DC6}"/>
              </a:ext>
            </a:extLst>
          </p:cNvPr>
          <p:cNvSpPr txBox="1"/>
          <p:nvPr/>
        </p:nvSpPr>
        <p:spPr>
          <a:xfrm>
            <a:off x="982275" y="850746"/>
            <a:ext cx="508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66DD4-12C9-426B-B297-D722E2E4C911}"/>
              </a:ext>
            </a:extLst>
          </p:cNvPr>
          <p:cNvSpPr txBox="1"/>
          <p:nvPr/>
        </p:nvSpPr>
        <p:spPr>
          <a:xfrm>
            <a:off x="996008" y="1412070"/>
            <a:ext cx="7300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709C8-5E30-46E8-9D71-B4AE75A1B64E}"/>
              </a:ext>
            </a:extLst>
          </p:cNvPr>
          <p:cNvSpPr txBox="1"/>
          <p:nvPr/>
        </p:nvSpPr>
        <p:spPr>
          <a:xfrm>
            <a:off x="964104" y="1993716"/>
            <a:ext cx="658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D765D-C8EA-4F07-83A6-540F8E74C9A4}"/>
              </a:ext>
            </a:extLst>
          </p:cNvPr>
          <p:cNvSpPr txBox="1"/>
          <p:nvPr/>
        </p:nvSpPr>
        <p:spPr>
          <a:xfrm>
            <a:off x="5930919" y="850746"/>
            <a:ext cx="3232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13625-8656-4DEA-9AA7-B792D753F1B7}"/>
              </a:ext>
            </a:extLst>
          </p:cNvPr>
          <p:cNvSpPr txBox="1"/>
          <p:nvPr/>
        </p:nvSpPr>
        <p:spPr>
          <a:xfrm>
            <a:off x="8296437" y="1412070"/>
            <a:ext cx="231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F49F-8C37-4B07-BE12-81EEE7AF9910}"/>
              </a:ext>
            </a:extLst>
          </p:cNvPr>
          <p:cNvSpPr txBox="1"/>
          <p:nvPr/>
        </p:nvSpPr>
        <p:spPr>
          <a:xfrm>
            <a:off x="7340882" y="1993716"/>
            <a:ext cx="232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B6E69CB5-384C-4C2F-8AA7-0D36C43BFDED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7DB598-952F-4C77-8484-701D248F3545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5E0B98-F491-452C-B245-CEF72AC77696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0E4E4C-1A35-49C5-994B-3CC2D101D84F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7C67B57-C462-4576-BA57-DE42D7C3FE1B}"/>
              </a:ext>
            </a:extLst>
          </p:cNvPr>
          <p:cNvGrpSpPr/>
          <p:nvPr/>
        </p:nvGrpSpPr>
        <p:grpSpPr>
          <a:xfrm>
            <a:off x="-752700" y="934110"/>
            <a:ext cx="13164266" cy="4989780"/>
            <a:chOff x="-628009" y="915721"/>
            <a:chExt cx="13164266" cy="49897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CA873A4-0256-4449-B78A-29C39B1393B3}"/>
                </a:ext>
              </a:extLst>
            </p:cNvPr>
            <p:cNvGrpSpPr/>
            <p:nvPr/>
          </p:nvGrpSpPr>
          <p:grpSpPr>
            <a:xfrm rot="10800000">
              <a:off x="759508" y="915722"/>
              <a:ext cx="10899091" cy="4989778"/>
              <a:chOff x="351004" y="819151"/>
              <a:chExt cx="8529271" cy="4224587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5526D976-B6DA-4FA7-BD5B-72AADB7714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2260"/>
              <a:stretch/>
            </p:blipFill>
            <p:spPr bwMode="auto">
              <a:xfrm>
                <a:off x="352499" y="819151"/>
                <a:ext cx="8527776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5953A5F1-7132-4162-8995-7B70F21697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2260"/>
              <a:stretch/>
            </p:blipFill>
            <p:spPr bwMode="auto">
              <a:xfrm flipV="1">
                <a:off x="351004" y="2924983"/>
                <a:ext cx="8527776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171F7FC-FAE6-43CD-B63D-03652A863061}"/>
                </a:ext>
              </a:extLst>
            </p:cNvPr>
            <p:cNvSpPr/>
            <p:nvPr/>
          </p:nvSpPr>
          <p:spPr>
            <a:xfrm>
              <a:off x="656893" y="1157723"/>
              <a:ext cx="1187936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16247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3: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2C0607-C984-465F-8040-2F6955C5624C}"/>
                </a:ext>
              </a:extLst>
            </p:cNvPr>
            <p:cNvSpPr/>
            <p:nvPr/>
          </p:nvSpPr>
          <p:spPr>
            <a:xfrm>
              <a:off x="-628009" y="2109508"/>
              <a:ext cx="911723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624770"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a,</a:t>
              </a:r>
              <a:r>
                <a:rPr lang="vi-VN" sz="4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Tháng 1 có </a:t>
              </a:r>
              <a:r>
                <a:rPr lang="en-US" sz="44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………..</a:t>
              </a:r>
              <a:r>
                <a:rPr lang="vi-VN" sz="44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ngày</a:t>
              </a:r>
              <a:r>
                <a:rPr lang="en-US" sz="44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EBD619-C102-4025-8756-452BBB8BDAD7}"/>
                </a:ext>
              </a:extLst>
            </p:cNvPr>
            <p:cNvSpPr/>
            <p:nvPr/>
          </p:nvSpPr>
          <p:spPr>
            <a:xfrm>
              <a:off x="751969" y="2955493"/>
              <a:ext cx="1093858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624770"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b, </a:t>
              </a:r>
              <a:r>
                <a:rPr lang="vi-VN" sz="44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Ngày tết Dương lịch 1 tháng 1 là </a:t>
              </a:r>
              <a:r>
                <a:rPr lang="vi-VN" sz="44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thứ</a:t>
              </a:r>
              <a:r>
                <a:rPr lang="en-US" sz="44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……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D107B09-1D64-48E8-9DB5-13C3C7BDBADF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70BC9D0-C903-40D4-B39F-EE210D5E3DBD}"/>
                </a:ext>
              </a:extLst>
            </p:cNvPr>
            <p:cNvCxnSpPr>
              <a:cxnSpLocks/>
            </p:cNvCxnSpPr>
            <p:nvPr/>
          </p:nvCxnSpPr>
          <p:spPr>
            <a:xfrm>
              <a:off x="759508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171F7FC-FAE6-43CD-B63D-03652A863061}"/>
              </a:ext>
            </a:extLst>
          </p:cNvPr>
          <p:cNvSpPr/>
          <p:nvPr/>
        </p:nvSpPr>
        <p:spPr>
          <a:xfrm>
            <a:off x="532202" y="3656966"/>
            <a:ext cx="118793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624770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c, </a:t>
            </a:r>
            <a:r>
              <a:rPr lang="vi-VN" sz="4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Ngày 1 tháng 2 cùng năm là </a:t>
            </a:r>
            <a:r>
              <a:rPr lang="vi-VN" sz="4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4400" b="1" dirty="0" smtClean="0">
                <a:solidFill>
                  <a:srgbClr val="7030A0"/>
                </a:solidFill>
                <a:latin typeface="HP001 4 hàng" pitchFamily="34" charset="0"/>
              </a:rPr>
              <a:t>………...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80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84578" y="685800"/>
            <a:ext cx="11222843" cy="396803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6013" y="1510941"/>
            <a:ext cx="6659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:a16="http://schemas.microsoft.com/office/drawing/2014/main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2" y="1207455"/>
            <a:ext cx="2358699" cy="23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8055" y="511686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851254" y="4054986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15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hay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894" y="2097147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:a16="http://schemas.microsoft.com/office/drawing/2014/main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40" y="1644531"/>
            <a:ext cx="3480845" cy="19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15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61" y="1461224"/>
            <a:ext cx="6377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883" t="6279" r="11883" b="4582"/>
          <a:stretch/>
        </p:blipFill>
        <p:spPr>
          <a:xfrm>
            <a:off x="9653358" y="1394807"/>
            <a:ext cx="2022540" cy="19611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84554" y="725653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20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hay 8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27" y="1461224"/>
            <a:ext cx="7483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50595" y="725653"/>
            <a:ext cx="3123551" cy="2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2721" y="1461224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762</Words>
  <Application>Microsoft Office PowerPoint</Application>
  <PresentationFormat>Widescreen</PresentationFormat>
  <Paragraphs>317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.VnBlack</vt:lpstr>
      <vt:lpstr>Arial</vt:lpstr>
      <vt:lpstr>Arial-Rounded</vt:lpstr>
      <vt:lpstr>Calibri</vt:lpstr>
      <vt:lpstr>Calibri Light</vt:lpstr>
      <vt:lpstr>等线</vt:lpstr>
      <vt:lpstr>HP001 4 hàng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PhuongLoi</cp:lastModifiedBy>
  <cp:revision>27</cp:revision>
  <dcterms:created xsi:type="dcterms:W3CDTF">2021-07-24T01:07:49Z</dcterms:created>
  <dcterms:modified xsi:type="dcterms:W3CDTF">2021-12-21T03:04:35Z</dcterms:modified>
</cp:coreProperties>
</file>