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D3CC7-C85B-48CE-8A74-99A0BEA7BB7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6D579-FB19-4A2D-B426-EBA97BB84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8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4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31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9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1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84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0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661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70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1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63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47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65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715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67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69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726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8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74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41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13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17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6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4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58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78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3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5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5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06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9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22786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3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6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6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5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0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AC9C4-DC17-465E-875A-7B686360F4E8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2C50-82AF-4ECA-B011-353BE749E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67.sv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67.svg"/><Relationship Id="rId1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EAC3F-B373-4CB4-8EA4-212D4C0E875B}"/>
              </a:ext>
            </a:extLst>
          </p:cNvPr>
          <p:cNvSpPr txBox="1"/>
          <p:nvPr/>
        </p:nvSpPr>
        <p:spPr>
          <a:xfrm>
            <a:off x="7036091" y="1502149"/>
            <a:ext cx="45082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Xuyến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8734B-9366-4562-A4C9-81F1DA7C3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29" y="1"/>
            <a:ext cx="2104731" cy="563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E03CD-9BE8-4AAB-88D5-D003CA662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00" y="1228397"/>
            <a:ext cx="5237435" cy="44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49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DE6AA-9384-4820-A414-D3ED69EC087A}"/>
              </a:ext>
            </a:extLst>
          </p:cNvPr>
          <p:cNvSpPr txBox="1"/>
          <p:nvPr/>
        </p:nvSpPr>
        <p:spPr>
          <a:xfrm>
            <a:off x="902368" y="3390420"/>
            <a:ext cx="775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FF01E-E65A-4065-9096-ABA06CDB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54" y="283236"/>
            <a:ext cx="5266403" cy="2981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2D688-F516-490C-9CAC-7BD1C14B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54" y="408688"/>
            <a:ext cx="5228562" cy="2981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BDC9F1-CBBE-434C-8FEA-00BFF9813DED}"/>
              </a:ext>
            </a:extLst>
          </p:cNvPr>
          <p:cNvSpPr txBox="1"/>
          <p:nvPr/>
        </p:nvSpPr>
        <p:spPr>
          <a:xfrm>
            <a:off x="902368" y="4315696"/>
            <a:ext cx="546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F0051-58C9-43C5-AF0C-2A4D87261EDD}"/>
              </a:ext>
            </a:extLst>
          </p:cNvPr>
          <p:cNvSpPr txBox="1"/>
          <p:nvPr/>
        </p:nvSpPr>
        <p:spPr>
          <a:xfrm>
            <a:off x="902368" y="5083190"/>
            <a:ext cx="1177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416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4" y="1215149"/>
            <a:ext cx="4059350" cy="1566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15" y="1780486"/>
            <a:ext cx="2357065" cy="235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1DB51A-778F-4962-83FF-F0327617E88E}"/>
              </a:ext>
            </a:extLst>
          </p:cNvPr>
          <p:cNvSpPr/>
          <p:nvPr/>
        </p:nvSpPr>
        <p:spPr>
          <a:xfrm>
            <a:off x="2114440" y="2668787"/>
            <a:ext cx="7208875" cy="1794858"/>
          </a:xfrm>
          <a:custGeom>
            <a:avLst/>
            <a:gdLst>
              <a:gd name="connsiteX0" fmla="*/ 0 w 7208875"/>
              <a:gd name="connsiteY0" fmla="*/ 0 h 1794858"/>
              <a:gd name="connsiteX1" fmla="*/ 482440 w 7208875"/>
              <a:gd name="connsiteY1" fmla="*/ 0 h 1794858"/>
              <a:gd name="connsiteX2" fmla="*/ 1181146 w 7208875"/>
              <a:gd name="connsiteY2" fmla="*/ 0 h 1794858"/>
              <a:gd name="connsiteX3" fmla="*/ 1807764 w 7208875"/>
              <a:gd name="connsiteY3" fmla="*/ 0 h 1794858"/>
              <a:gd name="connsiteX4" fmla="*/ 2434382 w 7208875"/>
              <a:gd name="connsiteY4" fmla="*/ 0 h 1794858"/>
              <a:gd name="connsiteX5" fmla="*/ 2916822 w 7208875"/>
              <a:gd name="connsiteY5" fmla="*/ 0 h 1794858"/>
              <a:gd name="connsiteX6" fmla="*/ 3543439 w 7208875"/>
              <a:gd name="connsiteY6" fmla="*/ 0 h 1794858"/>
              <a:gd name="connsiteX7" fmla="*/ 4025879 w 7208875"/>
              <a:gd name="connsiteY7" fmla="*/ 0 h 1794858"/>
              <a:gd name="connsiteX8" fmla="*/ 4652497 w 7208875"/>
              <a:gd name="connsiteY8" fmla="*/ 0 h 1794858"/>
              <a:gd name="connsiteX9" fmla="*/ 5134937 w 7208875"/>
              <a:gd name="connsiteY9" fmla="*/ 0 h 1794858"/>
              <a:gd name="connsiteX10" fmla="*/ 5473200 w 7208875"/>
              <a:gd name="connsiteY10" fmla="*/ 0 h 1794858"/>
              <a:gd name="connsiteX11" fmla="*/ 5883551 w 7208875"/>
              <a:gd name="connsiteY11" fmla="*/ 0 h 1794858"/>
              <a:gd name="connsiteX12" fmla="*/ 6293902 w 7208875"/>
              <a:gd name="connsiteY12" fmla="*/ 0 h 1794858"/>
              <a:gd name="connsiteX13" fmla="*/ 7208875 w 7208875"/>
              <a:gd name="connsiteY13" fmla="*/ 0 h 1794858"/>
              <a:gd name="connsiteX14" fmla="*/ 7208875 w 7208875"/>
              <a:gd name="connsiteY14" fmla="*/ 616235 h 1794858"/>
              <a:gd name="connsiteX15" fmla="*/ 7208875 w 7208875"/>
              <a:gd name="connsiteY15" fmla="*/ 1214521 h 1794858"/>
              <a:gd name="connsiteX16" fmla="*/ 7208875 w 7208875"/>
              <a:gd name="connsiteY16" fmla="*/ 1794858 h 1794858"/>
              <a:gd name="connsiteX17" fmla="*/ 6582257 w 7208875"/>
              <a:gd name="connsiteY17" fmla="*/ 1794858 h 1794858"/>
              <a:gd name="connsiteX18" fmla="*/ 6027729 w 7208875"/>
              <a:gd name="connsiteY18" fmla="*/ 1794858 h 1794858"/>
              <a:gd name="connsiteX19" fmla="*/ 5689466 w 7208875"/>
              <a:gd name="connsiteY19" fmla="*/ 1794858 h 1794858"/>
              <a:gd name="connsiteX20" fmla="*/ 5351203 w 7208875"/>
              <a:gd name="connsiteY20" fmla="*/ 1794858 h 1794858"/>
              <a:gd name="connsiteX21" fmla="*/ 5012941 w 7208875"/>
              <a:gd name="connsiteY21" fmla="*/ 1794858 h 1794858"/>
              <a:gd name="connsiteX22" fmla="*/ 4602589 w 7208875"/>
              <a:gd name="connsiteY22" fmla="*/ 1794858 h 1794858"/>
              <a:gd name="connsiteX23" fmla="*/ 4264327 w 7208875"/>
              <a:gd name="connsiteY23" fmla="*/ 1794858 h 1794858"/>
              <a:gd name="connsiteX24" fmla="*/ 3565620 w 7208875"/>
              <a:gd name="connsiteY24" fmla="*/ 1794858 h 1794858"/>
              <a:gd name="connsiteX25" fmla="*/ 3083180 w 7208875"/>
              <a:gd name="connsiteY25" fmla="*/ 1794858 h 1794858"/>
              <a:gd name="connsiteX26" fmla="*/ 2672829 w 7208875"/>
              <a:gd name="connsiteY26" fmla="*/ 1794858 h 1794858"/>
              <a:gd name="connsiteX27" fmla="*/ 1974123 w 7208875"/>
              <a:gd name="connsiteY27" fmla="*/ 1794858 h 1794858"/>
              <a:gd name="connsiteX28" fmla="*/ 1347505 w 7208875"/>
              <a:gd name="connsiteY28" fmla="*/ 1794858 h 1794858"/>
              <a:gd name="connsiteX29" fmla="*/ 937154 w 7208875"/>
              <a:gd name="connsiteY29" fmla="*/ 1794858 h 1794858"/>
              <a:gd name="connsiteX30" fmla="*/ 526802 w 7208875"/>
              <a:gd name="connsiteY30" fmla="*/ 1794858 h 1794858"/>
              <a:gd name="connsiteX31" fmla="*/ 0 w 7208875"/>
              <a:gd name="connsiteY31" fmla="*/ 1794858 h 1794858"/>
              <a:gd name="connsiteX32" fmla="*/ 0 w 7208875"/>
              <a:gd name="connsiteY32" fmla="*/ 1250418 h 1794858"/>
              <a:gd name="connsiteX33" fmla="*/ 0 w 7208875"/>
              <a:gd name="connsiteY33" fmla="*/ 652132 h 1794858"/>
              <a:gd name="connsiteX34" fmla="*/ 0 w 7208875"/>
              <a:gd name="connsiteY34" fmla="*/ 0 h 17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08875" h="1794858" fill="none" extrusionOk="0">
                <a:moveTo>
                  <a:pt x="0" y="0"/>
                </a:moveTo>
                <a:cubicBezTo>
                  <a:pt x="197259" y="-37652"/>
                  <a:pt x="293174" y="9160"/>
                  <a:pt x="482440" y="0"/>
                </a:cubicBezTo>
                <a:cubicBezTo>
                  <a:pt x="671706" y="-9160"/>
                  <a:pt x="945155" y="19618"/>
                  <a:pt x="1181146" y="0"/>
                </a:cubicBezTo>
                <a:cubicBezTo>
                  <a:pt x="1417137" y="-19618"/>
                  <a:pt x="1682032" y="11641"/>
                  <a:pt x="1807764" y="0"/>
                </a:cubicBezTo>
                <a:cubicBezTo>
                  <a:pt x="1933496" y="-11641"/>
                  <a:pt x="2304012" y="28195"/>
                  <a:pt x="2434382" y="0"/>
                </a:cubicBezTo>
                <a:cubicBezTo>
                  <a:pt x="2564752" y="-28195"/>
                  <a:pt x="2713616" y="19918"/>
                  <a:pt x="2916822" y="0"/>
                </a:cubicBezTo>
                <a:cubicBezTo>
                  <a:pt x="3120028" y="-19918"/>
                  <a:pt x="3294836" y="17190"/>
                  <a:pt x="3543439" y="0"/>
                </a:cubicBezTo>
                <a:cubicBezTo>
                  <a:pt x="3792042" y="-17190"/>
                  <a:pt x="3822718" y="40976"/>
                  <a:pt x="4025879" y="0"/>
                </a:cubicBezTo>
                <a:cubicBezTo>
                  <a:pt x="4229040" y="-40976"/>
                  <a:pt x="4497261" y="18364"/>
                  <a:pt x="4652497" y="0"/>
                </a:cubicBezTo>
                <a:cubicBezTo>
                  <a:pt x="4807733" y="-18364"/>
                  <a:pt x="4944235" y="49714"/>
                  <a:pt x="5134937" y="0"/>
                </a:cubicBezTo>
                <a:cubicBezTo>
                  <a:pt x="5325639" y="-49714"/>
                  <a:pt x="5357735" y="5153"/>
                  <a:pt x="5473200" y="0"/>
                </a:cubicBezTo>
                <a:cubicBezTo>
                  <a:pt x="5588665" y="-5153"/>
                  <a:pt x="5733445" y="8333"/>
                  <a:pt x="5883551" y="0"/>
                </a:cubicBezTo>
                <a:cubicBezTo>
                  <a:pt x="6033657" y="-8333"/>
                  <a:pt x="6105908" y="16803"/>
                  <a:pt x="6293902" y="0"/>
                </a:cubicBezTo>
                <a:cubicBezTo>
                  <a:pt x="6481896" y="-16803"/>
                  <a:pt x="6866625" y="61794"/>
                  <a:pt x="7208875" y="0"/>
                </a:cubicBezTo>
                <a:cubicBezTo>
                  <a:pt x="7230981" y="206431"/>
                  <a:pt x="7149780" y="316473"/>
                  <a:pt x="7208875" y="616235"/>
                </a:cubicBezTo>
                <a:cubicBezTo>
                  <a:pt x="7267970" y="915997"/>
                  <a:pt x="7163309" y="925937"/>
                  <a:pt x="7208875" y="1214521"/>
                </a:cubicBezTo>
                <a:cubicBezTo>
                  <a:pt x="7254441" y="1503105"/>
                  <a:pt x="7200377" y="1550613"/>
                  <a:pt x="7208875" y="1794858"/>
                </a:cubicBezTo>
                <a:cubicBezTo>
                  <a:pt x="6898801" y="1846486"/>
                  <a:pt x="6788933" y="1768275"/>
                  <a:pt x="6582257" y="1794858"/>
                </a:cubicBezTo>
                <a:cubicBezTo>
                  <a:pt x="6375581" y="1821441"/>
                  <a:pt x="6228171" y="1733095"/>
                  <a:pt x="6027729" y="1794858"/>
                </a:cubicBezTo>
                <a:cubicBezTo>
                  <a:pt x="5827287" y="1856621"/>
                  <a:pt x="5840117" y="1777721"/>
                  <a:pt x="5689466" y="1794858"/>
                </a:cubicBezTo>
                <a:cubicBezTo>
                  <a:pt x="5538815" y="1811995"/>
                  <a:pt x="5444931" y="1780679"/>
                  <a:pt x="5351203" y="1794858"/>
                </a:cubicBezTo>
                <a:cubicBezTo>
                  <a:pt x="5257475" y="1809037"/>
                  <a:pt x="5169207" y="1762421"/>
                  <a:pt x="5012941" y="1794858"/>
                </a:cubicBezTo>
                <a:cubicBezTo>
                  <a:pt x="4856675" y="1827295"/>
                  <a:pt x="4720915" y="1778536"/>
                  <a:pt x="4602589" y="1794858"/>
                </a:cubicBezTo>
                <a:cubicBezTo>
                  <a:pt x="4484263" y="1811180"/>
                  <a:pt x="4348375" y="1758045"/>
                  <a:pt x="4264327" y="1794858"/>
                </a:cubicBezTo>
                <a:cubicBezTo>
                  <a:pt x="4180279" y="1831671"/>
                  <a:pt x="3834341" y="1776963"/>
                  <a:pt x="3565620" y="1794858"/>
                </a:cubicBezTo>
                <a:cubicBezTo>
                  <a:pt x="3296899" y="1812753"/>
                  <a:pt x="3217232" y="1784129"/>
                  <a:pt x="3083180" y="1794858"/>
                </a:cubicBezTo>
                <a:cubicBezTo>
                  <a:pt x="2949128" y="1805587"/>
                  <a:pt x="2794158" y="1775246"/>
                  <a:pt x="2672829" y="1794858"/>
                </a:cubicBezTo>
                <a:cubicBezTo>
                  <a:pt x="2551500" y="1814470"/>
                  <a:pt x="2175235" y="1719363"/>
                  <a:pt x="1974123" y="1794858"/>
                </a:cubicBezTo>
                <a:cubicBezTo>
                  <a:pt x="1773011" y="1870353"/>
                  <a:pt x="1647109" y="1730268"/>
                  <a:pt x="1347505" y="1794858"/>
                </a:cubicBezTo>
                <a:cubicBezTo>
                  <a:pt x="1047901" y="1859448"/>
                  <a:pt x="1077681" y="1783200"/>
                  <a:pt x="937154" y="1794858"/>
                </a:cubicBezTo>
                <a:cubicBezTo>
                  <a:pt x="796627" y="1806516"/>
                  <a:pt x="623791" y="1756163"/>
                  <a:pt x="526802" y="1794858"/>
                </a:cubicBezTo>
                <a:cubicBezTo>
                  <a:pt x="429813" y="1833553"/>
                  <a:pt x="161717" y="1772140"/>
                  <a:pt x="0" y="1794858"/>
                </a:cubicBezTo>
                <a:cubicBezTo>
                  <a:pt x="-6641" y="1620372"/>
                  <a:pt x="4579" y="1402201"/>
                  <a:pt x="0" y="1250418"/>
                </a:cubicBezTo>
                <a:cubicBezTo>
                  <a:pt x="-4579" y="1098635"/>
                  <a:pt x="19065" y="809517"/>
                  <a:pt x="0" y="652132"/>
                </a:cubicBezTo>
                <a:cubicBezTo>
                  <a:pt x="-19065" y="494747"/>
                  <a:pt x="46381" y="200522"/>
                  <a:pt x="0" y="0"/>
                </a:cubicBezTo>
                <a:close/>
              </a:path>
              <a:path w="7208875" h="1794858" stroke="0" extrusionOk="0">
                <a:moveTo>
                  <a:pt x="0" y="0"/>
                </a:moveTo>
                <a:cubicBezTo>
                  <a:pt x="257024" y="-27847"/>
                  <a:pt x="413845" y="21289"/>
                  <a:pt x="554529" y="0"/>
                </a:cubicBezTo>
                <a:cubicBezTo>
                  <a:pt x="695213" y="-21289"/>
                  <a:pt x="1022881" y="37159"/>
                  <a:pt x="1181146" y="0"/>
                </a:cubicBezTo>
                <a:cubicBezTo>
                  <a:pt x="1339411" y="-37159"/>
                  <a:pt x="1468017" y="54595"/>
                  <a:pt x="1663587" y="0"/>
                </a:cubicBezTo>
                <a:cubicBezTo>
                  <a:pt x="1859157" y="-54595"/>
                  <a:pt x="1982314" y="35610"/>
                  <a:pt x="2073938" y="0"/>
                </a:cubicBezTo>
                <a:cubicBezTo>
                  <a:pt x="2165562" y="-35610"/>
                  <a:pt x="2409607" y="44638"/>
                  <a:pt x="2628467" y="0"/>
                </a:cubicBezTo>
                <a:cubicBezTo>
                  <a:pt x="2847327" y="-44638"/>
                  <a:pt x="2912840" y="34422"/>
                  <a:pt x="3038818" y="0"/>
                </a:cubicBezTo>
                <a:cubicBezTo>
                  <a:pt x="3164796" y="-34422"/>
                  <a:pt x="3577159" y="80052"/>
                  <a:pt x="3737524" y="0"/>
                </a:cubicBezTo>
                <a:cubicBezTo>
                  <a:pt x="3897889" y="-80052"/>
                  <a:pt x="3994710" y="6430"/>
                  <a:pt x="4075787" y="0"/>
                </a:cubicBezTo>
                <a:cubicBezTo>
                  <a:pt x="4156864" y="-6430"/>
                  <a:pt x="4414602" y="13975"/>
                  <a:pt x="4630316" y="0"/>
                </a:cubicBezTo>
                <a:cubicBezTo>
                  <a:pt x="4846030" y="-13975"/>
                  <a:pt x="4856686" y="21281"/>
                  <a:pt x="4968578" y="0"/>
                </a:cubicBezTo>
                <a:cubicBezTo>
                  <a:pt x="5080470" y="-21281"/>
                  <a:pt x="5229416" y="9367"/>
                  <a:pt x="5378930" y="0"/>
                </a:cubicBezTo>
                <a:cubicBezTo>
                  <a:pt x="5528444" y="-9367"/>
                  <a:pt x="5613466" y="27316"/>
                  <a:pt x="5717192" y="0"/>
                </a:cubicBezTo>
                <a:cubicBezTo>
                  <a:pt x="5820918" y="-27316"/>
                  <a:pt x="6037335" y="8803"/>
                  <a:pt x="6199633" y="0"/>
                </a:cubicBezTo>
                <a:cubicBezTo>
                  <a:pt x="6361931" y="-8803"/>
                  <a:pt x="6448997" y="48605"/>
                  <a:pt x="6682073" y="0"/>
                </a:cubicBezTo>
                <a:cubicBezTo>
                  <a:pt x="6915149" y="-48605"/>
                  <a:pt x="7075228" y="26613"/>
                  <a:pt x="7208875" y="0"/>
                </a:cubicBezTo>
                <a:cubicBezTo>
                  <a:pt x="7224718" y="315123"/>
                  <a:pt x="7144405" y="500854"/>
                  <a:pt x="7208875" y="634183"/>
                </a:cubicBezTo>
                <a:cubicBezTo>
                  <a:pt x="7273345" y="767512"/>
                  <a:pt x="7198248" y="1044076"/>
                  <a:pt x="7208875" y="1196572"/>
                </a:cubicBezTo>
                <a:cubicBezTo>
                  <a:pt x="7219502" y="1349068"/>
                  <a:pt x="7204616" y="1627219"/>
                  <a:pt x="7208875" y="1794858"/>
                </a:cubicBezTo>
                <a:cubicBezTo>
                  <a:pt x="7053664" y="1800571"/>
                  <a:pt x="6948359" y="1773803"/>
                  <a:pt x="6870612" y="1794858"/>
                </a:cubicBezTo>
                <a:cubicBezTo>
                  <a:pt x="6792865" y="1815913"/>
                  <a:pt x="6446651" y="1780768"/>
                  <a:pt x="6243995" y="1794858"/>
                </a:cubicBezTo>
                <a:cubicBezTo>
                  <a:pt x="6041339" y="1808948"/>
                  <a:pt x="5916959" y="1770428"/>
                  <a:pt x="5833643" y="1794858"/>
                </a:cubicBezTo>
                <a:cubicBezTo>
                  <a:pt x="5750327" y="1819288"/>
                  <a:pt x="5519468" y="1746619"/>
                  <a:pt x="5423292" y="1794858"/>
                </a:cubicBezTo>
                <a:cubicBezTo>
                  <a:pt x="5327116" y="1843097"/>
                  <a:pt x="5065316" y="1787008"/>
                  <a:pt x="4724586" y="1794858"/>
                </a:cubicBezTo>
                <a:cubicBezTo>
                  <a:pt x="4383856" y="1802708"/>
                  <a:pt x="4372018" y="1790515"/>
                  <a:pt x="4242146" y="1794858"/>
                </a:cubicBezTo>
                <a:cubicBezTo>
                  <a:pt x="4112274" y="1799201"/>
                  <a:pt x="3892454" y="1771215"/>
                  <a:pt x="3543439" y="1794858"/>
                </a:cubicBezTo>
                <a:cubicBezTo>
                  <a:pt x="3194424" y="1818501"/>
                  <a:pt x="3110068" y="1762067"/>
                  <a:pt x="2988910" y="1794858"/>
                </a:cubicBezTo>
                <a:cubicBezTo>
                  <a:pt x="2867752" y="1827649"/>
                  <a:pt x="2450872" y="1780554"/>
                  <a:pt x="2290204" y="1794858"/>
                </a:cubicBezTo>
                <a:cubicBezTo>
                  <a:pt x="2129536" y="1809162"/>
                  <a:pt x="1787909" y="1773872"/>
                  <a:pt x="1591498" y="1794858"/>
                </a:cubicBezTo>
                <a:cubicBezTo>
                  <a:pt x="1395087" y="1815844"/>
                  <a:pt x="1277032" y="1785465"/>
                  <a:pt x="1036969" y="1794858"/>
                </a:cubicBezTo>
                <a:cubicBezTo>
                  <a:pt x="796906" y="1804251"/>
                  <a:pt x="741822" y="1756362"/>
                  <a:pt x="626618" y="1794858"/>
                </a:cubicBezTo>
                <a:cubicBezTo>
                  <a:pt x="511414" y="1833354"/>
                  <a:pt x="159231" y="1774481"/>
                  <a:pt x="0" y="1794858"/>
                </a:cubicBezTo>
                <a:cubicBezTo>
                  <a:pt x="-43304" y="1570217"/>
                  <a:pt x="16420" y="1423609"/>
                  <a:pt x="0" y="1214521"/>
                </a:cubicBezTo>
                <a:cubicBezTo>
                  <a:pt x="-16420" y="1005433"/>
                  <a:pt x="45066" y="847773"/>
                  <a:pt x="0" y="580337"/>
                </a:cubicBezTo>
                <a:cubicBezTo>
                  <a:pt x="-45066" y="312901"/>
                  <a:pt x="35966" y="1683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65160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12DC9-851F-4917-848B-3F8AC7BE24D5}"/>
              </a:ext>
            </a:extLst>
          </p:cNvPr>
          <p:cNvSpPr txBox="1"/>
          <p:nvPr/>
        </p:nvSpPr>
        <p:spPr>
          <a:xfrm>
            <a:off x="2331008" y="2943329"/>
            <a:ext cx="7478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28A94-04BD-40E9-88E3-F4C7911C290B}"/>
              </a:ext>
            </a:extLst>
          </p:cNvPr>
          <p:cNvSpPr txBox="1"/>
          <p:nvPr/>
        </p:nvSpPr>
        <p:spPr>
          <a:xfrm>
            <a:off x="7110151" y="6353348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155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DE6AA-9384-4820-A414-D3ED69EC087A}"/>
              </a:ext>
            </a:extLst>
          </p:cNvPr>
          <p:cNvSpPr txBox="1"/>
          <p:nvPr/>
        </p:nvSpPr>
        <p:spPr>
          <a:xfrm>
            <a:off x="902368" y="2322835"/>
            <a:ext cx="775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FF01E-E65A-4065-9096-ABA06CDB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691" y="-2775"/>
            <a:ext cx="4091669" cy="2316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2D688-F516-490C-9CAC-7BD1C14B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-16407"/>
            <a:ext cx="4130709" cy="2355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61ECD-9C36-484F-9313-8A0BDDB20DDD}"/>
              </a:ext>
            </a:extLst>
          </p:cNvPr>
          <p:cNvSpPr txBox="1"/>
          <p:nvPr/>
        </p:nvSpPr>
        <p:spPr>
          <a:xfrm>
            <a:off x="902368" y="2736502"/>
            <a:ext cx="10972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DC9F1-CBBE-434C-8FEA-00BFF9813DED}"/>
              </a:ext>
            </a:extLst>
          </p:cNvPr>
          <p:cNvSpPr txBox="1"/>
          <p:nvPr/>
        </p:nvSpPr>
        <p:spPr>
          <a:xfrm>
            <a:off x="902368" y="4129083"/>
            <a:ext cx="546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F0051-58C9-43C5-AF0C-2A4D87261EDD}"/>
              </a:ext>
            </a:extLst>
          </p:cNvPr>
          <p:cNvSpPr txBox="1"/>
          <p:nvPr/>
        </p:nvSpPr>
        <p:spPr>
          <a:xfrm>
            <a:off x="902368" y="5083190"/>
            <a:ext cx="1177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09BBC-67CE-405D-A853-078E439A07BC}"/>
              </a:ext>
            </a:extLst>
          </p:cNvPr>
          <p:cNvSpPr txBox="1"/>
          <p:nvPr/>
        </p:nvSpPr>
        <p:spPr>
          <a:xfrm>
            <a:off x="902368" y="4606136"/>
            <a:ext cx="1053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59096D-BB9C-4D8F-BDC0-4E13D967D7AC}"/>
              </a:ext>
            </a:extLst>
          </p:cNvPr>
          <p:cNvSpPr txBox="1"/>
          <p:nvPr/>
        </p:nvSpPr>
        <p:spPr>
          <a:xfrm>
            <a:off x="902368" y="5560243"/>
            <a:ext cx="1007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2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210B1-F809-4911-B650-3E042873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23" y="2560254"/>
            <a:ext cx="6915150" cy="3724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2FB93-C18C-4AAC-A4E7-DDC18A6AD932}"/>
              </a:ext>
            </a:extLst>
          </p:cNvPr>
          <p:cNvSpPr txBox="1"/>
          <p:nvPr/>
        </p:nvSpPr>
        <p:spPr>
          <a:xfrm>
            <a:off x="1355429" y="757459"/>
            <a:ext cx="931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06BFF-6387-4A16-9E12-F5773186F886}"/>
              </a:ext>
            </a:extLst>
          </p:cNvPr>
          <p:cNvSpPr txBox="1"/>
          <p:nvPr/>
        </p:nvSpPr>
        <p:spPr>
          <a:xfrm>
            <a:off x="1355429" y="1305804"/>
            <a:ext cx="944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04867-6CDE-4EC0-8D72-F055542DF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735218" cy="7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4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0489B-5B71-4E38-90D5-29C3385D0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41" y="1338639"/>
            <a:ext cx="8633003" cy="4280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A590DC-AB33-48C5-8341-CAA51385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971" y="-29644"/>
            <a:ext cx="2738487" cy="7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6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B6A79-2342-4979-8302-E18311E7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079" y="939417"/>
            <a:ext cx="6871012" cy="5321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9A2DE-B495-43E1-83A0-646512F0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91DDE-CF7E-4C68-99CF-1AD629FEFF58}"/>
              </a:ext>
            </a:extLst>
          </p:cNvPr>
          <p:cNvSpPr txBox="1"/>
          <p:nvPr/>
        </p:nvSpPr>
        <p:spPr>
          <a:xfrm>
            <a:off x="4966662" y="2170183"/>
            <a:ext cx="5390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A654F-4304-4A4E-9B96-D24DDEE12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2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8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210B1-F809-4911-B650-3E042873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445" y="562778"/>
            <a:ext cx="7856330" cy="4231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CD33E-5461-49B1-A253-5CFF7CC934DA}"/>
              </a:ext>
            </a:extLst>
          </p:cNvPr>
          <p:cNvSpPr txBox="1"/>
          <p:nvPr/>
        </p:nvSpPr>
        <p:spPr>
          <a:xfrm>
            <a:off x="3053919" y="5142390"/>
            <a:ext cx="7084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14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>
            <a:extLst>
              <a:ext uri="{FF2B5EF4-FFF2-40B4-BE49-F238E27FC236}">
                <a16:creationId xmlns:a16="http://schemas.microsoft.com/office/drawing/2014/main" id="{483A191F-7853-4AA1-BA61-A2B24267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442" y="2503959"/>
            <a:ext cx="8297949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7.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xúc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với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người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lạ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5" name="中央人民广播电台少年广播合唱团 - 六一国际儿童节">
            <a:hlinkClick r:id="" action="ppaction://media"/>
            <a:extLst>
              <a:ext uri="{FF2B5EF4-FFF2-40B4-BE49-F238E27FC236}">
                <a16:creationId xmlns:a16="http://schemas.microsoft.com/office/drawing/2014/main" id="{54C2D542-F321-45F4-A480-4699B312A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7DD16-1EE9-42F4-B179-ECCC9B5A4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917" y="844641"/>
            <a:ext cx="6744166" cy="11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0489B-5B71-4E38-90D5-29C3385D0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498" y="317707"/>
            <a:ext cx="8633003" cy="4280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E32B2-BC19-4270-8386-C4AB75D56930}"/>
              </a:ext>
            </a:extLst>
          </p:cNvPr>
          <p:cNvSpPr txBox="1"/>
          <p:nvPr/>
        </p:nvSpPr>
        <p:spPr>
          <a:xfrm>
            <a:off x="3151573" y="4979973"/>
            <a:ext cx="7084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B6A79-2342-4979-8302-E18311E7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403" y="0"/>
            <a:ext cx="6871012" cy="5321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45B02B-DAB1-45A1-A749-9B847D1F3A1F}"/>
              </a:ext>
            </a:extLst>
          </p:cNvPr>
          <p:cNvSpPr txBox="1"/>
          <p:nvPr/>
        </p:nvSpPr>
        <p:spPr>
          <a:xfrm>
            <a:off x="3160451" y="5321379"/>
            <a:ext cx="7084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29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DA0840-1174-4A32-BEB7-AC0514DA09F8}"/>
              </a:ext>
            </a:extLst>
          </p:cNvPr>
          <p:cNvSpPr txBox="1"/>
          <p:nvPr/>
        </p:nvSpPr>
        <p:spPr>
          <a:xfrm>
            <a:off x="4692316" y="1051449"/>
            <a:ext cx="4896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F865B-3244-4478-98ED-575C51662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48390" y="2463131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thoát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等腰三角形 14">
            <a:extLst>
              <a:ext uri="{FF2B5EF4-FFF2-40B4-BE49-F238E27FC236}">
                <a16:creationId xmlns:a16="http://schemas.microsoft.com/office/drawing/2014/main" id="{13B19F3F-7DD6-4C85-B231-F0243B25F31D}"/>
              </a:ext>
            </a:extLst>
          </p:cNvPr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C0A7D-061C-4F25-8EE6-259ED0301CA5}"/>
              </a:ext>
            </a:extLst>
          </p:cNvPr>
          <p:cNvSpPr txBox="1"/>
          <p:nvPr/>
        </p:nvSpPr>
        <p:spPr>
          <a:xfrm>
            <a:off x="5592605" y="4402123"/>
            <a:ext cx="6463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nghĩ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47" y="5292123"/>
            <a:ext cx="3148304" cy="156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87EA2-0A86-401F-AA9D-B7FA2125793E}"/>
              </a:ext>
            </a:extLst>
          </p:cNvPr>
          <p:cNvSpPr txBox="1"/>
          <p:nvPr/>
        </p:nvSpPr>
        <p:spPr>
          <a:xfrm>
            <a:off x="2924695" y="167318"/>
            <a:ext cx="75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832F-8FDE-4632-9108-8B65B9520616}"/>
              </a:ext>
            </a:extLst>
          </p:cNvPr>
          <p:cNvSpPr txBox="1"/>
          <p:nvPr/>
        </p:nvSpPr>
        <p:spPr>
          <a:xfrm>
            <a:off x="1988216" y="1026539"/>
            <a:ext cx="93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Ai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F3A20-55CD-4B69-9319-7FF0D04F2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581" y="1794437"/>
            <a:ext cx="2105025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D4FE81-B980-449D-9156-A08FFAD9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682" y="1765862"/>
            <a:ext cx="2143125" cy="245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E799-B4E2-4F55-8E47-7E0960657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883" y="1784912"/>
            <a:ext cx="21717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E4C692-5DB0-4307-89C2-3447E2457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675" y="1784912"/>
            <a:ext cx="2152650" cy="246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105929-6B4D-429F-B123-F1EE24102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4294" y="4427623"/>
            <a:ext cx="2143125" cy="2457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EBFDE3-B401-4AAF-8086-4AF2294E96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056" y="4382618"/>
            <a:ext cx="2162175" cy="243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C66F7C-7E05-4955-A074-9CD296E5E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5824" y="4382618"/>
            <a:ext cx="2162175" cy="2428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07BAB0-44B3-437F-BC98-5C14BBE64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3367" y="180966"/>
            <a:ext cx="1478435" cy="6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47" y="5292123"/>
            <a:ext cx="3148304" cy="156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87EA2-0A86-401F-AA9D-B7FA2125793E}"/>
              </a:ext>
            </a:extLst>
          </p:cNvPr>
          <p:cNvSpPr txBox="1"/>
          <p:nvPr/>
        </p:nvSpPr>
        <p:spPr>
          <a:xfrm>
            <a:off x="2924695" y="167318"/>
            <a:ext cx="75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832F-8FDE-4632-9108-8B65B9520616}"/>
              </a:ext>
            </a:extLst>
          </p:cNvPr>
          <p:cNvSpPr txBox="1"/>
          <p:nvPr/>
        </p:nvSpPr>
        <p:spPr>
          <a:xfrm>
            <a:off x="1988216" y="1026539"/>
            <a:ext cx="93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Ai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F3A20-55CD-4B69-9319-7FF0D04F2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581" y="1794437"/>
            <a:ext cx="2105025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D4FE81-B980-449D-9156-A08FFAD9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682" y="1765862"/>
            <a:ext cx="2143125" cy="245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E799-B4E2-4F55-8E47-7E0960657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883" y="1784912"/>
            <a:ext cx="21717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E4C692-5DB0-4307-89C2-3447E2457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675" y="1784912"/>
            <a:ext cx="2152650" cy="246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105929-6B4D-429F-B123-F1EE24102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4294" y="4427623"/>
            <a:ext cx="2143125" cy="2457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EBFDE3-B401-4AAF-8086-4AF2294E96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056" y="4382618"/>
            <a:ext cx="2162175" cy="243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C66F7C-7E05-4955-A074-9CD296E5E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5824" y="4382618"/>
            <a:ext cx="2162175" cy="2428875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C20CC592-E313-48E1-9F37-1A4EBB3D6D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629149" y="1579594"/>
            <a:ext cx="914400" cy="914400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A3DBBD28-0E05-416A-93E3-1E04CE743D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23333" y="1651676"/>
            <a:ext cx="914400" cy="914400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D418258F-1349-4E65-A11E-BFF0395EBE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624294" y="4110513"/>
            <a:ext cx="914400" cy="914400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E0D91B24-1724-4314-B20C-6859F988C9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61515" y="4110513"/>
            <a:ext cx="914400" cy="914400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4948E684-D907-4C78-B012-E410FC158A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185743" y="4188100"/>
            <a:ext cx="914400" cy="914400"/>
          </a:xfrm>
          <a:prstGeom prst="rect">
            <a:avLst/>
          </a:prstGeom>
        </p:spPr>
      </p:pic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EDFD043B-6D47-485E-88CE-A2E03F11AEF4}"/>
              </a:ext>
            </a:extLst>
          </p:cNvPr>
          <p:cNvSpPr/>
          <p:nvPr/>
        </p:nvSpPr>
        <p:spPr>
          <a:xfrm>
            <a:off x="3688518" y="1579594"/>
            <a:ext cx="1040622" cy="10086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3F4B6F0B-0B93-4345-9FC2-90A7F404CB6A}"/>
              </a:ext>
            </a:extLst>
          </p:cNvPr>
          <p:cNvSpPr/>
          <p:nvPr/>
        </p:nvSpPr>
        <p:spPr>
          <a:xfrm>
            <a:off x="8371797" y="1557377"/>
            <a:ext cx="1040622" cy="10086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07BAB0-44B3-437F-BC98-5C14BBE642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3367" y="180966"/>
            <a:ext cx="1478435" cy="6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123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271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17096" y="1191127"/>
            <a:ext cx="6737685" cy="521673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531">
            <a:off x="1145997" y="342059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97" y="2377278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9590C-1081-4F15-94C5-EAD8816A1D94}"/>
              </a:ext>
            </a:extLst>
          </p:cNvPr>
          <p:cNvSpPr txBox="1"/>
          <p:nvPr/>
        </p:nvSpPr>
        <p:spPr>
          <a:xfrm>
            <a:off x="2089936" y="1595020"/>
            <a:ext cx="59920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C4AED-34A5-4659-873E-FA1926029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6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D3CEA03D-E19F-4704-86EC-037C34BC3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30" y="4014966"/>
            <a:ext cx="1948119" cy="27367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CE2901-1D54-40BA-9166-0503B585F335}"/>
              </a:ext>
            </a:extLst>
          </p:cNvPr>
          <p:cNvSpPr/>
          <p:nvPr/>
        </p:nvSpPr>
        <p:spPr>
          <a:xfrm>
            <a:off x="2112077" y="1283798"/>
            <a:ext cx="8289758" cy="11670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22842-78C4-46FE-BC2B-E410F8D58198}"/>
              </a:ext>
            </a:extLst>
          </p:cNvPr>
          <p:cNvSpPr txBox="1"/>
          <p:nvPr/>
        </p:nvSpPr>
        <p:spPr>
          <a:xfrm>
            <a:off x="2112077" y="2583208"/>
            <a:ext cx="8289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332E9-A2CE-4002-BDFB-D2E82396A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28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54002" y="714379"/>
            <a:ext cx="10009398" cy="1043401"/>
            <a:chOff x="1001661" y="2898445"/>
            <a:chExt cx="5231989" cy="1037919"/>
          </a:xfrm>
        </p:grpSpPr>
        <p:sp>
          <p:nvSpPr>
            <p:cNvPr id="14" name="矩形: 圆角 13"/>
            <p:cNvSpPr/>
            <p:nvPr/>
          </p:nvSpPr>
          <p:spPr>
            <a:xfrm>
              <a:off x="1001661" y="2898445"/>
              <a:ext cx="5231989" cy="1037919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012742" y="3004432"/>
              <a:ext cx="5156463" cy="56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nói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chuyện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theo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theo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quà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24577" y="2395574"/>
            <a:ext cx="9860065" cy="1553497"/>
            <a:chOff x="1309599" y="4171936"/>
            <a:chExt cx="5231989" cy="1530486"/>
          </a:xfrm>
        </p:grpSpPr>
        <p:sp>
          <p:nvSpPr>
            <p:cNvPr id="17" name="矩形: 圆角 16"/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/>
            <p:cNvSpPr txBox="1"/>
            <p:nvPr/>
          </p:nvSpPr>
          <p:spPr>
            <a:xfrm>
              <a:off x="1485222" y="4291388"/>
              <a:ext cx="4960668" cy="11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tiếp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xúc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nguy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hiểm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cần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tìm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kiếm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sự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hỗ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1358" y="493358"/>
            <a:ext cx="1696661" cy="1553496"/>
            <a:chOff x="5613987" y="2867554"/>
            <a:chExt cx="1546121" cy="15534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613987" y="2867554"/>
              <a:ext cx="1546121" cy="15534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856247" y="3509597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8398" y="2308613"/>
            <a:ext cx="1786803" cy="1553496"/>
            <a:chOff x="5548938" y="4366278"/>
            <a:chExt cx="1546121" cy="15534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id="{5A10BA1C-3218-465F-8F1A-0A4707AF094A}"/>
              </a:ext>
            </a:extLst>
          </p:cNvPr>
          <p:cNvGrpSpPr/>
          <p:nvPr/>
        </p:nvGrpSpPr>
        <p:grpSpPr>
          <a:xfrm>
            <a:off x="221796" y="4146984"/>
            <a:ext cx="1786803" cy="1553496"/>
            <a:chOff x="5548938" y="4366278"/>
            <a:chExt cx="1546121" cy="1553496"/>
          </a:xfrm>
        </p:grpSpPr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id="{96D311EB-D8C5-474A-A304-3C84721EC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8B228F85-9F47-4B72-B783-5EB61B1BEE04}"/>
                </a:ext>
              </a:extLst>
            </p:cNvPr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15">
            <a:extLst>
              <a:ext uri="{FF2B5EF4-FFF2-40B4-BE49-F238E27FC236}">
                <a16:creationId xmlns:a16="http://schemas.microsoft.com/office/drawing/2014/main" id="{039C8275-2E48-4F6C-BBF5-72A8EAC48083}"/>
              </a:ext>
            </a:extLst>
          </p:cNvPr>
          <p:cNvGrpSpPr/>
          <p:nvPr/>
        </p:nvGrpSpPr>
        <p:grpSpPr>
          <a:xfrm>
            <a:off x="1813951" y="4312402"/>
            <a:ext cx="9870692" cy="1553497"/>
            <a:chOff x="1309599" y="4171936"/>
            <a:chExt cx="5237628" cy="1530486"/>
          </a:xfrm>
        </p:grpSpPr>
        <p:sp>
          <p:nvSpPr>
            <p:cNvPr id="29" name="矩形: 圆角 16">
              <a:extLst>
                <a:ext uri="{FF2B5EF4-FFF2-40B4-BE49-F238E27FC236}">
                  <a16:creationId xmlns:a16="http://schemas.microsoft.com/office/drawing/2014/main" id="{82822226-A8C7-48E8-9C9D-105F287187CF}"/>
                </a:ext>
              </a:extLst>
            </p:cNvPr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0" name="TextBox 2">
              <a:extLst>
                <a:ext uri="{FF2B5EF4-FFF2-40B4-BE49-F238E27FC236}">
                  <a16:creationId xmlns:a16="http://schemas.microsoft.com/office/drawing/2014/main" id="{5D7E35C8-5A83-4D12-8950-2B6C872A90CA}"/>
                </a:ext>
              </a:extLst>
            </p:cNvPr>
            <p:cNvSpPr txBox="1"/>
            <p:nvPr/>
          </p:nvSpPr>
          <p:spPr>
            <a:xfrm>
              <a:off x="1485222" y="4291388"/>
              <a:ext cx="5062005" cy="11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tìm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kiếm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sự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hỗ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đề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nghị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tiếng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kêu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cứu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hành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động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để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giải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thoát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bản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than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gặp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nguy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hiểm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60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383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9A49D-01EC-4789-8C13-390F2BD8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2134859"/>
            <a:ext cx="4152900" cy="3486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4B809-8483-4D10-839E-72226CCF7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60" y="2125334"/>
            <a:ext cx="4152900" cy="3495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2438BA-E10C-4094-AF15-BE4B4C6CCFA4}"/>
              </a:ext>
            </a:extLst>
          </p:cNvPr>
          <p:cNvSpPr txBox="1"/>
          <p:nvPr/>
        </p:nvSpPr>
        <p:spPr>
          <a:xfrm>
            <a:off x="1943100" y="1160301"/>
            <a:ext cx="911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91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9A49D-01EC-4789-8C13-390F2BD8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16" y="-142043"/>
            <a:ext cx="6277622" cy="5269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81272" cy="691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B3DC1B-4ADE-478A-9F7B-F226F6FF91F1}"/>
              </a:ext>
            </a:extLst>
          </p:cNvPr>
          <p:cNvSpPr txBox="1"/>
          <p:nvPr/>
        </p:nvSpPr>
        <p:spPr>
          <a:xfrm>
            <a:off x="3124939" y="5127704"/>
            <a:ext cx="7111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374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4B809-8483-4D10-839E-72226CCF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84" y="277989"/>
            <a:ext cx="5442995" cy="4581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87" y="30758"/>
            <a:ext cx="2581272" cy="691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3BBAF-6987-4FCD-96D5-BB572EE372CB}"/>
              </a:ext>
            </a:extLst>
          </p:cNvPr>
          <p:cNvSpPr txBox="1"/>
          <p:nvPr/>
        </p:nvSpPr>
        <p:spPr>
          <a:xfrm>
            <a:off x="3187083" y="5137580"/>
            <a:ext cx="7111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2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031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28155" y="992774"/>
            <a:ext cx="6764395" cy="509175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23" y="316244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8942B-A3DE-42EF-8B70-42820A03DF31}"/>
              </a:ext>
            </a:extLst>
          </p:cNvPr>
          <p:cNvSpPr txBox="1"/>
          <p:nvPr/>
        </p:nvSpPr>
        <p:spPr>
          <a:xfrm>
            <a:off x="4681649" y="1984379"/>
            <a:ext cx="58700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9A7AA-AC80-4EAC-A041-B2117DB4AE30}"/>
              </a:ext>
            </a:extLst>
          </p:cNvPr>
          <p:cNvSpPr txBox="1"/>
          <p:nvPr/>
        </p:nvSpPr>
        <p:spPr>
          <a:xfrm>
            <a:off x="6217262" y="1399604"/>
            <a:ext cx="370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88017-4704-43FD-A2EA-F32AEADEC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9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34522" y="2637536"/>
            <a:ext cx="6576825" cy="236938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 defTabSz="914377"/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 defTabSz="914377"/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8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ED349-F5C4-4565-8386-BFC4E816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30" y="1900824"/>
            <a:ext cx="9383740" cy="45393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14" y="0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12096" y="329255"/>
            <a:ext cx="2020769" cy="15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1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2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E12BE-C026-4640-8033-DB6565F8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22" y="0"/>
            <a:ext cx="2933700" cy="77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44592-7C83-4ED0-ABDA-A219C0EBE7FC}"/>
              </a:ext>
            </a:extLst>
          </p:cNvPr>
          <p:cNvSpPr txBox="1"/>
          <p:nvPr/>
        </p:nvSpPr>
        <p:spPr>
          <a:xfrm>
            <a:off x="2966937" y="1190847"/>
            <a:ext cx="6230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571500" y="1452854"/>
            <a:ext cx="10485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8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7603F-10BB-4021-B6ED-AF0CF024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30" y="0"/>
            <a:ext cx="2952750" cy="790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B07BAF-554A-4859-95A2-07AD6B353BB0}"/>
              </a:ext>
            </a:extLst>
          </p:cNvPr>
          <p:cNvSpPr txBox="1"/>
          <p:nvPr/>
        </p:nvSpPr>
        <p:spPr>
          <a:xfrm>
            <a:off x="1063256" y="956930"/>
            <a:ext cx="743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C5EF9-77A7-4D6A-B5C9-52F5ADF61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191" y="1729475"/>
            <a:ext cx="6720350" cy="4171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4151B1-DB9C-402D-83F5-AECB142FF75A}"/>
              </a:ext>
            </a:extLst>
          </p:cNvPr>
          <p:cNvSpPr txBox="1"/>
          <p:nvPr/>
        </p:nvSpPr>
        <p:spPr>
          <a:xfrm>
            <a:off x="1855855" y="1780083"/>
            <a:ext cx="3678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D60057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60057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9787B-4756-4BFF-B9A2-C8443F64B0BA}"/>
              </a:ext>
            </a:extLst>
          </p:cNvPr>
          <p:cNvSpPr txBox="1"/>
          <p:nvPr/>
        </p:nvSpPr>
        <p:spPr>
          <a:xfrm>
            <a:off x="1135360" y="2426116"/>
            <a:ext cx="3842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5BBED-B25B-478A-8ED1-F627013B8BE6}"/>
              </a:ext>
            </a:extLst>
          </p:cNvPr>
          <p:cNvSpPr txBox="1"/>
          <p:nvPr/>
        </p:nvSpPr>
        <p:spPr>
          <a:xfrm>
            <a:off x="1135360" y="4290987"/>
            <a:ext cx="345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Microsoft Office PowerPoint</Application>
  <PresentationFormat>Widescreen</PresentationFormat>
  <Paragraphs>181</Paragraphs>
  <Slides>36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DFPOP1-W9</vt:lpstr>
      <vt:lpstr>iCiel Cucho</vt:lpstr>
      <vt:lpstr>Quicksand Medium</vt:lpstr>
      <vt:lpstr>黑体</vt:lpstr>
      <vt:lpstr>Times New Roman</vt:lpstr>
      <vt:lpstr>Utm AVO</vt:lpstr>
      <vt:lpstr>Utm AVO</vt:lpstr>
      <vt:lpstr>字魂36号-正文宋楷</vt:lpstr>
      <vt:lpstr>字魂59号-创粗黑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PhuongLoi</dc:creator>
  <cp:lastModifiedBy>PhuongLoi</cp:lastModifiedBy>
  <cp:revision>1</cp:revision>
  <dcterms:created xsi:type="dcterms:W3CDTF">2021-12-21T03:12:57Z</dcterms:created>
  <dcterms:modified xsi:type="dcterms:W3CDTF">2021-12-21T03:13:46Z</dcterms:modified>
</cp:coreProperties>
</file>