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40"/>
  </p:notesMasterIdLst>
  <p:sldIdLst>
    <p:sldId id="331" r:id="rId5"/>
    <p:sldId id="355" r:id="rId6"/>
    <p:sldId id="333" r:id="rId7"/>
    <p:sldId id="334" r:id="rId8"/>
    <p:sldId id="335" r:id="rId9"/>
    <p:sldId id="336" r:id="rId10"/>
    <p:sldId id="337" r:id="rId11"/>
    <p:sldId id="338" r:id="rId12"/>
    <p:sldId id="256" r:id="rId13"/>
    <p:sldId id="356" r:id="rId14"/>
    <p:sldId id="332" r:id="rId15"/>
    <p:sldId id="257" r:id="rId16"/>
    <p:sldId id="261" r:id="rId17"/>
    <p:sldId id="263" r:id="rId18"/>
    <p:sldId id="258" r:id="rId19"/>
    <p:sldId id="322" r:id="rId20"/>
    <p:sldId id="259" r:id="rId21"/>
    <p:sldId id="340" r:id="rId22"/>
    <p:sldId id="345" r:id="rId23"/>
    <p:sldId id="343" r:id="rId24"/>
    <p:sldId id="342" r:id="rId25"/>
    <p:sldId id="344" r:id="rId26"/>
    <p:sldId id="353" r:id="rId27"/>
    <p:sldId id="341" r:id="rId28"/>
    <p:sldId id="346" r:id="rId29"/>
    <p:sldId id="347" r:id="rId30"/>
    <p:sldId id="348" r:id="rId31"/>
    <p:sldId id="349" r:id="rId32"/>
    <p:sldId id="350" r:id="rId33"/>
    <p:sldId id="357" r:id="rId34"/>
    <p:sldId id="319" r:id="rId35"/>
    <p:sldId id="320" r:id="rId36"/>
    <p:sldId id="358" r:id="rId37"/>
    <p:sldId id="354" r:id="rId38"/>
    <p:sldId id="260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00BAFF"/>
    <a:srgbClr val="69E7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66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AB2B-3C23-634B-9A81-1A673A97DE2C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72C2-2D01-6540-814D-E46448EA11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164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7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58498E8F-10BB-42F4-AE16-0B5BB75AEEF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79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A4B4169-B05E-4D05-B752-3BE4CCF4FFE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9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336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003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8203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95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73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32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51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31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9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784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089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78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57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8BBA50-9FC7-3943-B2C9-F02E337A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B6D2ED-828A-414E-A383-5A987907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48868-1A98-764E-A9C0-94F1FC2D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4C448-CEF7-884E-B71A-7764F0EB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99006-3D3D-6B4C-9737-DE8B022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1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F3AEF-6E88-FF4D-ADCF-0D433E3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B7D43E-32EB-CC40-9FA9-5B6767E1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BA70C-9DBD-8049-B002-58F226E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EF3B0-38AC-DC4A-B622-32DC43C5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2BF6F-6074-E841-9A41-40AD76E7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6BA4B2-F571-B443-ACD1-80B600E4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839F36-92FE-8940-A56D-B53B19BEF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A4A86-0D1A-FF4A-B0AF-5F4141C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7FCE9-A463-BF4E-A37D-98F422FE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3C6DED-4652-C84A-BF6A-EE68DE7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99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750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21998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322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182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7344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7798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8221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5942E-CCB6-B145-9A42-73FE66C6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1F8279-2862-724D-8FC3-65EC3949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E9410-1464-4548-9514-0C2E64BA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4955A4-346D-1C4F-96AA-60D9BB9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58B18-0579-F44D-B616-C137FD04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051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333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1309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9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9889B-D078-F246-87E2-486E6906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AC08DC-58B0-2641-9E74-61DDEDF3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C5E5F-F9E5-4144-8396-454DBCBA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650127-66A6-1642-AB74-172979C8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2408D-6D56-5149-BEAA-E9C6C460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5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1066-3601-4994-AAA5-0303F028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BDD2-CFFA-48EA-84B0-1E19ECEF9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4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100F-CD97-498A-A80E-A6A64657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70E-B884-4F3B-8791-B9C934F4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EDC2-35B6-47E5-907F-BC9BA0804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EF99-9B60-4DD9-A7AB-71F16957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27CBB-4746-9749-888A-2F0BA582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FD118-569F-F849-853E-D369170C4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529D7-67BA-384F-9FFA-053A9057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6D391-D057-7A44-B1D6-A88827AB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7BE1CF-4A8F-6F40-8DA8-7A156B77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729052-CA4B-0B45-837A-C93EC5E4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9FBE-8B39-4804-B9A6-3F56C0CB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7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CD66-F067-4857-BDE7-A936733F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57D1-C8EE-4C04-A78E-DADBF3FC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9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146C-72FF-4180-97DA-FC85FABB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4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8B0-1124-4750-9D1E-C648038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2100-09A5-4884-812D-5D17C6F66D9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DT: 0982678677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02A23-CD91-4781-8315-7441FCA4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60D16-AF3C-9042-BA75-6FAA9E1F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15B7B0-D7E7-C449-8ADD-FB34A2CC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7DAB2-0FC1-8549-B80D-97017DA8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982715-1C70-AF45-869F-2174FFC8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31CDB7-B096-384D-A60D-B00487DC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71EC69-B16F-E843-8488-F1CAD89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AC14048-9AB0-974F-AE0F-0DB3EA8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EE74687-5479-7840-ADEA-5D51ABE2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6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1D6CF-1C1C-5546-91DC-C5DE3923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70D3C4-7D3D-834D-ADB2-587833D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D1CA35-6D12-5441-8E65-EA51E565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24716C-B937-EC4E-9867-52295E67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9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68CBD9-E072-9949-9969-7AE527E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D21947-DDE6-B64B-8200-951A3C5F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C8A57-D2A3-DD4A-BBE1-B485742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2E754-5FF0-2847-9CBE-E7DCD7F9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FD8D97-5638-B946-A5DD-1D21F7CC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60AB3E-60CD-2349-B842-315BBD18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3BFE16-B645-B744-A731-FF2D720B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926C03-60F2-3B4D-8A24-87F83BC8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E1C32B-FB45-2644-AD82-DE06D46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15568-7390-2B4E-9206-47AF7CDE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4E9C45-7FC3-B54D-9F8E-61BE4AEDC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29EA64-8CCA-D342-8617-54C651BE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944B58-BD3F-6E4B-8538-2534D948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BE2BC6-DF2B-C64F-99D7-8922D51A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D0C91C-96CC-6A4E-9363-2F2DCCB4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A43325-8A15-3D4D-8AB5-2545B3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2BEED7-79ED-9B46-8106-68D8A054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163A70-BB36-9047-B7C2-3682A361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B8CE-776D-6646-B83B-C1B181619EC7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DBF46F-2E55-8D42-AF18-21130F064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8FE70-657D-B948-9730-B445E355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9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8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28E39-F3BD-4019-A684-D287EF489846}" type="slidenum">
              <a:rPr lang="en-US">
                <a:latin typeface="Arial Black" panose="020B0A040201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5" Type="http://schemas.openxmlformats.org/officeDocument/2006/relationships/image" Target="../media/image46.wmf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6.gif"/><Relationship Id="rId10" Type="http://schemas.openxmlformats.org/officeDocument/2006/relationships/slide" Target="slide7.xml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openxmlformats.org/officeDocument/2006/relationships/slide" Target="slide8.xml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95687" y="1860337"/>
            <a:ext cx="62963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Địa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Lí</a:t>
            </a:r>
            <a:r>
              <a:rPr lang="vi-V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Lớp 5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103409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KHÁM PHÁ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217683" y="3044279"/>
            <a:ext cx="90073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2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85B216-4917-9340-A9F2-70DABD127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25379AD7-E049-9E44-9AFB-3CFCC3B3BCAD}"/>
              </a:ext>
            </a:extLst>
          </p:cNvPr>
          <p:cNvSpPr/>
          <p:nvPr/>
        </p:nvSpPr>
        <p:spPr>
          <a:xfrm>
            <a:off x="1135075" y="110579"/>
            <a:ext cx="5298414" cy="1048637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>
            <a:outerShdw blurRad="304800" sx="102000" sy="102000" algn="ctr" rotWithShape="0">
              <a:schemeClr val="accent2">
                <a:alpha val="40000"/>
              </a:schemeClr>
            </a:outerShdw>
            <a:softEdge rad="63500"/>
          </a:effectLst>
          <a:scene3d>
            <a:camera prst="orthographicFront"/>
            <a:lightRig rig="threePt" dir="t"/>
          </a:scene3d>
          <a:sp3d extrusionH="76200" contourW="12700" prstMaterial="plastic">
            <a:extrusionClr>
              <a:schemeClr val="accent4"/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800" dirty="0">
                <a:solidFill>
                  <a:schemeClr val="accent1"/>
                </a:solidFill>
                <a:latin typeface="iCiel Brush Up" panose="02000000000000000000" pitchFamily="2" charset="-93"/>
              </a:rPr>
              <a:t>YÊU CẦU CẦN ĐẠT</a:t>
            </a:r>
            <a:endParaRPr kumimoji="1" lang="zh-CN" altLang="en-US" sz="2800" dirty="0">
              <a:solidFill>
                <a:schemeClr val="accent1"/>
              </a:solidFill>
              <a:latin typeface="iCiel Brush Up" panose="02000000000000000000" pitchFamily="2" charset="-93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445252-26E5-D545-A16F-CEAA9AC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7998"/>
            <a:ext cx="12192000" cy="2478505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id="{56F185E9-8A58-4613-B9AC-DA310406DD1C}"/>
              </a:ext>
            </a:extLst>
          </p:cNvPr>
          <p:cNvGrpSpPr/>
          <p:nvPr/>
        </p:nvGrpSpPr>
        <p:grpSpPr>
          <a:xfrm>
            <a:off x="788161" y="1536811"/>
            <a:ext cx="672075" cy="3263994"/>
            <a:chOff x="3239438" y="1851670"/>
            <a:chExt cx="504056" cy="2447995"/>
          </a:xfrm>
        </p:grpSpPr>
        <p:sp>
          <p:nvSpPr>
            <p:cNvPr id="28" name="椭圆 3">
              <a:extLst>
                <a:ext uri="{FF2B5EF4-FFF2-40B4-BE49-F238E27FC236}">
                  <a16:creationId xmlns:a16="http://schemas.microsoft.com/office/drawing/2014/main" id="{0BBB57D3-3914-467A-A08B-A6816885C934}"/>
                </a:ext>
              </a:extLst>
            </p:cNvPr>
            <p:cNvSpPr/>
            <p:nvPr/>
          </p:nvSpPr>
          <p:spPr>
            <a:xfrm>
              <a:off x="3239438" y="1851670"/>
              <a:ext cx="504056" cy="504056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1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293CD221-387D-4606-8769-BDFDA10240B2}"/>
                </a:ext>
              </a:extLst>
            </p:cNvPr>
            <p:cNvSpPr/>
            <p:nvPr/>
          </p:nvSpPr>
          <p:spPr>
            <a:xfrm>
              <a:off x="3239438" y="2488539"/>
              <a:ext cx="504056" cy="504056"/>
            </a:xfrm>
            <a:prstGeom prst="ellipse">
              <a:avLst/>
            </a:prstGeom>
            <a:solidFill>
              <a:srgbClr val="96B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2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2" name="椭圆 7">
              <a:extLst>
                <a:ext uri="{FF2B5EF4-FFF2-40B4-BE49-F238E27FC236}">
                  <a16:creationId xmlns:a16="http://schemas.microsoft.com/office/drawing/2014/main" id="{CB42E673-A8CA-4854-B30B-843742F2A168}"/>
                </a:ext>
              </a:extLst>
            </p:cNvPr>
            <p:cNvSpPr/>
            <p:nvPr/>
          </p:nvSpPr>
          <p:spPr>
            <a:xfrm>
              <a:off x="3239438" y="3167799"/>
              <a:ext cx="504056" cy="504056"/>
            </a:xfrm>
            <a:prstGeom prst="ellipse">
              <a:avLst/>
            </a:prstGeom>
            <a:solidFill>
              <a:srgbClr val="5EA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3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4" name="椭圆 9">
              <a:extLst>
                <a:ext uri="{FF2B5EF4-FFF2-40B4-BE49-F238E27FC236}">
                  <a16:creationId xmlns:a16="http://schemas.microsoft.com/office/drawing/2014/main" id="{45358E86-DA33-4032-B483-2089196E9CAF}"/>
                </a:ext>
              </a:extLst>
            </p:cNvPr>
            <p:cNvSpPr/>
            <p:nvPr/>
          </p:nvSpPr>
          <p:spPr>
            <a:xfrm>
              <a:off x="3239438" y="3795609"/>
              <a:ext cx="504056" cy="504056"/>
            </a:xfrm>
            <a:prstGeom prst="ellipse">
              <a:avLst/>
            </a:prstGeom>
            <a:solidFill>
              <a:srgbClr val="D3B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4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9" y="158503"/>
            <a:ext cx="5298414" cy="685800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49" y="4888648"/>
            <a:ext cx="1765880" cy="2086117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852539" y="1567114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765222" y="2549794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hiểu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922062" y="34290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22061" y="4299001"/>
            <a:ext cx="842856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Ý thức khi tham gia các loại hình giao thông.</a:t>
            </a:r>
            <a:endParaRPr 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69" y="5577929"/>
            <a:ext cx="1879600" cy="1422400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3201453"/>
            <a:ext cx="2273300" cy="1854200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id="{D725CD6E-5D09-4DD8-89D7-837BA3E8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81" y="-1654177"/>
            <a:ext cx="6695707" cy="6348997"/>
          </a:xfrm>
          <a:prstGeom prst="rect">
            <a:avLst/>
          </a:prstGeom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20496" y="127150"/>
            <a:ext cx="6846952" cy="584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592208" y="936181"/>
            <a:ext cx="44631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6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     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Kể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các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loại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hình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giao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thông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vận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tải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trên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đất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nước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ta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mà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em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biết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? 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AB392C63-DF5B-407F-9DC4-D64CC92633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t="7582" r="23225" b="64768"/>
          <a:stretch/>
        </p:blipFill>
        <p:spPr>
          <a:xfrm>
            <a:off x="1332328" y="4182030"/>
            <a:ext cx="3541068" cy="189619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id="{B0453450-5493-4069-89C0-34E2C849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t="40489" r="22996" b="31861"/>
          <a:stretch/>
        </p:blipFill>
        <p:spPr>
          <a:xfrm>
            <a:off x="8686800" y="4592135"/>
            <a:ext cx="3541068" cy="1896199"/>
          </a:xfrm>
          <a:prstGeom prst="rect">
            <a:avLst/>
          </a:prstGeom>
        </p:spPr>
      </p:pic>
      <p:pic>
        <p:nvPicPr>
          <p:cNvPr id="3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750" y="3491041"/>
            <a:ext cx="2774950" cy="3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83031"/>
            <a:ext cx="12192001" cy="3237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6" y="3501369"/>
            <a:ext cx="2926080" cy="3456716"/>
          </a:xfrm>
          <a:prstGeom prst="rect">
            <a:avLst/>
          </a:prstGeo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79658" y="1809205"/>
            <a:ext cx="1376210" cy="8382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ô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9914" y="2799805"/>
            <a:ext cx="1299754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sắt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853851" y="1771105"/>
            <a:ext cx="1758491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biển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915194" y="3866605"/>
            <a:ext cx="1834947" cy="1066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hàng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79658" y="4019005"/>
            <a:ext cx="1376210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sông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699067" y="2190205"/>
            <a:ext cx="115478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75268" y="3638004"/>
            <a:ext cx="1125228" cy="773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955868" y="2190205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3955868" y="3333205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955868" y="3866605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-5400000">
            <a:off x="4565468" y="2495005"/>
            <a:ext cx="2971800" cy="205740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Các loại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hình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giao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thông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vận tải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301239" y="399505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F4E417B5-BD1B-40FE-8B8B-35321E75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86" y="3765130"/>
            <a:ext cx="3979817" cy="397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8374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95663"/>
            <a:ext cx="12192001" cy="19310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45955"/>
            <a:ext cx="1879600" cy="1422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-23834"/>
            <a:ext cx="2273300" cy="1854200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C7159C57-77AA-CC4F-BA48-BC010FCE776B}"/>
              </a:ext>
            </a:extLst>
          </p:cNvPr>
          <p:cNvSpPr/>
          <p:nvPr/>
        </p:nvSpPr>
        <p:spPr>
          <a:xfrm>
            <a:off x="2987041" y="1636625"/>
            <a:ext cx="6487886" cy="5146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AB10F85-BE36-0446-882C-70847D3D9912}"/>
              </a:ext>
            </a:extLst>
          </p:cNvPr>
          <p:cNvSpPr/>
          <p:nvPr/>
        </p:nvSpPr>
        <p:spPr>
          <a:xfrm>
            <a:off x="5324739" y="0"/>
            <a:ext cx="1148820" cy="1148820"/>
          </a:xfrm>
          <a:prstGeom prst="ellips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latin typeface="Source Han Sans CN Heavy" panose="020B0400000000000000" pitchFamily="34" charset="-128"/>
                <a:ea typeface="Source Han Sans CN Heavy" panose="020B0400000000000000" pitchFamily="34" charset="-128"/>
              </a:rPr>
              <a:t>1</a:t>
            </a:r>
            <a:endParaRPr kumimoji="1" lang="zh-CN" altLang="en-US" sz="3200" dirty="0">
              <a:latin typeface="Source Han Sans CN Heavy" panose="020B0400000000000000" pitchFamily="34" charset="-128"/>
              <a:ea typeface="Source Han Sans CN Heavy" panose="020B0400000000000000" pitchFamily="34" charset="-128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67" y="3326674"/>
            <a:ext cx="2926080" cy="345671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54979" y="2163388"/>
            <a:ext cx="838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tiện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thông</a:t>
            </a:r>
            <a:endParaRPr lang="en-US" sz="3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041" y="3118831"/>
            <a:ext cx="7391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xe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hỏa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thủy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ca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cánh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ngầm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thuyền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bè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phà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hàng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bay.</a:t>
            </a:r>
          </a:p>
          <a:p>
            <a:endParaRPr lang="en-US" sz="2800" dirty="0">
              <a:latin typeface="Arial" charset="0"/>
            </a:endParaRPr>
          </a:p>
          <a:p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18CE59-856A-7C4F-B370-BDDEF147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813"/>
            <a:ext cx="1515291" cy="3829187"/>
          </a:xfrm>
          <a:prstGeom prst="rect">
            <a:avLst/>
          </a:prstGeom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006244" y="452082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87398" y="2151650"/>
            <a:ext cx="10190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-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đủ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loại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vận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tải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ô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tô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sắt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biển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hàng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93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3479074" y="30162"/>
            <a:ext cx="0" cy="480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3479074" y="4830762"/>
            <a:ext cx="533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50674" y="48879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441474" y="475456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707674" y="4540250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146074" y="4887912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>
            <a:off x="3402874" y="3459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3402874" y="23923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402874" y="14017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3402874" y="411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555274" y="30162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60074" y="4525962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6450874" y="3611562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7670074" y="4297362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7593874" y="3611562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21,8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374674" y="2925762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55,3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4926874" y="563562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175,9</a:t>
            </a: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3860074" y="38401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8,4</a:t>
            </a:r>
          </a:p>
        </p:txBody>
      </p:sp>
      <p:sp>
        <p:nvSpPr>
          <p:cNvPr id="67" name="Rectangle 30"/>
          <p:cNvSpPr>
            <a:spLocks noChangeArrowheads="1"/>
          </p:cNvSpPr>
          <p:nvPr/>
        </p:nvSpPr>
        <p:spPr bwMode="auto">
          <a:xfrm>
            <a:off x="1497874" y="5211762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Quan sát hình 1, cho biết loại hình vận tải nào có vai trò quan trọng nhất?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450874" y="258762"/>
            <a:ext cx="3733800" cy="15700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Biểu đồ khối lượng hàng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hoá vận chuyển phân theo loại hình vận tải năm 2003</a:t>
            </a:r>
          </a:p>
        </p:txBody>
      </p:sp>
      <p:sp>
        <p:nvSpPr>
          <p:cNvPr id="69" name="Rectangle 33"/>
          <p:cNvSpPr>
            <a:spLocks noChangeArrowheads="1"/>
          </p:cNvSpPr>
          <p:nvPr/>
        </p:nvSpPr>
        <p:spPr bwMode="auto">
          <a:xfrm>
            <a:off x="1497874" y="5262562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Đường ô tô có vai trò quan trọng nhất trong việc chuyên chở hàng hóa và hành khách.</a:t>
            </a: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1932214" y="2624817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98074" y="4437219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3274" y="21307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70414" y="1140946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70414" y="1682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200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7" grpId="0" animBg="1"/>
      <p:bldP spid="67" grpId="1" animBg="1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943099" y="2567152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Tìm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hiểu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tải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NỘI ĐƯỜNG GIAO THÔNG PHỐ KEO XUỐNG CẤP I VTC9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030771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Khởi động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toàn giao thông: 9 trường hợp vi phạm sẽ bị tịch thu xe máy - MVie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49" y="224001"/>
            <a:ext cx="4306919" cy="3065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 Nội: Gia tăng vi phạm pháp luật về an toàn giao thông trong dịp T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14" y="203077"/>
            <a:ext cx="4067502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39" y="3584026"/>
            <a:ext cx="4306919" cy="305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264" y="3584026"/>
            <a:ext cx="4306919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203145"/>
            <a:ext cx="57150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97" y="3014991"/>
            <a:ext cx="6191250" cy="347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15979" y="834257"/>
            <a:ext cx="4873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Ý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tốt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28" y="241739"/>
            <a:ext cx="5543909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3" y="241738"/>
            <a:ext cx="3847994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599620"/>
            <a:ext cx="3966977" cy="309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0279" y="3865903"/>
            <a:ext cx="60407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nay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đã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nhiều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pháp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nâng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nghiêm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phạm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toàn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348035" y="449716"/>
            <a:ext cx="9964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5" y="2472949"/>
            <a:ext cx="5619815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4" y="3867150"/>
            <a:ext cx="5849196" cy="281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99" y="2905125"/>
            <a:ext cx="762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400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py (3) of 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Copy (3) of 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Copy (3) of Pict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762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p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24600" cy="68580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5458" y="-1"/>
            <a:ext cx="3758938" cy="79868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(HN),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(TP.HCM),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endParaRPr lang="en-US" alt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TP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Minh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p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585789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103476" y="1652589"/>
            <a:ext cx="2286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5284076" y="1169989"/>
            <a:ext cx="304800" cy="330200"/>
          </a:xfrm>
          <a:custGeom>
            <a:avLst/>
            <a:gdLst>
              <a:gd name="T0" fmla="*/ 2147483646 w 209"/>
              <a:gd name="T1" fmla="*/ 0 h 212"/>
              <a:gd name="T2" fmla="*/ 2147483646 w 209"/>
              <a:gd name="T3" fmla="*/ 2147483646 h 212"/>
              <a:gd name="T4" fmla="*/ 2147483646 w 209"/>
              <a:gd name="T5" fmla="*/ 2147483646 h 212"/>
              <a:gd name="T6" fmla="*/ 2147483646 w 209"/>
              <a:gd name="T7" fmla="*/ 2147483646 h 212"/>
              <a:gd name="T8" fmla="*/ 2147483646 w 209"/>
              <a:gd name="T9" fmla="*/ 2147483646 h 212"/>
              <a:gd name="T10" fmla="*/ 2147483646 w 209"/>
              <a:gd name="T11" fmla="*/ 2147483646 h 212"/>
              <a:gd name="T12" fmla="*/ 2147483646 w 209"/>
              <a:gd name="T13" fmla="*/ 2147483646 h 212"/>
              <a:gd name="T14" fmla="*/ 2147483646 w 209"/>
              <a:gd name="T15" fmla="*/ 2147483646 h 212"/>
              <a:gd name="T16" fmla="*/ 2147483646 w 209"/>
              <a:gd name="T17" fmla="*/ 2147483646 h 212"/>
              <a:gd name="T18" fmla="*/ 2147483646 w 209"/>
              <a:gd name="T19" fmla="*/ 2147483646 h 212"/>
              <a:gd name="T20" fmla="*/ 2147483646 w 209"/>
              <a:gd name="T21" fmla="*/ 2147483646 h 212"/>
              <a:gd name="T22" fmla="*/ 2147483646 w 209"/>
              <a:gd name="T23" fmla="*/ 2147483646 h 212"/>
              <a:gd name="T24" fmla="*/ 2147483646 w 209"/>
              <a:gd name="T25" fmla="*/ 2147483646 h 212"/>
              <a:gd name="T26" fmla="*/ 2147483646 w 209"/>
              <a:gd name="T27" fmla="*/ 2147483646 h 212"/>
              <a:gd name="T28" fmla="*/ 2147483646 w 209"/>
              <a:gd name="T29" fmla="*/ 2147483646 h 212"/>
              <a:gd name="T30" fmla="*/ 2147483646 w 209"/>
              <a:gd name="T31" fmla="*/ 2147483646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5187240" y="1638302"/>
            <a:ext cx="73025" cy="406400"/>
          </a:xfrm>
          <a:custGeom>
            <a:avLst/>
            <a:gdLst>
              <a:gd name="T0" fmla="*/ 2147483646 w 46"/>
              <a:gd name="T1" fmla="*/ 0 h 256"/>
              <a:gd name="T2" fmla="*/ 2147483646 w 46"/>
              <a:gd name="T3" fmla="*/ 2147483646 h 256"/>
              <a:gd name="T4" fmla="*/ 2147483646 w 46"/>
              <a:gd name="T5" fmla="*/ 2147483646 h 256"/>
              <a:gd name="T6" fmla="*/ 2147483646 w 46"/>
              <a:gd name="T7" fmla="*/ 2147483646 h 256"/>
              <a:gd name="T8" fmla="*/ 2147483646 w 46"/>
              <a:gd name="T9" fmla="*/ 2147483646 h 256"/>
              <a:gd name="T10" fmla="*/ 2147483646 w 46"/>
              <a:gd name="T11" fmla="*/ 2147483646 h 256"/>
              <a:gd name="T12" fmla="*/ 0 w 46"/>
              <a:gd name="T13" fmla="*/ 2147483646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5134851" y="1997077"/>
            <a:ext cx="95250" cy="374650"/>
          </a:xfrm>
          <a:custGeom>
            <a:avLst/>
            <a:gdLst>
              <a:gd name="T0" fmla="*/ 2147483646 w 60"/>
              <a:gd name="T1" fmla="*/ 0 h 236"/>
              <a:gd name="T2" fmla="*/ 2147483646 w 60"/>
              <a:gd name="T3" fmla="*/ 2147483646 h 236"/>
              <a:gd name="T4" fmla="*/ 2147483646 w 60"/>
              <a:gd name="T5" fmla="*/ 2147483646 h 236"/>
              <a:gd name="T6" fmla="*/ 2147483646 w 60"/>
              <a:gd name="T7" fmla="*/ 2147483646 h 236"/>
              <a:gd name="T8" fmla="*/ 2147483646 w 60"/>
              <a:gd name="T9" fmla="*/ 2147483646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172951" y="2454278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6 w 580"/>
              <a:gd name="T3" fmla="*/ 2147483646 h 582"/>
              <a:gd name="T4" fmla="*/ 2147483646 w 580"/>
              <a:gd name="T5" fmla="*/ 2147483646 h 582"/>
              <a:gd name="T6" fmla="*/ 2147483646 w 580"/>
              <a:gd name="T7" fmla="*/ 2147483646 h 582"/>
              <a:gd name="T8" fmla="*/ 2147483646 w 580"/>
              <a:gd name="T9" fmla="*/ 2147483646 h 582"/>
              <a:gd name="T10" fmla="*/ 2147483646 w 580"/>
              <a:gd name="T11" fmla="*/ 2147483646 h 582"/>
              <a:gd name="T12" fmla="*/ 2147483646 w 580"/>
              <a:gd name="T13" fmla="*/ 2147483646 h 582"/>
              <a:gd name="T14" fmla="*/ 2147483646 w 580"/>
              <a:gd name="T15" fmla="*/ 2147483646 h 582"/>
              <a:gd name="T16" fmla="*/ 2147483646 w 580"/>
              <a:gd name="T17" fmla="*/ 2147483646 h 582"/>
              <a:gd name="T18" fmla="*/ 2147483646 w 580"/>
              <a:gd name="T19" fmla="*/ 2147483646 h 582"/>
              <a:gd name="T20" fmla="*/ 2147483646 w 580"/>
              <a:gd name="T21" fmla="*/ 2147483646 h 582"/>
              <a:gd name="T22" fmla="*/ 2147483646 w 580"/>
              <a:gd name="T23" fmla="*/ 2147483646 h 582"/>
              <a:gd name="T24" fmla="*/ 2147483646 w 580"/>
              <a:gd name="T25" fmla="*/ 2147483646 h 582"/>
              <a:gd name="T26" fmla="*/ 2147483646 w 580"/>
              <a:gd name="T27" fmla="*/ 2147483646 h 582"/>
              <a:gd name="T28" fmla="*/ 2147483646 w 580"/>
              <a:gd name="T29" fmla="*/ 2147483646 h 582"/>
              <a:gd name="T30" fmla="*/ 2147483646 w 580"/>
              <a:gd name="T31" fmla="*/ 2147483646 h 582"/>
              <a:gd name="T32" fmla="*/ 2147483646 w 580"/>
              <a:gd name="T33" fmla="*/ 2147483646 h 582"/>
              <a:gd name="T34" fmla="*/ 2147483646 w 580"/>
              <a:gd name="T35" fmla="*/ 2147483646 h 582"/>
              <a:gd name="T36" fmla="*/ 2147483646 w 580"/>
              <a:gd name="T37" fmla="*/ 2147483646 h 582"/>
              <a:gd name="T38" fmla="*/ 2147483646 w 580"/>
              <a:gd name="T39" fmla="*/ 2147483646 h 582"/>
              <a:gd name="T40" fmla="*/ 2147483646 w 580"/>
              <a:gd name="T41" fmla="*/ 2147483646 h 582"/>
              <a:gd name="T42" fmla="*/ 2147483646 w 580"/>
              <a:gd name="T43" fmla="*/ 2147483646 h 582"/>
              <a:gd name="T44" fmla="*/ 2147483646 w 580"/>
              <a:gd name="T45" fmla="*/ 2147483646 h 582"/>
              <a:gd name="T46" fmla="*/ 2147483646 w 580"/>
              <a:gd name="T47" fmla="*/ 2147483646 h 582"/>
              <a:gd name="T48" fmla="*/ 2147483646 w 580"/>
              <a:gd name="T49" fmla="*/ 2147483646 h 582"/>
              <a:gd name="T50" fmla="*/ 2147483646 w 580"/>
              <a:gd name="T51" fmla="*/ 2147483646 h 582"/>
              <a:gd name="T52" fmla="*/ 2147483646 w 580"/>
              <a:gd name="T53" fmla="*/ 2147483646 h 582"/>
              <a:gd name="T54" fmla="*/ 2147483646 w 580"/>
              <a:gd name="T55" fmla="*/ 2147483646 h 582"/>
              <a:gd name="T56" fmla="*/ 2147483646 w 580"/>
              <a:gd name="T57" fmla="*/ 2147483646 h 582"/>
              <a:gd name="T58" fmla="*/ 2147483646 w 580"/>
              <a:gd name="T59" fmla="*/ 2147483646 h 582"/>
              <a:gd name="T60" fmla="*/ 2147483646 w 580"/>
              <a:gd name="T61" fmla="*/ 2147483646 h 582"/>
              <a:gd name="T62" fmla="*/ 2147483646 w 580"/>
              <a:gd name="T63" fmla="*/ 2147483646 h 582"/>
              <a:gd name="T64" fmla="*/ 2147483646 w 580"/>
              <a:gd name="T65" fmla="*/ 2147483646 h 582"/>
              <a:gd name="T66" fmla="*/ 2147483646 w 580"/>
              <a:gd name="T67" fmla="*/ 2147483646 h 582"/>
              <a:gd name="T68" fmla="*/ 2147483646 w 580"/>
              <a:gd name="T69" fmla="*/ 2147483646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6136564" y="3455989"/>
            <a:ext cx="304800" cy="685800"/>
          </a:xfrm>
          <a:custGeom>
            <a:avLst/>
            <a:gdLst>
              <a:gd name="T0" fmla="*/ 2147483646 w 213"/>
              <a:gd name="T1" fmla="*/ 0 h 472"/>
              <a:gd name="T2" fmla="*/ 2147483646 w 213"/>
              <a:gd name="T3" fmla="*/ 2147483646 h 472"/>
              <a:gd name="T4" fmla="*/ 2147483646 w 213"/>
              <a:gd name="T5" fmla="*/ 2147483646 h 472"/>
              <a:gd name="T6" fmla="*/ 2147483646 w 213"/>
              <a:gd name="T7" fmla="*/ 2147483646 h 472"/>
              <a:gd name="T8" fmla="*/ 2147483646 w 213"/>
              <a:gd name="T9" fmla="*/ 2147483646 h 472"/>
              <a:gd name="T10" fmla="*/ 2147483646 w 213"/>
              <a:gd name="T11" fmla="*/ 2147483646 h 472"/>
              <a:gd name="T12" fmla="*/ 2147483646 w 213"/>
              <a:gd name="T13" fmla="*/ 2147483646 h 472"/>
              <a:gd name="T14" fmla="*/ 2147483646 w 213"/>
              <a:gd name="T15" fmla="*/ 2147483646 h 472"/>
              <a:gd name="T16" fmla="*/ 2147483646 w 213"/>
              <a:gd name="T17" fmla="*/ 2147483646 h 472"/>
              <a:gd name="T18" fmla="*/ 2147483646 w 213"/>
              <a:gd name="T19" fmla="*/ 2147483646 h 472"/>
              <a:gd name="T20" fmla="*/ 2147483646 w 213"/>
              <a:gd name="T21" fmla="*/ 2147483646 h 472"/>
              <a:gd name="T22" fmla="*/ 2147483646 w 213"/>
              <a:gd name="T23" fmla="*/ 2147483646 h 472"/>
              <a:gd name="T24" fmla="*/ 2147483646 w 213"/>
              <a:gd name="T25" fmla="*/ 2147483646 h 472"/>
              <a:gd name="T26" fmla="*/ 2147483646 w 213"/>
              <a:gd name="T27" fmla="*/ 2147483646 h 472"/>
              <a:gd name="T28" fmla="*/ 2147483646 w 213"/>
              <a:gd name="T29" fmla="*/ 2147483646 h 472"/>
              <a:gd name="T30" fmla="*/ 2147483646 w 213"/>
              <a:gd name="T31" fmla="*/ 2147483646 h 472"/>
              <a:gd name="T32" fmla="*/ 2147483646 w 213"/>
              <a:gd name="T33" fmla="*/ 2147483646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6398502" y="4033839"/>
            <a:ext cx="104775" cy="971550"/>
          </a:xfrm>
          <a:custGeom>
            <a:avLst/>
            <a:gdLst>
              <a:gd name="T0" fmla="*/ 2147483646 w 58"/>
              <a:gd name="T1" fmla="*/ 0 h 338"/>
              <a:gd name="T2" fmla="*/ 2147483646 w 58"/>
              <a:gd name="T3" fmla="*/ 2147483646 h 338"/>
              <a:gd name="T4" fmla="*/ 2147483646 w 58"/>
              <a:gd name="T5" fmla="*/ 2147483646 h 338"/>
              <a:gd name="T6" fmla="*/ 2147483646 w 58"/>
              <a:gd name="T7" fmla="*/ 2147483646 h 338"/>
              <a:gd name="T8" fmla="*/ 2147483646 w 58"/>
              <a:gd name="T9" fmla="*/ 2147483646 h 338"/>
              <a:gd name="T10" fmla="*/ 2147483646 w 58"/>
              <a:gd name="T11" fmla="*/ 2147483646 h 338"/>
              <a:gd name="T12" fmla="*/ 2147483646 w 58"/>
              <a:gd name="T13" fmla="*/ 2147483646 h 338"/>
              <a:gd name="T14" fmla="*/ 2147483646 w 58"/>
              <a:gd name="T15" fmla="*/ 2147483646 h 338"/>
              <a:gd name="T16" fmla="*/ 2147483646 w 58"/>
              <a:gd name="T17" fmla="*/ 2147483646 h 338"/>
              <a:gd name="T18" fmla="*/ 2147483646 w 58"/>
              <a:gd name="T19" fmla="*/ 2147483646 h 338"/>
              <a:gd name="T20" fmla="*/ 2147483646 w 58"/>
              <a:gd name="T21" fmla="*/ 2147483646 h 338"/>
              <a:gd name="T22" fmla="*/ 2147483646 w 58"/>
              <a:gd name="T23" fmla="*/ 2147483646 h 338"/>
              <a:gd name="T24" fmla="*/ 2147483646 w 58"/>
              <a:gd name="T25" fmla="*/ 2147483646 h 338"/>
              <a:gd name="T26" fmla="*/ 2147483646 w 58"/>
              <a:gd name="T27" fmla="*/ 2147483646 h 338"/>
              <a:gd name="T28" fmla="*/ 2147483646 w 58"/>
              <a:gd name="T29" fmla="*/ 2147483646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5565064" y="4803777"/>
            <a:ext cx="927100" cy="520700"/>
          </a:xfrm>
          <a:custGeom>
            <a:avLst/>
            <a:gdLst>
              <a:gd name="T0" fmla="*/ 2147483646 w 584"/>
              <a:gd name="T1" fmla="*/ 2147483646 h 328"/>
              <a:gd name="T2" fmla="*/ 2147483646 w 584"/>
              <a:gd name="T3" fmla="*/ 2147483646 h 328"/>
              <a:gd name="T4" fmla="*/ 2147483646 w 584"/>
              <a:gd name="T5" fmla="*/ 2147483646 h 328"/>
              <a:gd name="T6" fmla="*/ 2147483646 w 584"/>
              <a:gd name="T7" fmla="*/ 2147483646 h 328"/>
              <a:gd name="T8" fmla="*/ 2147483646 w 584"/>
              <a:gd name="T9" fmla="*/ 2147483646 h 328"/>
              <a:gd name="T10" fmla="*/ 2147483646 w 584"/>
              <a:gd name="T11" fmla="*/ 2147483646 h 328"/>
              <a:gd name="T12" fmla="*/ 2147483646 w 584"/>
              <a:gd name="T13" fmla="*/ 2147483646 h 328"/>
              <a:gd name="T14" fmla="*/ 2147483646 w 584"/>
              <a:gd name="T15" fmla="*/ 2147483646 h 328"/>
              <a:gd name="T16" fmla="*/ 2147483646 w 584"/>
              <a:gd name="T17" fmla="*/ 2147483646 h 328"/>
              <a:gd name="T18" fmla="*/ 2147483646 w 584"/>
              <a:gd name="T19" fmla="*/ 2147483646 h 328"/>
              <a:gd name="T20" fmla="*/ 2147483646 w 584"/>
              <a:gd name="T21" fmla="*/ 2147483646 h 328"/>
              <a:gd name="T22" fmla="*/ 2147483646 w 584"/>
              <a:gd name="T23" fmla="*/ 2147483646 h 328"/>
              <a:gd name="T24" fmla="*/ 2147483646 w 584"/>
              <a:gd name="T25" fmla="*/ 2147483646 h 328"/>
              <a:gd name="T26" fmla="*/ 2147483646 w 584"/>
              <a:gd name="T27" fmla="*/ 2147483646 h 328"/>
              <a:gd name="T28" fmla="*/ 2147483646 w 584"/>
              <a:gd name="T29" fmla="*/ 2147483646 h 328"/>
              <a:gd name="T30" fmla="*/ 2147483646 w 584"/>
              <a:gd name="T31" fmla="*/ 2147483646 h 328"/>
              <a:gd name="T32" fmla="*/ 2147483646 w 584"/>
              <a:gd name="T33" fmla="*/ 2147483646 h 328"/>
              <a:gd name="T34" fmla="*/ 2147483646 w 584"/>
              <a:gd name="T35" fmla="*/ 2147483646 h 328"/>
              <a:gd name="T36" fmla="*/ 2147483646 w 584"/>
              <a:gd name="T37" fmla="*/ 2147483646 h 328"/>
              <a:gd name="T38" fmla="*/ 2147483646 w 584"/>
              <a:gd name="T39" fmla="*/ 2147483646 h 328"/>
              <a:gd name="T40" fmla="*/ 2147483646 w 584"/>
              <a:gd name="T41" fmla="*/ 2147483646 h 328"/>
              <a:gd name="T42" fmla="*/ 2147483646 w 584"/>
              <a:gd name="T43" fmla="*/ 2147483646 h 328"/>
              <a:gd name="T44" fmla="*/ 2147483646 w 584"/>
              <a:gd name="T45" fmla="*/ 2147483646 h 328"/>
              <a:gd name="T46" fmla="*/ 2147483646 w 584"/>
              <a:gd name="T47" fmla="*/ 2147483646 h 328"/>
              <a:gd name="T48" fmla="*/ 2147483646 w 584"/>
              <a:gd name="T49" fmla="*/ 2147483646 h 328"/>
              <a:gd name="T50" fmla="*/ 2147483646 w 584"/>
              <a:gd name="T51" fmla="*/ 2147483646 h 328"/>
              <a:gd name="T52" fmla="*/ 0 w 584"/>
              <a:gd name="T53" fmla="*/ 2147483646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4903076" y="5346702"/>
            <a:ext cx="590550" cy="565150"/>
          </a:xfrm>
          <a:custGeom>
            <a:avLst/>
            <a:gdLst>
              <a:gd name="T0" fmla="*/ 2147483646 w 372"/>
              <a:gd name="T1" fmla="*/ 0 h 356"/>
              <a:gd name="T2" fmla="*/ 2147483646 w 372"/>
              <a:gd name="T3" fmla="*/ 2147483646 h 356"/>
              <a:gd name="T4" fmla="*/ 2147483646 w 372"/>
              <a:gd name="T5" fmla="*/ 2147483646 h 356"/>
              <a:gd name="T6" fmla="*/ 2147483646 w 372"/>
              <a:gd name="T7" fmla="*/ 2147483646 h 356"/>
              <a:gd name="T8" fmla="*/ 2147483646 w 372"/>
              <a:gd name="T9" fmla="*/ 2147483646 h 356"/>
              <a:gd name="T10" fmla="*/ 2147483646 w 372"/>
              <a:gd name="T11" fmla="*/ 2147483646 h 356"/>
              <a:gd name="T12" fmla="*/ 2147483646 w 372"/>
              <a:gd name="T13" fmla="*/ 2147483646 h 356"/>
              <a:gd name="T14" fmla="*/ 2147483646 w 372"/>
              <a:gd name="T15" fmla="*/ 2147483646 h 356"/>
              <a:gd name="T16" fmla="*/ 2147483646 w 372"/>
              <a:gd name="T17" fmla="*/ 2147483646 h 356"/>
              <a:gd name="T18" fmla="*/ 2147483646 w 372"/>
              <a:gd name="T19" fmla="*/ 2147483646 h 356"/>
              <a:gd name="T20" fmla="*/ 2147483646 w 372"/>
              <a:gd name="T21" fmla="*/ 2147483646 h 356"/>
              <a:gd name="T22" fmla="*/ 2147483646 w 372"/>
              <a:gd name="T23" fmla="*/ 2147483646 h 356"/>
              <a:gd name="T24" fmla="*/ 2147483646 w 372"/>
              <a:gd name="T25" fmla="*/ 2147483646 h 356"/>
              <a:gd name="T26" fmla="*/ 2147483646 w 372"/>
              <a:gd name="T27" fmla="*/ 2147483646 h 356"/>
              <a:gd name="T28" fmla="*/ 2147483646 w 372"/>
              <a:gd name="T29" fmla="*/ 2147483646 h 356"/>
              <a:gd name="T30" fmla="*/ 2147483646 w 372"/>
              <a:gd name="T31" fmla="*/ 2147483646 h 356"/>
              <a:gd name="T32" fmla="*/ 2147483646 w 372"/>
              <a:gd name="T33" fmla="*/ 2147483646 h 356"/>
              <a:gd name="T34" fmla="*/ 2147483646 w 372"/>
              <a:gd name="T35" fmla="*/ 2147483646 h 356"/>
              <a:gd name="T36" fmla="*/ 2147483646 w 372"/>
              <a:gd name="T37" fmla="*/ 2147483646 h 356"/>
              <a:gd name="T38" fmla="*/ 0 w 372"/>
              <a:gd name="T39" fmla="*/ 2147483646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588876" y="1119190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4" name="Text Box 19"/>
          <p:cNvSpPr txBox="1">
            <a:spLocks noChangeArrowheads="1"/>
          </p:cNvSpPr>
          <p:nvPr/>
        </p:nvSpPr>
        <p:spPr bwMode="auto">
          <a:xfrm>
            <a:off x="5588876" y="1119190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903077" y="1119190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Lạng Sơn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598276" y="1347789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214226" y="189071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88826" y="224314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.VnArial" pitchFamily="34" charset="0"/>
              </a:rPr>
              <a:t>Vinh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22276" y="32527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6427076" y="47005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Nha Trang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79276" y="5005389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.VnArial" pitchFamily="34" charset="0"/>
              </a:rPr>
              <a:t>TP. HỒ CHÍ MINH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598276" y="569119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.VnArial" pitchFamily="34" charset="0"/>
              </a:rPr>
              <a:t>Cà Mau</a:t>
            </a:r>
          </a:p>
        </p:txBody>
      </p:sp>
      <p:sp>
        <p:nvSpPr>
          <p:cNvPr id="27673" name="Oval 29"/>
          <p:cNvSpPr>
            <a:spLocks noChangeArrowheads="1"/>
          </p:cNvSpPr>
          <p:nvPr/>
        </p:nvSpPr>
        <p:spPr bwMode="auto">
          <a:xfrm>
            <a:off x="5512676" y="11953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5072939" y="1444627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5" name="Oval 32"/>
          <p:cNvSpPr>
            <a:spLocks noChangeArrowheads="1"/>
          </p:cNvSpPr>
          <p:nvPr/>
        </p:nvSpPr>
        <p:spPr bwMode="auto">
          <a:xfrm>
            <a:off x="5168189" y="1955802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6" name="Oval 33"/>
          <p:cNvSpPr>
            <a:spLocks noChangeArrowheads="1"/>
          </p:cNvSpPr>
          <p:nvPr/>
        </p:nvSpPr>
        <p:spPr bwMode="auto">
          <a:xfrm>
            <a:off x="5117389" y="2309814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7" name="Oval 34"/>
          <p:cNvSpPr>
            <a:spLocks noChangeArrowheads="1"/>
          </p:cNvSpPr>
          <p:nvPr/>
        </p:nvSpPr>
        <p:spPr bwMode="auto">
          <a:xfrm>
            <a:off x="5955589" y="3311527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8" name="Oval 35"/>
          <p:cNvSpPr>
            <a:spLocks noChangeArrowheads="1"/>
          </p:cNvSpPr>
          <p:nvPr/>
        </p:nvSpPr>
        <p:spPr bwMode="auto">
          <a:xfrm>
            <a:off x="6325477" y="4791078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9" name="Oval 36"/>
          <p:cNvSpPr>
            <a:spLocks noChangeArrowheads="1"/>
          </p:cNvSpPr>
          <p:nvPr/>
        </p:nvSpPr>
        <p:spPr bwMode="auto">
          <a:xfrm>
            <a:off x="5450764" y="51752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80" name="Oval 37"/>
          <p:cNvSpPr>
            <a:spLocks noChangeArrowheads="1"/>
          </p:cNvSpPr>
          <p:nvPr/>
        </p:nvSpPr>
        <p:spPr bwMode="auto">
          <a:xfrm>
            <a:off x="4826876" y="59197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5157077" y="1587503"/>
            <a:ext cx="225425" cy="911225"/>
          </a:xfrm>
          <a:custGeom>
            <a:avLst/>
            <a:gdLst>
              <a:gd name="T0" fmla="*/ 2147483646 w 142"/>
              <a:gd name="T1" fmla="*/ 0 h 574"/>
              <a:gd name="T2" fmla="*/ 2147483646 w 142"/>
              <a:gd name="T3" fmla="*/ 2147483646 h 574"/>
              <a:gd name="T4" fmla="*/ 2147483646 w 142"/>
              <a:gd name="T5" fmla="*/ 2147483646 h 574"/>
              <a:gd name="T6" fmla="*/ 2147483646 w 142"/>
              <a:gd name="T7" fmla="*/ 2147483646 h 574"/>
              <a:gd name="T8" fmla="*/ 2147483646 w 142"/>
              <a:gd name="T9" fmla="*/ 2147483646 h 574"/>
              <a:gd name="T10" fmla="*/ 2147483646 w 142"/>
              <a:gd name="T11" fmla="*/ 2147483646 h 574"/>
              <a:gd name="T12" fmla="*/ 2147483646 w 142"/>
              <a:gd name="T13" fmla="*/ 2147483646 h 574"/>
              <a:gd name="T14" fmla="*/ 2147483646 w 142"/>
              <a:gd name="T15" fmla="*/ 2147483646 h 574"/>
              <a:gd name="T16" fmla="*/ 2147483646 w 142"/>
              <a:gd name="T17" fmla="*/ 2147483646 h 574"/>
              <a:gd name="T18" fmla="*/ 2147483646 w 142"/>
              <a:gd name="T19" fmla="*/ 2147483646 h 574"/>
              <a:gd name="T20" fmla="*/ 2147483646 w 142"/>
              <a:gd name="T21" fmla="*/ 2147483646 h 574"/>
              <a:gd name="T22" fmla="*/ 2147483646 w 142"/>
              <a:gd name="T23" fmla="*/ 2147483646 h 574"/>
              <a:gd name="T24" fmla="*/ 2147483646 w 142"/>
              <a:gd name="T25" fmla="*/ 2147483646 h 574"/>
              <a:gd name="T26" fmla="*/ 2147483646 w 142"/>
              <a:gd name="T27" fmla="*/ 2147483646 h 574"/>
              <a:gd name="T28" fmla="*/ 2147483646 w 142"/>
              <a:gd name="T29" fmla="*/ 2147483646 h 574"/>
              <a:gd name="T30" fmla="*/ 2147483646 w 142"/>
              <a:gd name="T31" fmla="*/ 2147483646 h 574"/>
              <a:gd name="T32" fmla="*/ 2147483646 w 142"/>
              <a:gd name="T33" fmla="*/ 2147483646 h 574"/>
              <a:gd name="T34" fmla="*/ 2147483646 w 142"/>
              <a:gd name="T35" fmla="*/ 2147483646 h 574"/>
              <a:gd name="T36" fmla="*/ 2147483646 w 142"/>
              <a:gd name="T37" fmla="*/ 2147483646 h 574"/>
              <a:gd name="T38" fmla="*/ 2147483646 w 142"/>
              <a:gd name="T39" fmla="*/ 2147483646 h 574"/>
              <a:gd name="T40" fmla="*/ 2147483646 w 142"/>
              <a:gd name="T41" fmla="*/ 2147483646 h 574"/>
              <a:gd name="T42" fmla="*/ 2147483646 w 142"/>
              <a:gd name="T43" fmla="*/ 2147483646 h 574"/>
              <a:gd name="T44" fmla="*/ 2147483646 w 142"/>
              <a:gd name="T45" fmla="*/ 2147483646 h 574"/>
              <a:gd name="T46" fmla="*/ 0 w 142"/>
              <a:gd name="T47" fmla="*/ 2147483646 h 574"/>
              <a:gd name="T48" fmla="*/ 2147483646 w 142"/>
              <a:gd name="T49" fmla="*/ 2147483646 h 574"/>
              <a:gd name="T50" fmla="*/ 2147483646 w 142"/>
              <a:gd name="T51" fmla="*/ 2147483646 h 574"/>
              <a:gd name="T52" fmla="*/ 2147483646 w 142"/>
              <a:gd name="T53" fmla="*/ 2147483646 h 574"/>
              <a:gd name="T54" fmla="*/ 2147483646 w 142"/>
              <a:gd name="T55" fmla="*/ 2147483646 h 574"/>
              <a:gd name="T56" fmla="*/ 2147483646 w 142"/>
              <a:gd name="T57" fmla="*/ 2147483646 h 574"/>
              <a:gd name="T58" fmla="*/ 2147483646 w 142"/>
              <a:gd name="T59" fmla="*/ 2147483646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150726" y="2471739"/>
            <a:ext cx="903288" cy="876300"/>
          </a:xfrm>
          <a:custGeom>
            <a:avLst/>
            <a:gdLst>
              <a:gd name="T0" fmla="*/ 2147483646 w 605"/>
              <a:gd name="T1" fmla="*/ 0 h 593"/>
              <a:gd name="T2" fmla="*/ 2147483646 w 605"/>
              <a:gd name="T3" fmla="*/ 2147483646 h 593"/>
              <a:gd name="T4" fmla="*/ 2147483646 w 605"/>
              <a:gd name="T5" fmla="*/ 2147483646 h 593"/>
              <a:gd name="T6" fmla="*/ 2147483646 w 605"/>
              <a:gd name="T7" fmla="*/ 2147483646 h 593"/>
              <a:gd name="T8" fmla="*/ 2147483646 w 605"/>
              <a:gd name="T9" fmla="*/ 2147483646 h 593"/>
              <a:gd name="T10" fmla="*/ 2147483646 w 605"/>
              <a:gd name="T11" fmla="*/ 2147483646 h 593"/>
              <a:gd name="T12" fmla="*/ 2147483646 w 605"/>
              <a:gd name="T13" fmla="*/ 2147483646 h 593"/>
              <a:gd name="T14" fmla="*/ 2147483646 w 605"/>
              <a:gd name="T15" fmla="*/ 2147483646 h 593"/>
              <a:gd name="T16" fmla="*/ 2147483646 w 605"/>
              <a:gd name="T17" fmla="*/ 2147483646 h 593"/>
              <a:gd name="T18" fmla="*/ 2147483646 w 605"/>
              <a:gd name="T19" fmla="*/ 2147483646 h 593"/>
              <a:gd name="T20" fmla="*/ 2147483646 w 605"/>
              <a:gd name="T21" fmla="*/ 2147483646 h 593"/>
              <a:gd name="T22" fmla="*/ 2147483646 w 605"/>
              <a:gd name="T23" fmla="*/ 2147483646 h 593"/>
              <a:gd name="T24" fmla="*/ 2147483646 w 605"/>
              <a:gd name="T25" fmla="*/ 2147483646 h 593"/>
              <a:gd name="T26" fmla="*/ 2147483646 w 605"/>
              <a:gd name="T27" fmla="*/ 2147483646 h 593"/>
              <a:gd name="T28" fmla="*/ 2147483646 w 605"/>
              <a:gd name="T29" fmla="*/ 2147483646 h 593"/>
              <a:gd name="T30" fmla="*/ 2147483646 w 605"/>
              <a:gd name="T31" fmla="*/ 2147483646 h 593"/>
              <a:gd name="T32" fmla="*/ 2147483646 w 605"/>
              <a:gd name="T33" fmla="*/ 2147483646 h 593"/>
              <a:gd name="T34" fmla="*/ 2147483646 w 605"/>
              <a:gd name="T35" fmla="*/ 2147483646 h 593"/>
              <a:gd name="T36" fmla="*/ 2147483646 w 605"/>
              <a:gd name="T37" fmla="*/ 2147483646 h 593"/>
              <a:gd name="T38" fmla="*/ 2147483646 w 605"/>
              <a:gd name="T39" fmla="*/ 2147483646 h 593"/>
              <a:gd name="T40" fmla="*/ 2147483646 w 605"/>
              <a:gd name="T41" fmla="*/ 2147483646 h 593"/>
              <a:gd name="T42" fmla="*/ 2147483646 w 605"/>
              <a:gd name="T43" fmla="*/ 2147483646 h 593"/>
              <a:gd name="T44" fmla="*/ 2147483646 w 605"/>
              <a:gd name="T45" fmla="*/ 2147483646 h 593"/>
              <a:gd name="T46" fmla="*/ 2147483646 w 605"/>
              <a:gd name="T47" fmla="*/ 2147483646 h 593"/>
              <a:gd name="T48" fmla="*/ 2147483646 w 605"/>
              <a:gd name="T49" fmla="*/ 2147483646 h 593"/>
              <a:gd name="T50" fmla="*/ 2147483646 w 605"/>
              <a:gd name="T51" fmla="*/ 2147483646 h 593"/>
              <a:gd name="T52" fmla="*/ 2147483646 w 605"/>
              <a:gd name="T53" fmla="*/ 2147483646 h 593"/>
              <a:gd name="T54" fmla="*/ 2147483646 w 605"/>
              <a:gd name="T55" fmla="*/ 2147483646 h 593"/>
              <a:gd name="T56" fmla="*/ 2147483646 w 605"/>
              <a:gd name="T57" fmla="*/ 2147483646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6122276" y="3405189"/>
            <a:ext cx="393700" cy="1447800"/>
          </a:xfrm>
          <a:custGeom>
            <a:avLst/>
            <a:gdLst>
              <a:gd name="T0" fmla="*/ 2147483646 w 285"/>
              <a:gd name="T1" fmla="*/ 0 h 807"/>
              <a:gd name="T2" fmla="*/ 2147483646 w 285"/>
              <a:gd name="T3" fmla="*/ 2147483646 h 807"/>
              <a:gd name="T4" fmla="*/ 2147483646 w 285"/>
              <a:gd name="T5" fmla="*/ 2147483646 h 807"/>
              <a:gd name="T6" fmla="*/ 2147483646 w 285"/>
              <a:gd name="T7" fmla="*/ 2147483646 h 807"/>
              <a:gd name="T8" fmla="*/ 2147483646 w 285"/>
              <a:gd name="T9" fmla="*/ 2147483646 h 807"/>
              <a:gd name="T10" fmla="*/ 2147483646 w 285"/>
              <a:gd name="T11" fmla="*/ 2147483646 h 807"/>
              <a:gd name="T12" fmla="*/ 2147483646 w 285"/>
              <a:gd name="T13" fmla="*/ 2147483646 h 807"/>
              <a:gd name="T14" fmla="*/ 2147483646 w 285"/>
              <a:gd name="T15" fmla="*/ 2147483646 h 807"/>
              <a:gd name="T16" fmla="*/ 2147483646 w 285"/>
              <a:gd name="T17" fmla="*/ 2147483646 h 807"/>
              <a:gd name="T18" fmla="*/ 2147483646 w 285"/>
              <a:gd name="T19" fmla="*/ 2147483646 h 807"/>
              <a:gd name="T20" fmla="*/ 2147483646 w 285"/>
              <a:gd name="T21" fmla="*/ 2147483646 h 807"/>
              <a:gd name="T22" fmla="*/ 2147483646 w 285"/>
              <a:gd name="T23" fmla="*/ 2147483646 h 807"/>
              <a:gd name="T24" fmla="*/ 2147483646 w 285"/>
              <a:gd name="T25" fmla="*/ 2147483646 h 807"/>
              <a:gd name="T26" fmla="*/ 2147483646 w 285"/>
              <a:gd name="T27" fmla="*/ 2147483646 h 807"/>
              <a:gd name="T28" fmla="*/ 2147483646 w 285"/>
              <a:gd name="T29" fmla="*/ 2147483646 h 807"/>
              <a:gd name="T30" fmla="*/ 2147483646 w 285"/>
              <a:gd name="T31" fmla="*/ 2147483646 h 807"/>
              <a:gd name="T32" fmla="*/ 2147483646 w 285"/>
              <a:gd name="T33" fmla="*/ 2147483646 h 807"/>
              <a:gd name="T34" fmla="*/ 2147483646 w 285"/>
              <a:gd name="T35" fmla="*/ 2147483646 h 807"/>
              <a:gd name="T36" fmla="*/ 2147483646 w 285"/>
              <a:gd name="T37" fmla="*/ 2147483646 h 807"/>
              <a:gd name="T38" fmla="*/ 2147483646 w 285"/>
              <a:gd name="T39" fmla="*/ 2147483646 h 807"/>
              <a:gd name="T40" fmla="*/ 2147483646 w 285"/>
              <a:gd name="T41" fmla="*/ 2147483646 h 807"/>
              <a:gd name="T42" fmla="*/ 2147483646 w 285"/>
              <a:gd name="T43" fmla="*/ 2147483646 h 807"/>
              <a:gd name="T44" fmla="*/ 2147483646 w 285"/>
              <a:gd name="T45" fmla="*/ 2147483646 h 807"/>
              <a:gd name="T46" fmla="*/ 2147483646 w 285"/>
              <a:gd name="T47" fmla="*/ 2147483646 h 807"/>
              <a:gd name="T48" fmla="*/ 2147483646 w 285"/>
              <a:gd name="T49" fmla="*/ 2147483646 h 807"/>
              <a:gd name="T50" fmla="*/ 2147483646 w 285"/>
              <a:gd name="T51" fmla="*/ 2147483646 h 807"/>
              <a:gd name="T52" fmla="*/ 2147483646 w 285"/>
              <a:gd name="T53" fmla="*/ 2147483646 h 807"/>
              <a:gd name="T54" fmla="*/ 2147483646 w 285"/>
              <a:gd name="T55" fmla="*/ 2147483646 h 807"/>
              <a:gd name="T56" fmla="*/ 2147483646 w 285"/>
              <a:gd name="T57" fmla="*/ 2147483646 h 807"/>
              <a:gd name="T58" fmla="*/ 2147483646 w 285"/>
              <a:gd name="T59" fmla="*/ 2147483646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>
            <a:off x="5571415" y="4824415"/>
            <a:ext cx="909637" cy="506413"/>
          </a:xfrm>
          <a:custGeom>
            <a:avLst/>
            <a:gdLst>
              <a:gd name="T0" fmla="*/ 2147483646 w 573"/>
              <a:gd name="T1" fmla="*/ 0 h 319"/>
              <a:gd name="T2" fmla="*/ 2147483646 w 573"/>
              <a:gd name="T3" fmla="*/ 2147483646 h 319"/>
              <a:gd name="T4" fmla="*/ 2147483646 w 573"/>
              <a:gd name="T5" fmla="*/ 2147483646 h 319"/>
              <a:gd name="T6" fmla="*/ 2147483646 w 573"/>
              <a:gd name="T7" fmla="*/ 2147483646 h 319"/>
              <a:gd name="T8" fmla="*/ 2147483646 w 573"/>
              <a:gd name="T9" fmla="*/ 2147483646 h 319"/>
              <a:gd name="T10" fmla="*/ 2147483646 w 573"/>
              <a:gd name="T11" fmla="*/ 2147483646 h 319"/>
              <a:gd name="T12" fmla="*/ 2147483646 w 573"/>
              <a:gd name="T13" fmla="*/ 2147483646 h 319"/>
              <a:gd name="T14" fmla="*/ 2147483646 w 573"/>
              <a:gd name="T15" fmla="*/ 2147483646 h 319"/>
              <a:gd name="T16" fmla="*/ 2147483646 w 573"/>
              <a:gd name="T17" fmla="*/ 2147483646 h 319"/>
              <a:gd name="T18" fmla="*/ 2147483646 w 573"/>
              <a:gd name="T19" fmla="*/ 2147483646 h 319"/>
              <a:gd name="T20" fmla="*/ 2147483646 w 573"/>
              <a:gd name="T21" fmla="*/ 2147483646 h 319"/>
              <a:gd name="T22" fmla="*/ 2147483646 w 573"/>
              <a:gd name="T23" fmla="*/ 2147483646 h 319"/>
              <a:gd name="T24" fmla="*/ 2147483646 w 573"/>
              <a:gd name="T25" fmla="*/ 2147483646 h 319"/>
              <a:gd name="T26" fmla="*/ 2147483646 w 573"/>
              <a:gd name="T27" fmla="*/ 2147483646 h 319"/>
              <a:gd name="T28" fmla="*/ 2147483646 w 573"/>
              <a:gd name="T29" fmla="*/ 2147483646 h 319"/>
              <a:gd name="T30" fmla="*/ 2147483646 w 573"/>
              <a:gd name="T31" fmla="*/ 2147483646 h 319"/>
              <a:gd name="T32" fmla="*/ 2147483646 w 573"/>
              <a:gd name="T33" fmla="*/ 2147483646 h 319"/>
              <a:gd name="T34" fmla="*/ 2147483646 w 573"/>
              <a:gd name="T35" fmla="*/ 2147483646 h 319"/>
              <a:gd name="T36" fmla="*/ 2147483646 w 573"/>
              <a:gd name="T37" fmla="*/ 2147483646 h 319"/>
              <a:gd name="T38" fmla="*/ 2147483646 w 573"/>
              <a:gd name="T39" fmla="*/ 2147483646 h 319"/>
              <a:gd name="T40" fmla="*/ 2147483646 w 573"/>
              <a:gd name="T41" fmla="*/ 2147483646 h 319"/>
              <a:gd name="T42" fmla="*/ 2147483646 w 573"/>
              <a:gd name="T43" fmla="*/ 2147483646 h 319"/>
              <a:gd name="T44" fmla="*/ 0 w 573"/>
              <a:gd name="T45" fmla="*/ 2147483646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4" name="Freeform 48"/>
          <p:cNvSpPr>
            <a:spLocks/>
          </p:cNvSpPr>
          <p:nvPr/>
        </p:nvSpPr>
        <p:spPr bwMode="auto">
          <a:xfrm>
            <a:off x="5174539" y="963615"/>
            <a:ext cx="323850" cy="550863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5" name="Freeform 49"/>
          <p:cNvSpPr>
            <a:spLocks/>
          </p:cNvSpPr>
          <p:nvPr/>
        </p:nvSpPr>
        <p:spPr bwMode="auto">
          <a:xfrm>
            <a:off x="4372852" y="1195389"/>
            <a:ext cx="919163" cy="490538"/>
          </a:xfrm>
          <a:custGeom>
            <a:avLst/>
            <a:gdLst>
              <a:gd name="T0" fmla="*/ 2147483646 w 579"/>
              <a:gd name="T1" fmla="*/ 2147483646 h 309"/>
              <a:gd name="T2" fmla="*/ 2147483646 w 579"/>
              <a:gd name="T3" fmla="*/ 2147483646 h 309"/>
              <a:gd name="T4" fmla="*/ 2147483646 w 579"/>
              <a:gd name="T5" fmla="*/ 2147483646 h 309"/>
              <a:gd name="T6" fmla="*/ 2147483646 w 579"/>
              <a:gd name="T7" fmla="*/ 2147483646 h 309"/>
              <a:gd name="T8" fmla="*/ 2147483646 w 579"/>
              <a:gd name="T9" fmla="*/ 2147483646 h 309"/>
              <a:gd name="T10" fmla="*/ 2147483646 w 579"/>
              <a:gd name="T11" fmla="*/ 2147483646 h 309"/>
              <a:gd name="T12" fmla="*/ 2147483646 w 579"/>
              <a:gd name="T13" fmla="*/ 2147483646 h 309"/>
              <a:gd name="T14" fmla="*/ 2147483646 w 579"/>
              <a:gd name="T15" fmla="*/ 2147483646 h 309"/>
              <a:gd name="T16" fmla="*/ 2147483646 w 579"/>
              <a:gd name="T17" fmla="*/ 2147483646 h 309"/>
              <a:gd name="T18" fmla="*/ 2147483646 w 579"/>
              <a:gd name="T19" fmla="*/ 2147483646 h 309"/>
              <a:gd name="T20" fmla="*/ 2147483646 w 579"/>
              <a:gd name="T21" fmla="*/ 2147483646 h 309"/>
              <a:gd name="T22" fmla="*/ 2147483646 w 579"/>
              <a:gd name="T23" fmla="*/ 2147483646 h 309"/>
              <a:gd name="T24" fmla="*/ 2147483646 w 579"/>
              <a:gd name="T25" fmla="*/ 2147483646 h 309"/>
              <a:gd name="T26" fmla="*/ 2147483646 w 579"/>
              <a:gd name="T27" fmla="*/ 2147483646 h 309"/>
              <a:gd name="T28" fmla="*/ 2147483646 w 579"/>
              <a:gd name="T29" fmla="*/ 2147483646 h 309"/>
              <a:gd name="T30" fmla="*/ 2147483646 w 579"/>
              <a:gd name="T31" fmla="*/ 2147483646 h 309"/>
              <a:gd name="T32" fmla="*/ 2147483646 w 579"/>
              <a:gd name="T33" fmla="*/ 2147483646 h 309"/>
              <a:gd name="T34" fmla="*/ 2147483646 w 579"/>
              <a:gd name="T35" fmla="*/ 2147483646 h 309"/>
              <a:gd name="T36" fmla="*/ 2147483646 w 579"/>
              <a:gd name="T37" fmla="*/ 2147483646 h 309"/>
              <a:gd name="T38" fmla="*/ 2147483646 w 579"/>
              <a:gd name="T39" fmla="*/ 2147483646 h 309"/>
              <a:gd name="T40" fmla="*/ 2147483646 w 579"/>
              <a:gd name="T41" fmla="*/ 2147483646 h 309"/>
              <a:gd name="T42" fmla="*/ 2147483646 w 579"/>
              <a:gd name="T43" fmla="*/ 2147483646 h 309"/>
              <a:gd name="T44" fmla="*/ 2147483646 w 579"/>
              <a:gd name="T45" fmla="*/ 2147483646 h 309"/>
              <a:gd name="T46" fmla="*/ 2147483646 w 579"/>
              <a:gd name="T47" fmla="*/ 2147483646 h 309"/>
              <a:gd name="T48" fmla="*/ 2147483646 w 579"/>
              <a:gd name="T49" fmla="*/ 2147483646 h 309"/>
              <a:gd name="T50" fmla="*/ 2147483646 w 579"/>
              <a:gd name="T51" fmla="*/ 2147483646 h 309"/>
              <a:gd name="T52" fmla="*/ 2147483646 w 579"/>
              <a:gd name="T53" fmla="*/ 2147483646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6" name="Freeform 50"/>
          <p:cNvSpPr>
            <a:spLocks/>
          </p:cNvSpPr>
          <p:nvPr/>
        </p:nvSpPr>
        <p:spPr bwMode="auto">
          <a:xfrm>
            <a:off x="4490327" y="2074865"/>
            <a:ext cx="544513" cy="201613"/>
          </a:xfrm>
          <a:custGeom>
            <a:avLst/>
            <a:gdLst>
              <a:gd name="T0" fmla="*/ 2147483646 w 343"/>
              <a:gd name="T1" fmla="*/ 2147483646 h 127"/>
              <a:gd name="T2" fmla="*/ 2147483646 w 343"/>
              <a:gd name="T3" fmla="*/ 2147483646 h 127"/>
              <a:gd name="T4" fmla="*/ 2147483646 w 343"/>
              <a:gd name="T5" fmla="*/ 2147483646 h 127"/>
              <a:gd name="T6" fmla="*/ 2147483646 w 343"/>
              <a:gd name="T7" fmla="*/ 2147483646 h 127"/>
              <a:gd name="T8" fmla="*/ 2147483646 w 343"/>
              <a:gd name="T9" fmla="*/ 2147483646 h 127"/>
              <a:gd name="T10" fmla="*/ 2147483646 w 343"/>
              <a:gd name="T11" fmla="*/ 2147483646 h 127"/>
              <a:gd name="T12" fmla="*/ 2147483646 w 343"/>
              <a:gd name="T13" fmla="*/ 2147483646 h 127"/>
              <a:gd name="T14" fmla="*/ 2147483646 w 343"/>
              <a:gd name="T15" fmla="*/ 2147483646 h 127"/>
              <a:gd name="T16" fmla="*/ 2147483646 w 343"/>
              <a:gd name="T17" fmla="*/ 2147483646 h 127"/>
              <a:gd name="T18" fmla="*/ 2147483646 w 343"/>
              <a:gd name="T19" fmla="*/ 2147483646 h 127"/>
              <a:gd name="T20" fmla="*/ 2147483646 w 343"/>
              <a:gd name="T21" fmla="*/ 2147483646 h 127"/>
              <a:gd name="T22" fmla="*/ 2147483646 w 343"/>
              <a:gd name="T23" fmla="*/ 2147483646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7" name="Freeform 51"/>
          <p:cNvSpPr>
            <a:spLocks/>
          </p:cNvSpPr>
          <p:nvPr/>
        </p:nvSpPr>
        <p:spPr bwMode="auto">
          <a:xfrm>
            <a:off x="5479339" y="3000378"/>
            <a:ext cx="190500" cy="79375"/>
          </a:xfrm>
          <a:custGeom>
            <a:avLst/>
            <a:gdLst>
              <a:gd name="T0" fmla="*/ 2147483646 w 120"/>
              <a:gd name="T1" fmla="*/ 0 h 50"/>
              <a:gd name="T2" fmla="*/ 2147483646 w 120"/>
              <a:gd name="T3" fmla="*/ 2147483646 h 50"/>
              <a:gd name="T4" fmla="*/ 2147483646 w 120"/>
              <a:gd name="T5" fmla="*/ 2147483646 h 50"/>
              <a:gd name="T6" fmla="*/ 2147483646 w 120"/>
              <a:gd name="T7" fmla="*/ 2147483646 h 50"/>
              <a:gd name="T8" fmla="*/ 2147483646 w 120"/>
              <a:gd name="T9" fmla="*/ 2147483646 h 50"/>
              <a:gd name="T10" fmla="*/ 0 w 120"/>
              <a:gd name="T11" fmla="*/ 2147483646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9" name="Freeform 53"/>
          <p:cNvSpPr>
            <a:spLocks/>
          </p:cNvSpPr>
          <p:nvPr/>
        </p:nvSpPr>
        <p:spPr bwMode="auto">
          <a:xfrm>
            <a:off x="5195176" y="958852"/>
            <a:ext cx="323850" cy="550862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2" name="Freeform 56"/>
          <p:cNvSpPr>
            <a:spLocks/>
          </p:cNvSpPr>
          <p:nvPr/>
        </p:nvSpPr>
        <p:spPr bwMode="auto">
          <a:xfrm>
            <a:off x="5026902" y="1619252"/>
            <a:ext cx="822325" cy="1738312"/>
          </a:xfrm>
          <a:custGeom>
            <a:avLst/>
            <a:gdLst>
              <a:gd name="T0" fmla="*/ 2147483646 w 518"/>
              <a:gd name="T1" fmla="*/ 0 h 1095"/>
              <a:gd name="T2" fmla="*/ 2147483646 w 518"/>
              <a:gd name="T3" fmla="*/ 2147483646 h 1095"/>
              <a:gd name="T4" fmla="*/ 2147483646 w 518"/>
              <a:gd name="T5" fmla="*/ 2147483646 h 1095"/>
              <a:gd name="T6" fmla="*/ 2147483646 w 518"/>
              <a:gd name="T7" fmla="*/ 2147483646 h 1095"/>
              <a:gd name="T8" fmla="*/ 2147483646 w 518"/>
              <a:gd name="T9" fmla="*/ 2147483646 h 1095"/>
              <a:gd name="T10" fmla="*/ 2147483646 w 518"/>
              <a:gd name="T11" fmla="*/ 2147483646 h 1095"/>
              <a:gd name="T12" fmla="*/ 2147483646 w 518"/>
              <a:gd name="T13" fmla="*/ 2147483646 h 1095"/>
              <a:gd name="T14" fmla="*/ 2147483646 w 518"/>
              <a:gd name="T15" fmla="*/ 2147483646 h 1095"/>
              <a:gd name="T16" fmla="*/ 2147483646 w 518"/>
              <a:gd name="T17" fmla="*/ 2147483646 h 1095"/>
              <a:gd name="T18" fmla="*/ 2147483646 w 518"/>
              <a:gd name="T19" fmla="*/ 2147483646 h 1095"/>
              <a:gd name="T20" fmla="*/ 2147483646 w 518"/>
              <a:gd name="T21" fmla="*/ 2147483646 h 1095"/>
              <a:gd name="T22" fmla="*/ 2147483646 w 518"/>
              <a:gd name="T23" fmla="*/ 2147483646 h 1095"/>
              <a:gd name="T24" fmla="*/ 2147483646 w 518"/>
              <a:gd name="T25" fmla="*/ 2147483646 h 1095"/>
              <a:gd name="T26" fmla="*/ 2147483646 w 518"/>
              <a:gd name="T27" fmla="*/ 2147483646 h 1095"/>
              <a:gd name="T28" fmla="*/ 2147483646 w 518"/>
              <a:gd name="T29" fmla="*/ 2147483646 h 1095"/>
              <a:gd name="T30" fmla="*/ 2147483646 w 518"/>
              <a:gd name="T31" fmla="*/ 2147483646 h 1095"/>
              <a:gd name="T32" fmla="*/ 2147483646 w 518"/>
              <a:gd name="T33" fmla="*/ 2147483646 h 1095"/>
              <a:gd name="T34" fmla="*/ 2147483646 w 518"/>
              <a:gd name="T35" fmla="*/ 2147483646 h 1095"/>
              <a:gd name="T36" fmla="*/ 2147483646 w 518"/>
              <a:gd name="T37" fmla="*/ 2147483646 h 1095"/>
              <a:gd name="T38" fmla="*/ 2147483646 w 518"/>
              <a:gd name="T39" fmla="*/ 2147483646 h 1095"/>
              <a:gd name="T40" fmla="*/ 2147483646 w 518"/>
              <a:gd name="T41" fmla="*/ 2147483646 h 1095"/>
              <a:gd name="T42" fmla="*/ 2147483646 w 518"/>
              <a:gd name="T43" fmla="*/ 2147483646 h 1095"/>
              <a:gd name="T44" fmla="*/ 2147483646 w 518"/>
              <a:gd name="T45" fmla="*/ 2147483646 h 1095"/>
              <a:gd name="T46" fmla="*/ 2147483646 w 518"/>
              <a:gd name="T47" fmla="*/ 2147483646 h 1095"/>
              <a:gd name="T48" fmla="*/ 2147483646 w 518"/>
              <a:gd name="T49" fmla="*/ 2147483646 h 1095"/>
              <a:gd name="T50" fmla="*/ 2147483646 w 518"/>
              <a:gd name="T51" fmla="*/ 2147483646 h 1095"/>
              <a:gd name="T52" fmla="*/ 2147483646 w 518"/>
              <a:gd name="T53" fmla="*/ 2147483646 h 1095"/>
              <a:gd name="T54" fmla="*/ 2147483646 w 518"/>
              <a:gd name="T55" fmla="*/ 2147483646 h 1095"/>
              <a:gd name="T56" fmla="*/ 2147483646 w 518"/>
              <a:gd name="T57" fmla="*/ 2147483646 h 1095"/>
              <a:gd name="T58" fmla="*/ 2147483646 w 518"/>
              <a:gd name="T59" fmla="*/ 2147483646 h 1095"/>
              <a:gd name="T60" fmla="*/ 2147483646 w 518"/>
              <a:gd name="T61" fmla="*/ 2147483646 h 1095"/>
              <a:gd name="T62" fmla="*/ 2147483646 w 518"/>
              <a:gd name="T63" fmla="*/ 2147483646 h 1095"/>
              <a:gd name="T64" fmla="*/ 2147483646 w 518"/>
              <a:gd name="T65" fmla="*/ 2147483646 h 1095"/>
              <a:gd name="T66" fmla="*/ 2147483646 w 518"/>
              <a:gd name="T67" fmla="*/ 2147483646 h 1095"/>
              <a:gd name="T68" fmla="*/ 2147483646 w 518"/>
              <a:gd name="T69" fmla="*/ 2147483646 h 1095"/>
              <a:gd name="T70" fmla="*/ 2147483646 w 518"/>
              <a:gd name="T71" fmla="*/ 2147483646 h 1095"/>
              <a:gd name="T72" fmla="*/ 2147483646 w 518"/>
              <a:gd name="T73" fmla="*/ 2147483646 h 1095"/>
              <a:gd name="T74" fmla="*/ 2147483646 w 518"/>
              <a:gd name="T75" fmla="*/ 2147483646 h 1095"/>
              <a:gd name="T76" fmla="*/ 2147483646 w 518"/>
              <a:gd name="T77" fmla="*/ 2147483646 h 1095"/>
              <a:gd name="T78" fmla="*/ 2147483646 w 518"/>
              <a:gd name="T79" fmla="*/ 2147483646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3" name="Freeform 57"/>
          <p:cNvSpPr>
            <a:spLocks/>
          </p:cNvSpPr>
          <p:nvPr/>
        </p:nvSpPr>
        <p:spPr bwMode="auto">
          <a:xfrm>
            <a:off x="5585702" y="3432177"/>
            <a:ext cx="620713" cy="1828800"/>
          </a:xfrm>
          <a:custGeom>
            <a:avLst/>
            <a:gdLst>
              <a:gd name="T0" fmla="*/ 2147483646 w 391"/>
              <a:gd name="T1" fmla="*/ 0 h 1152"/>
              <a:gd name="T2" fmla="*/ 2147483646 w 391"/>
              <a:gd name="T3" fmla="*/ 2147483646 h 1152"/>
              <a:gd name="T4" fmla="*/ 2147483646 w 391"/>
              <a:gd name="T5" fmla="*/ 2147483646 h 1152"/>
              <a:gd name="T6" fmla="*/ 2147483646 w 391"/>
              <a:gd name="T7" fmla="*/ 2147483646 h 1152"/>
              <a:gd name="T8" fmla="*/ 2147483646 w 391"/>
              <a:gd name="T9" fmla="*/ 2147483646 h 1152"/>
              <a:gd name="T10" fmla="*/ 2147483646 w 391"/>
              <a:gd name="T11" fmla="*/ 2147483646 h 1152"/>
              <a:gd name="T12" fmla="*/ 2147483646 w 391"/>
              <a:gd name="T13" fmla="*/ 2147483646 h 1152"/>
              <a:gd name="T14" fmla="*/ 2147483646 w 391"/>
              <a:gd name="T15" fmla="*/ 2147483646 h 1152"/>
              <a:gd name="T16" fmla="*/ 2147483646 w 391"/>
              <a:gd name="T17" fmla="*/ 2147483646 h 1152"/>
              <a:gd name="T18" fmla="*/ 2147483646 w 391"/>
              <a:gd name="T19" fmla="*/ 2147483646 h 1152"/>
              <a:gd name="T20" fmla="*/ 2147483646 w 391"/>
              <a:gd name="T21" fmla="*/ 2147483646 h 1152"/>
              <a:gd name="T22" fmla="*/ 2147483646 w 391"/>
              <a:gd name="T23" fmla="*/ 2147483646 h 1152"/>
              <a:gd name="T24" fmla="*/ 2147483646 w 391"/>
              <a:gd name="T25" fmla="*/ 2147483646 h 1152"/>
              <a:gd name="T26" fmla="*/ 2147483646 w 391"/>
              <a:gd name="T27" fmla="*/ 2147483646 h 1152"/>
              <a:gd name="T28" fmla="*/ 2147483646 w 391"/>
              <a:gd name="T29" fmla="*/ 2147483646 h 1152"/>
              <a:gd name="T30" fmla="*/ 2147483646 w 391"/>
              <a:gd name="T31" fmla="*/ 2147483646 h 1152"/>
              <a:gd name="T32" fmla="*/ 2147483646 w 391"/>
              <a:gd name="T33" fmla="*/ 2147483646 h 1152"/>
              <a:gd name="T34" fmla="*/ 2147483646 w 391"/>
              <a:gd name="T35" fmla="*/ 2147483646 h 1152"/>
              <a:gd name="T36" fmla="*/ 2147483646 w 391"/>
              <a:gd name="T37" fmla="*/ 2147483646 h 1152"/>
              <a:gd name="T38" fmla="*/ 2147483646 w 391"/>
              <a:gd name="T39" fmla="*/ 2147483646 h 1152"/>
              <a:gd name="T40" fmla="*/ 2147483646 w 391"/>
              <a:gd name="T41" fmla="*/ 2147483646 h 1152"/>
              <a:gd name="T42" fmla="*/ 2147483646 w 391"/>
              <a:gd name="T43" fmla="*/ 2147483646 h 1152"/>
              <a:gd name="T44" fmla="*/ 2147483646 w 391"/>
              <a:gd name="T45" fmla="*/ 2147483646 h 1152"/>
              <a:gd name="T46" fmla="*/ 2147483646 w 391"/>
              <a:gd name="T47" fmla="*/ 2147483646 h 1152"/>
              <a:gd name="T48" fmla="*/ 2147483646 w 391"/>
              <a:gd name="T49" fmla="*/ 2147483646 h 1152"/>
              <a:gd name="T50" fmla="*/ 2147483646 w 391"/>
              <a:gd name="T51" fmla="*/ 2147483646 h 1152"/>
              <a:gd name="T52" fmla="*/ 2147483646 w 391"/>
              <a:gd name="T53" fmla="*/ 2147483646 h 1152"/>
              <a:gd name="T54" fmla="*/ 2147483646 w 391"/>
              <a:gd name="T55" fmla="*/ 2147483646 h 1152"/>
              <a:gd name="T56" fmla="*/ 2147483646 w 391"/>
              <a:gd name="T57" fmla="*/ 2147483646 h 1152"/>
              <a:gd name="T58" fmla="*/ 2147483646 w 391"/>
              <a:gd name="T59" fmla="*/ 2147483646 h 1152"/>
              <a:gd name="T60" fmla="*/ 2147483646 w 391"/>
              <a:gd name="T61" fmla="*/ 2147483646 h 1152"/>
              <a:gd name="T62" fmla="*/ 2147483646 w 391"/>
              <a:gd name="T63" fmla="*/ 2147483646 h 1152"/>
              <a:gd name="T64" fmla="*/ 2147483646 w 391"/>
              <a:gd name="T65" fmla="*/ 2147483646 h 1152"/>
              <a:gd name="T66" fmla="*/ 2147483646 w 391"/>
              <a:gd name="T67" fmla="*/ 2147483646 h 1152"/>
              <a:gd name="T68" fmla="*/ 2147483646 w 391"/>
              <a:gd name="T69" fmla="*/ 2147483646 h 1152"/>
              <a:gd name="T70" fmla="*/ 2147483646 w 391"/>
              <a:gd name="T71" fmla="*/ 2147483646 h 1152"/>
              <a:gd name="T72" fmla="*/ 2147483646 w 391"/>
              <a:gd name="T73" fmla="*/ 2147483646 h 1152"/>
              <a:gd name="T74" fmla="*/ 2147483646 w 391"/>
              <a:gd name="T75" fmla="*/ 2147483646 h 1152"/>
              <a:gd name="T76" fmla="*/ 2147483646 w 391"/>
              <a:gd name="T77" fmla="*/ 2147483646 h 1152"/>
              <a:gd name="T78" fmla="*/ 2147483646 w 391"/>
              <a:gd name="T79" fmla="*/ 2147483646 h 1152"/>
              <a:gd name="T80" fmla="*/ 2147483646 w 391"/>
              <a:gd name="T81" fmla="*/ 2147483646 h 1152"/>
              <a:gd name="T82" fmla="*/ 2147483646 w 391"/>
              <a:gd name="T83" fmla="*/ 2147483646 h 1152"/>
              <a:gd name="T84" fmla="*/ 2147483646 w 391"/>
              <a:gd name="T85" fmla="*/ 2147483646 h 1152"/>
              <a:gd name="T86" fmla="*/ 2147483646 w 391"/>
              <a:gd name="T87" fmla="*/ 2147483646 h 1152"/>
              <a:gd name="T88" fmla="*/ 0 w 391"/>
              <a:gd name="T89" fmla="*/ 2147483646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5" name="Freeform 59"/>
          <p:cNvSpPr>
            <a:spLocks/>
          </p:cNvSpPr>
          <p:nvPr/>
        </p:nvSpPr>
        <p:spPr bwMode="auto">
          <a:xfrm>
            <a:off x="5249151" y="1544640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6 w 169"/>
              <a:gd name="T3" fmla="*/ 2147483646 h 39"/>
              <a:gd name="T4" fmla="*/ 2147483646 w 169"/>
              <a:gd name="T5" fmla="*/ 2147483646 h 39"/>
              <a:gd name="T6" fmla="*/ 2147483646 w 169"/>
              <a:gd name="T7" fmla="*/ 2147483646 h 39"/>
              <a:gd name="T8" fmla="*/ 2147483646 w 169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7" name="Freeform 61"/>
          <p:cNvSpPr>
            <a:spLocks/>
          </p:cNvSpPr>
          <p:nvPr/>
        </p:nvSpPr>
        <p:spPr bwMode="auto">
          <a:xfrm>
            <a:off x="5245976" y="1557340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6 w 185"/>
              <a:gd name="T3" fmla="*/ 2147483646 h 43"/>
              <a:gd name="T4" fmla="*/ 2147483646 w 185"/>
              <a:gd name="T5" fmla="*/ 2147483646 h 43"/>
              <a:gd name="T6" fmla="*/ 2147483646 w 185"/>
              <a:gd name="T7" fmla="*/ 2147483646 h 43"/>
              <a:gd name="T8" fmla="*/ 2147483646 w 185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03" name="Freeform 67"/>
          <p:cNvSpPr>
            <a:spLocks/>
          </p:cNvSpPr>
          <p:nvPr/>
        </p:nvSpPr>
        <p:spPr bwMode="auto">
          <a:xfrm>
            <a:off x="4595101" y="995365"/>
            <a:ext cx="603250" cy="441325"/>
          </a:xfrm>
          <a:custGeom>
            <a:avLst/>
            <a:gdLst>
              <a:gd name="T0" fmla="*/ 2147483646 w 380"/>
              <a:gd name="T1" fmla="*/ 2147483646 h 278"/>
              <a:gd name="T2" fmla="*/ 2147483646 w 380"/>
              <a:gd name="T3" fmla="*/ 2147483646 h 278"/>
              <a:gd name="T4" fmla="*/ 2147483646 w 380"/>
              <a:gd name="T5" fmla="*/ 2147483646 h 278"/>
              <a:gd name="T6" fmla="*/ 2147483646 w 380"/>
              <a:gd name="T7" fmla="*/ 2147483646 h 278"/>
              <a:gd name="T8" fmla="*/ 2147483646 w 380"/>
              <a:gd name="T9" fmla="*/ 2147483646 h 278"/>
              <a:gd name="T10" fmla="*/ 2147483646 w 380"/>
              <a:gd name="T11" fmla="*/ 2147483646 h 278"/>
              <a:gd name="T12" fmla="*/ 2147483646 w 380"/>
              <a:gd name="T13" fmla="*/ 2147483646 h 278"/>
              <a:gd name="T14" fmla="*/ 2147483646 w 380"/>
              <a:gd name="T15" fmla="*/ 2147483646 h 278"/>
              <a:gd name="T16" fmla="*/ 2147483646 w 380"/>
              <a:gd name="T17" fmla="*/ 2147483646 h 278"/>
              <a:gd name="T18" fmla="*/ 2147483646 w 380"/>
              <a:gd name="T19" fmla="*/ 2147483646 h 278"/>
              <a:gd name="T20" fmla="*/ 2147483646 w 380"/>
              <a:gd name="T21" fmla="*/ 2147483646 h 278"/>
              <a:gd name="T22" fmla="*/ 2147483646 w 380"/>
              <a:gd name="T23" fmla="*/ 2147483646 h 278"/>
              <a:gd name="T24" fmla="*/ 2147483646 w 380"/>
              <a:gd name="T25" fmla="*/ 2147483646 h 278"/>
              <a:gd name="T26" fmla="*/ 2147483646 w 380"/>
              <a:gd name="T27" fmla="*/ 2147483646 h 278"/>
              <a:gd name="T28" fmla="*/ 2147483646 w 380"/>
              <a:gd name="T29" fmla="*/ 0 h 278"/>
              <a:gd name="T30" fmla="*/ 2147483646 w 380"/>
              <a:gd name="T31" fmla="*/ 2147483646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38" name="Line 102"/>
          <p:cNvSpPr>
            <a:spLocks noChangeShapeType="1"/>
          </p:cNvSpPr>
          <p:nvPr/>
        </p:nvSpPr>
        <p:spPr bwMode="auto">
          <a:xfrm flipH="1" flipV="1">
            <a:off x="3836276" y="3024189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4" descr="duong_HoChiMinh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6" y="585789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6" name="Picture 7" descr="TRANG%201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3481389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Picture 7" descr="quoc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585789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5436476" y="2071689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27076" y="3938589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951076" y="585790"/>
            <a:ext cx="25908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LỘ 1 A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951076" y="5216527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SẮT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BẮC- NAM</a:t>
            </a: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4598276" y="966789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5284076" y="1195389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2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2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6" grpId="0" build="allAtOnce"/>
      <p:bldP spid="14357" grpId="0" build="allAtOnce"/>
      <p:bldP spid="14358" grpId="0" build="allAtOnce"/>
      <p:bldP spid="14359" grpId="0" build="allAtOnce"/>
      <p:bldP spid="14360" grpId="0" build="allAtOnce"/>
      <p:bldP spid="14362" grpId="0" build="allAtOnce"/>
      <p:bldP spid="14363" grpId="0" build="allAtOnce"/>
      <p:bldP spid="14364" grpId="0" build="allAtOnce"/>
      <p:bldP spid="14374" grpId="0" animBg="1"/>
      <p:bldP spid="14379" grpId="0" animBg="1"/>
      <p:bldP spid="14380" grpId="0" animBg="1"/>
      <p:bldP spid="14381" grpId="0" animBg="1"/>
      <p:bldP spid="14384" grpId="0" animBg="1"/>
      <p:bldP spid="14385" grpId="0" animBg="1"/>
      <p:bldP spid="14386" grpId="0" animBg="1"/>
      <p:bldP spid="14387" grpId="0" animBg="1"/>
      <p:bldP spid="14389" grpId="0" animBg="1"/>
      <p:bldP spid="14392" grpId="0" animBg="1"/>
      <p:bldP spid="14393" grpId="0" animBg="1"/>
      <p:bldP spid="14395" grpId="0" animBg="1"/>
      <p:bldP spid="14397" grpId="0" animBg="1"/>
      <p:bldP spid="14403" grpId="0" animBg="1"/>
      <p:bldP spid="14438" grpId="0" animBg="1"/>
      <p:bldP spid="54" grpId="0" animBg="1"/>
      <p:bldP spid="56" grpId="0" animBg="1"/>
      <p:bldP spid="25658" grpId="0" animBg="1"/>
      <p:bldP spid="256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5301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124200" y="91440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Rectangle 52"/>
          <p:cNvSpPr>
            <a:spLocks noChangeArrowheads="1"/>
          </p:cNvSpPr>
          <p:nvPr/>
        </p:nvSpPr>
        <p:spPr bwMode="auto">
          <a:xfrm rot="-5400000">
            <a:off x="2781300" y="60007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8" name="Rectangle 53"/>
          <p:cNvSpPr>
            <a:spLocks noChangeArrowheads="1"/>
          </p:cNvSpPr>
          <p:nvPr/>
        </p:nvSpPr>
        <p:spPr bwMode="auto">
          <a:xfrm rot="-5400000">
            <a:off x="3750469" y="280273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9" name="Rectangle 54"/>
          <p:cNvSpPr>
            <a:spLocks noChangeArrowheads="1"/>
          </p:cNvSpPr>
          <p:nvPr/>
        </p:nvSpPr>
        <p:spPr bwMode="auto">
          <a:xfrm rot="-5400000">
            <a:off x="3164682" y="5012532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05200" y="533400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>
            <a:off x="4014788" y="30099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53" name="Picture 69" descr="san_bay_noiBa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2" name="Picture 68" descr="san bay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1" name="Picture 67" descr="san bay tan son n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7239000" y="457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57950" y="57150"/>
            <a:ext cx="4210050" cy="788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QUỐC TẾ NỘI BÀI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(HÀ NỘI)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96050" y="2438400"/>
            <a:ext cx="39624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SÂN BAY </a:t>
            </a:r>
            <a:r>
              <a:rPr lang="vi-V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UỐC TẾ ĐÀ NẴNG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553200" y="4876801"/>
            <a:ext cx="4114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71186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utoUpdateAnimBg="0"/>
      <p:bldP spid="38" grpId="0" autoUpdateAnimBg="0"/>
      <p:bldP spid="39" grpId="0" autoUpdateAnimBg="0"/>
      <p:bldP spid="48" grpId="0" animBg="1"/>
      <p:bldP spid="51" grpId="0" animBg="1"/>
      <p:bldP spid="19" grpId="0" animBg="1" autoUpdateAnimBg="0"/>
      <p:bldP spid="20" grpId="0" animBg="1" autoUpdateAnimBg="0"/>
      <p:bldP spid="2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9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304800"/>
            <a:ext cx="48006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614738" y="1381125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>
            <a:off x="3657600" y="5410200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267200" y="3276600"/>
            <a:ext cx="2362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45" name="Picture 61" descr="CangHaiPh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3" descr="cang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6" name="Picture 62" descr="cang 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48400" y="1"/>
            <a:ext cx="44196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Hải Phòng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24600" y="1981201"/>
            <a:ext cx="43434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Đà Nẵng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86500" y="4267201"/>
            <a:ext cx="43815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TPHCM</a:t>
            </a:r>
          </a:p>
        </p:txBody>
      </p:sp>
    </p:spTree>
    <p:extLst>
      <p:ext uri="{BB962C8B-B14F-4D97-AF65-F5344CB8AC3E}">
        <p14:creationId xmlns:p14="http://schemas.microsoft.com/office/powerpoint/2010/main" val="968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8" grpId="0" animBg="1"/>
      <p:bldP spid="51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671" b="19990"/>
          <a:stretch/>
        </p:blipFill>
        <p:spPr>
          <a:xfrm>
            <a:off x="0" y="0"/>
            <a:ext cx="12477750" cy="737234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86226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53" y="118456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33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8812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Luyện tập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25734" y="1747893"/>
            <a:ext cx="1034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mạng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lưới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toả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khắp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327456" y="506432"/>
            <a:ext cx="100026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0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89102" y="3893291"/>
            <a:ext cx="9941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Nam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quốc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1A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dài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69506" y="2942386"/>
            <a:ext cx="10918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chính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chạy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-Nam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088794" y="512492"/>
            <a:ext cx="2454329" cy="726017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HỌC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1573" y="1724298"/>
            <a:ext cx="10708850" cy="3733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Baliho Script" pitchFamily="50" charset="-93"/>
              </a:rPr>
              <a:t>  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có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nhiều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loại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hình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giao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thông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vận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tải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Bắc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– Nam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quốc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1A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hai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tuyến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dài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của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lang="en-US" sz="4000" b="1" i="1" kern="0" dirty="0">
                <a:solidFill>
                  <a:srgbClr val="FFC000"/>
                </a:solidFill>
                <a:latin typeface="iCiel Baliho Script" pitchFamily="50" charset="-93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Baliho Script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396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86480" y="11033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Vận</a:t>
            </a:r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dụng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0824" y="1368425"/>
            <a:ext cx="691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7125" y="211335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15077" y="2504497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28578" y="2841048"/>
            <a:ext cx="327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64225" y="22439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4225" y="25868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77726" y="295943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0824" y="3656013"/>
            <a:ext cx="6518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8075" y="46291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Bắc - Nam.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88075" y="4964113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Đông - Tây.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88075" y="5303838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Tây Bắc - Đông Nam.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07075" y="46863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07075" y="5032375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807075" y="53721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845175" y="2907506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778500" y="466566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18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8" y="854075"/>
            <a:ext cx="493093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987675" y="223837"/>
            <a:ext cx="60960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 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233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A5E918-B45C-4C42-AE93-FFB7C95551DF}"/>
              </a:ext>
            </a:extLst>
          </p:cNvPr>
          <p:cNvSpPr/>
          <p:nvPr/>
        </p:nvSpPr>
        <p:spPr>
          <a:xfrm>
            <a:off x="150829" y="-64841"/>
            <a:ext cx="12192001" cy="65740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38B4DC-3785-0542-AD79-58002B64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9495"/>
            <a:ext cx="12192000" cy="247850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40E0F4-301F-A447-BC49-9604B986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42" y="761993"/>
            <a:ext cx="4165066" cy="49203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7EA5DE-324D-6540-A018-A16979B43E7C}"/>
              </a:ext>
            </a:extLst>
          </p:cNvPr>
          <p:cNvSpPr txBox="1"/>
          <p:nvPr/>
        </p:nvSpPr>
        <p:spPr>
          <a:xfrm>
            <a:off x="4060458" y="2858141"/>
            <a:ext cx="628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Queulat Uni" panose="00000A00000000000000" pitchFamily="50" charset="-93"/>
                <a:ea typeface="Source Han Sans CN Heavy" panose="020B0400000000000000" pitchFamily="34" charset="-128"/>
              </a:rPr>
              <a:t>Trân trọng cảm ơn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Queulat Uni" panose="00000A00000000000000" pitchFamily="50" charset="-93"/>
              <a:ea typeface="Source Han Sans CN Heavy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7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6900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đồng bằng ven biển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cao nguyên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Cả 3 ý trên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trung du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83845" y="673091"/>
            <a:ext cx="102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ở:</a:t>
            </a:r>
            <a:endParaRPr lang="en-US" altLang="en-US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96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725" y="55549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TP Hồ Chí Minh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Đà Nẵng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9418" y="45095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Hải Phòng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 Nội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3093" y="42837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6765" y="51960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442" y="786831"/>
            <a:ext cx="874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Trung tâm công nghiệp lớn nhất nước ta là?</a:t>
            </a: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1040" y="265374"/>
            <a:ext cx="10500851" cy="2621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5572" y="58832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Cả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A, B, C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1310" y="3837713"/>
            <a:ext cx="4683803" cy="12024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gần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lương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1040" y="5279195"/>
            <a:ext cx="4683803" cy="1393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Đầu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hóa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khoa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vi-VN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kĩ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thuật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568" y="3704904"/>
            <a:ext cx="4683803" cy="1416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lợi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người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6341" y="5545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11" y="42098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9283" y="5494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điều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kiện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TP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Minh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trở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15743" y="537624"/>
            <a:ext cx="10500851" cy="19451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3013776"/>
            <a:ext cx="4683803" cy="1903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032266"/>
            <a:ext cx="4683803" cy="18022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120302"/>
            <a:ext cx="4683803" cy="16100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2711274"/>
            <a:ext cx="4683803" cy="20004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38200" y="632930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dệt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may,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đồng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bằng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biển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vì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endParaRPr lang="en-US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86" y="1356446"/>
            <a:ext cx="9427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GIAO THÔNG VẬN TẢI</a:t>
            </a:r>
            <a:endParaRPr lang="en-US" sz="6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9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945</Words>
  <Application>Microsoft Office PowerPoint</Application>
  <PresentationFormat>Màn hình rộng</PresentationFormat>
  <Paragraphs>158</Paragraphs>
  <Slides>35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35</vt:i4>
      </vt:variant>
    </vt:vector>
  </HeadingPairs>
  <TitlesOfParts>
    <vt:vector size="56" baseType="lpstr">
      <vt:lpstr>等线</vt:lpstr>
      <vt:lpstr>等线 Light</vt:lpstr>
      <vt:lpstr>.VnArial</vt:lpstr>
      <vt:lpstr>Arial</vt:lpstr>
      <vt:lpstr>Arial Black</vt:lpstr>
      <vt:lpstr>Arial Unicode MS</vt:lpstr>
      <vt:lpstr>Calibri</vt:lpstr>
      <vt:lpstr>Calibri Light</vt:lpstr>
      <vt:lpstr>Georgia</vt:lpstr>
      <vt:lpstr>iCiel Baliho Script</vt:lpstr>
      <vt:lpstr>iCiel Brush Up</vt:lpstr>
      <vt:lpstr>iCiel Cadena</vt:lpstr>
      <vt:lpstr>Noto Sans S Chinese Black</vt:lpstr>
      <vt:lpstr>Queulat Uni</vt:lpstr>
      <vt:lpstr>Segoe UI Black</vt:lpstr>
      <vt:lpstr>Source Han Sans CN Heavy</vt:lpstr>
      <vt:lpstr>Times New Roman</vt:lpstr>
      <vt:lpstr>Office 主题​​</vt:lpstr>
      <vt:lpstr>千图网拥有20W+精美PPT模板 更多PPT模板下载至：www.58pic.com/office/ppt​​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Trần Nhật Hoàng - 66TH1</cp:lastModifiedBy>
  <cp:revision>62</cp:revision>
  <dcterms:created xsi:type="dcterms:W3CDTF">2019-03-17T05:56:53Z</dcterms:created>
  <dcterms:modified xsi:type="dcterms:W3CDTF">2021-12-01T14:38:08Z</dcterms:modified>
</cp:coreProperties>
</file>