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11088585" r:id="rId3"/>
    <p:sldId id="11088582" r:id="rId4"/>
    <p:sldId id="313" r:id="rId5"/>
    <p:sldId id="346" r:id="rId6"/>
    <p:sldId id="11088586" r:id="rId7"/>
    <p:sldId id="11088587" r:id="rId8"/>
    <p:sldId id="293" r:id="rId9"/>
    <p:sldId id="11088584" r:id="rId10"/>
    <p:sldId id="11088571" r:id="rId11"/>
    <p:sldId id="11088588" r:id="rId12"/>
    <p:sldId id="11088589" r:id="rId13"/>
    <p:sldId id="351" r:id="rId14"/>
    <p:sldId id="11088583" r:id="rId15"/>
    <p:sldId id="110885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CC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7D253-4FB6-467F-9D75-D006188E0CC5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D7D5C-2E68-4294-9E8B-98E27FB8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0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4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63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2" indent="0" algn="ctr">
              <a:buNone/>
              <a:defRPr/>
            </a:lvl2pPr>
            <a:lvl3pPr marL="914201" indent="0" algn="ctr">
              <a:buNone/>
              <a:defRPr/>
            </a:lvl3pPr>
            <a:lvl4pPr marL="1371303" indent="0" algn="ctr">
              <a:buNone/>
              <a:defRPr/>
            </a:lvl4pPr>
            <a:lvl5pPr marL="1828405" indent="0" algn="ctr">
              <a:buNone/>
              <a:defRPr/>
            </a:lvl5pPr>
            <a:lvl6pPr marL="2285506" indent="0" algn="ctr">
              <a:buNone/>
              <a:defRPr/>
            </a:lvl6pPr>
            <a:lvl7pPr marL="2742606" indent="0" algn="ctr">
              <a:buNone/>
              <a:defRPr/>
            </a:lvl7pPr>
            <a:lvl8pPr marL="3199707" indent="0" algn="ctr">
              <a:buNone/>
              <a:defRPr/>
            </a:lvl8pPr>
            <a:lvl9pPr marL="365680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832D25-87FB-49C9-9F5F-84B068991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37DB46-3399-4546-B456-9C99416FF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8D34B7-4064-415D-BF63-E3C3E1FBC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55C19-1EA5-4393-8F65-FAD58371A8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269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F39D3A-BDA2-490D-BE2A-1F8838FB0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E28A55-09DE-4ACB-B05A-6689FDAB0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985E08-B2E1-4F3A-82B9-CC8F6EE44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06D15-1890-43C0-A6A5-3E6731DC5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017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8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102" indent="0">
              <a:buNone/>
              <a:defRPr sz="1799"/>
            </a:lvl2pPr>
            <a:lvl3pPr marL="914201" indent="0">
              <a:buNone/>
              <a:defRPr sz="1599"/>
            </a:lvl3pPr>
            <a:lvl4pPr marL="1371303" indent="0">
              <a:buNone/>
              <a:defRPr sz="1400"/>
            </a:lvl4pPr>
            <a:lvl5pPr marL="1828405" indent="0">
              <a:buNone/>
              <a:defRPr sz="1400"/>
            </a:lvl5pPr>
            <a:lvl6pPr marL="2285506" indent="0">
              <a:buNone/>
              <a:defRPr sz="1400"/>
            </a:lvl6pPr>
            <a:lvl7pPr marL="2742606" indent="0">
              <a:buNone/>
              <a:defRPr sz="1400"/>
            </a:lvl7pPr>
            <a:lvl8pPr marL="3199707" indent="0">
              <a:buNone/>
              <a:defRPr sz="1400"/>
            </a:lvl8pPr>
            <a:lvl9pPr marL="365680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D94F8D-D3C3-44CE-99F9-B15CDF912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18269F-01BE-4C2F-B3FD-F5EAB260B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2915FB-5B2A-4DC3-B996-267CAFA67E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3F862-95C4-4DE6-95E4-83D450652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213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88639-84FB-468A-BAEC-48A30FBBA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11ED5-C796-4A02-91C8-8B1F65771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4D6A7-4681-4F1A-B0B4-0A211D6E0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3461-E2C2-4AC9-862C-573B5EC60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53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6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02" indent="0">
              <a:buNone/>
              <a:defRPr sz="1999" b="1"/>
            </a:lvl2pPr>
            <a:lvl3pPr marL="914201" indent="0">
              <a:buNone/>
              <a:defRPr sz="1799" b="1"/>
            </a:lvl3pPr>
            <a:lvl4pPr marL="1371303" indent="0">
              <a:buNone/>
              <a:defRPr sz="1599" b="1"/>
            </a:lvl4pPr>
            <a:lvl5pPr marL="1828405" indent="0">
              <a:buNone/>
              <a:defRPr sz="1599" b="1"/>
            </a:lvl5pPr>
            <a:lvl6pPr marL="2285506" indent="0">
              <a:buNone/>
              <a:defRPr sz="1599" b="1"/>
            </a:lvl6pPr>
            <a:lvl7pPr marL="2742606" indent="0">
              <a:buNone/>
              <a:defRPr sz="1599" b="1"/>
            </a:lvl7pPr>
            <a:lvl8pPr marL="3199707" indent="0">
              <a:buNone/>
              <a:defRPr sz="1599" b="1"/>
            </a:lvl8pPr>
            <a:lvl9pPr marL="3656807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6"/>
            <a:ext cx="5386916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02" indent="0">
              <a:buNone/>
              <a:defRPr sz="1999" b="1"/>
            </a:lvl2pPr>
            <a:lvl3pPr marL="914201" indent="0">
              <a:buNone/>
              <a:defRPr sz="1799" b="1"/>
            </a:lvl3pPr>
            <a:lvl4pPr marL="1371303" indent="0">
              <a:buNone/>
              <a:defRPr sz="1599" b="1"/>
            </a:lvl4pPr>
            <a:lvl5pPr marL="1828405" indent="0">
              <a:buNone/>
              <a:defRPr sz="1599" b="1"/>
            </a:lvl5pPr>
            <a:lvl6pPr marL="2285506" indent="0">
              <a:buNone/>
              <a:defRPr sz="1599" b="1"/>
            </a:lvl6pPr>
            <a:lvl7pPr marL="2742606" indent="0">
              <a:buNone/>
              <a:defRPr sz="1599" b="1"/>
            </a:lvl7pPr>
            <a:lvl8pPr marL="3199707" indent="0">
              <a:buNone/>
              <a:defRPr sz="1599" b="1"/>
            </a:lvl8pPr>
            <a:lvl9pPr marL="3656807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6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D7C408-B38F-4146-95A9-E670809F0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770B2A-0E6E-418A-914B-822A4C1FE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03367C-EFD1-4C7C-9F30-A3DC24415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9E1D7-DE60-421A-B924-D56ED8925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30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C47C2C-11EA-4BF1-A43E-08821AA2D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DFDA62-64C2-4BF8-B30B-E9FAC9D55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BDD07B-F12F-4A8A-AF8F-31E7CE211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32B6B-74D2-49C3-B7DA-C07A722F7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02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52F6DFE-1EB7-47CE-88C2-75C4088377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49BF76-BF30-49F3-B970-10EDA76F1E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1BC4E7-A400-4BC6-BF52-A170EB85E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5ACF-D15A-412F-A839-3AD3711FC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490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3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2" indent="0">
              <a:buNone/>
              <a:defRPr sz="1200"/>
            </a:lvl2pPr>
            <a:lvl3pPr marL="914201" indent="0">
              <a:buNone/>
              <a:defRPr sz="1000"/>
            </a:lvl3pPr>
            <a:lvl4pPr marL="1371303" indent="0">
              <a:buNone/>
              <a:defRPr sz="900"/>
            </a:lvl4pPr>
            <a:lvl5pPr marL="1828405" indent="0">
              <a:buNone/>
              <a:defRPr sz="900"/>
            </a:lvl5pPr>
            <a:lvl6pPr marL="2285506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4909A-802D-4F65-A208-4AD36118B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74B85-CCB2-4203-A703-1058955AA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024FE3-1645-4765-9357-F6A186F221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259C4-D240-4397-8628-08271D5AB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86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37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02" indent="0">
              <a:buNone/>
              <a:defRPr sz="2799"/>
            </a:lvl2pPr>
            <a:lvl3pPr marL="914201" indent="0">
              <a:buNone/>
              <a:defRPr sz="2399"/>
            </a:lvl3pPr>
            <a:lvl4pPr marL="1371303" indent="0">
              <a:buNone/>
              <a:defRPr sz="1999"/>
            </a:lvl4pPr>
            <a:lvl5pPr marL="1828405" indent="0">
              <a:buNone/>
              <a:defRPr sz="1999"/>
            </a:lvl5pPr>
            <a:lvl6pPr marL="2285506" indent="0">
              <a:buNone/>
              <a:defRPr sz="1999"/>
            </a:lvl6pPr>
            <a:lvl7pPr marL="2742606" indent="0">
              <a:buNone/>
              <a:defRPr sz="1999"/>
            </a:lvl7pPr>
            <a:lvl8pPr marL="3199707" indent="0">
              <a:buNone/>
              <a:defRPr sz="1999"/>
            </a:lvl8pPr>
            <a:lvl9pPr marL="3656807" indent="0">
              <a:buNone/>
              <a:defRPr sz="19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02" indent="0">
              <a:buNone/>
              <a:defRPr sz="1200"/>
            </a:lvl2pPr>
            <a:lvl3pPr marL="914201" indent="0">
              <a:buNone/>
              <a:defRPr sz="1000"/>
            </a:lvl3pPr>
            <a:lvl4pPr marL="1371303" indent="0">
              <a:buNone/>
              <a:defRPr sz="900"/>
            </a:lvl4pPr>
            <a:lvl5pPr marL="1828405" indent="0">
              <a:buNone/>
              <a:defRPr sz="900"/>
            </a:lvl5pPr>
            <a:lvl6pPr marL="2285506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9FB599-2797-468F-8530-205B23D5B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DB0D8C-7C6B-4379-8F7B-DB53F425B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7F4EC9-686A-4777-BFC7-5EAEE0E57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369EA-F020-410C-90F2-2120022F3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447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997116-ED12-451A-819C-939EB0D08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5F54F7-C49D-4466-AEA9-0B64F9C6A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26983C-95A0-493F-8AA3-266DA4153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44A62-A04C-460C-A6CA-FFFD15486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685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40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CEADBD-CB4C-423C-8B22-EB71F4847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C7EF21-F2C1-4234-B889-FC5FAD9A2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C3365D-B73C-4C64-A57D-2B1B4AF35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CF2CA-2DB7-4B4A-896C-16CB65AA1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05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6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2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27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5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3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92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5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A4134-4F8D-4C8F-8973-CE390AEA258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0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415AE0-C3E3-4081-924D-C6E5019E5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EE22FA-8FF7-4074-905C-A5DEB5044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2BEF24-48C7-4B45-89DD-613E438F98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1F4711-167F-4144-B226-59CC422933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A5084A-9EA5-44D5-8089-3E49803E9D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C91411-574C-4833-9BBA-42B617DB6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82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102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6pPr>
      <a:lvl7pPr marL="914201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7pPr>
      <a:lvl8pPr marL="1371303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8pPr>
      <a:lvl9pPr marL="1828405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9pPr>
    </p:titleStyle>
    <p:bodyStyle>
      <a:lvl1pPr marL="341305" indent="-341305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1344" indent="-284156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41385" indent="-227008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8573" indent="-227008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5762" indent="-227008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4054" indent="-228550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6pPr>
      <a:lvl7pPr marL="2971156" indent="-228550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7pPr>
      <a:lvl8pPr marL="3428257" indent="-228550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8pPr>
      <a:lvl9pPr marL="3885358" indent="-228550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02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01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3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5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6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606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707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807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95CFB0F-43AA-499B-A436-C4101AF791A1}"/>
              </a:ext>
            </a:extLst>
          </p:cNvPr>
          <p:cNvSpPr txBox="1"/>
          <p:nvPr/>
        </p:nvSpPr>
        <p:spPr>
          <a:xfrm>
            <a:off x="832262" y="2551837"/>
            <a:ext cx="105274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06327">
              <a:defRPr/>
            </a:pPr>
            <a:r>
              <a:rPr lang="en-US" altLang="en-US" sz="5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CHÀO MỪNG CÁC CON ĐẾN VỚI LỚP HỌC TRỰC TUYẾN</a:t>
            </a:r>
            <a:endParaRPr lang="en-US" altLang="en-US" sz="5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658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3D5EE2-E1D0-4361-BB3C-70AA16039369}"/>
              </a:ext>
            </a:extLst>
          </p:cNvPr>
          <p:cNvSpPr/>
          <p:nvPr/>
        </p:nvSpPr>
        <p:spPr>
          <a:xfrm>
            <a:off x="817163" y="876604"/>
            <a:ext cx="31242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872     4 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19C136-C95C-4765-9C22-86B577206675}"/>
              </a:ext>
            </a:extLst>
          </p:cNvPr>
          <p:cNvSpPr/>
          <p:nvPr/>
        </p:nvSpPr>
        <p:spPr>
          <a:xfrm>
            <a:off x="1036238" y="1695754"/>
            <a:ext cx="31242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4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1B708C-F4B7-423A-A97C-C443EFB9A315}"/>
              </a:ext>
            </a:extLst>
          </p:cNvPr>
          <p:cNvSpPr/>
          <p:nvPr/>
        </p:nvSpPr>
        <p:spPr>
          <a:xfrm>
            <a:off x="931463" y="3122916"/>
            <a:ext cx="12763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	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D2EEB8-73D2-42E2-B4DD-DC23C9857A9F}"/>
              </a:ext>
            </a:extLst>
          </p:cNvPr>
          <p:cNvGrpSpPr>
            <a:grpSpLocks/>
          </p:cNvGrpSpPr>
          <p:nvPr/>
        </p:nvGrpSpPr>
        <p:grpSpPr bwMode="auto">
          <a:xfrm>
            <a:off x="2083988" y="1108379"/>
            <a:ext cx="1066800" cy="1317625"/>
            <a:chOff x="2209800" y="1905000"/>
            <a:chExt cx="1066800" cy="131588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81ED05B-DD4C-4104-9644-5D0100D3BC09}"/>
                </a:ext>
              </a:extLst>
            </p:cNvPr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51D6A53-7089-440F-B50A-028D76A1D5E7}"/>
                </a:ext>
              </a:extLst>
            </p:cNvPr>
            <p:cNvCxnSpPr/>
            <p:nvPr/>
          </p:nvCxnSpPr>
          <p:spPr>
            <a:xfrm flipH="1">
              <a:off x="2209800" y="2491597"/>
              <a:ext cx="1066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20FE66-9391-482F-86F0-6DAC3323DD2B}"/>
              </a:ext>
            </a:extLst>
          </p:cNvPr>
          <p:cNvGrpSpPr>
            <a:grpSpLocks/>
          </p:cNvGrpSpPr>
          <p:nvPr/>
        </p:nvGrpSpPr>
        <p:grpSpPr bwMode="auto">
          <a:xfrm>
            <a:off x="626663" y="2467279"/>
            <a:ext cx="3295650" cy="828675"/>
            <a:chOff x="990600" y="3220880"/>
            <a:chExt cx="3295650" cy="83099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EC7DC2-3489-43F4-8D9A-40F8CB4DAFC3}"/>
                </a:ext>
              </a:extLst>
            </p:cNvPr>
            <p:cNvSpPr/>
            <p:nvPr/>
          </p:nvSpPr>
          <p:spPr>
            <a:xfrm>
              <a:off x="1162050" y="3220880"/>
              <a:ext cx="31242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		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B9A4198-6FE7-41A7-8E61-754BFDE4F4CF}"/>
                </a:ext>
              </a:extLst>
            </p:cNvPr>
            <p:cNvCxnSpPr/>
            <p:nvPr/>
          </p:nvCxnSpPr>
          <p:spPr>
            <a:xfrm flipH="1">
              <a:off x="990600" y="3321172"/>
              <a:ext cx="1066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A1088A-4AD6-4D0E-B612-CA6BC30B6B4C}"/>
              </a:ext>
            </a:extLst>
          </p:cNvPr>
          <p:cNvGrpSpPr>
            <a:grpSpLocks/>
          </p:cNvGrpSpPr>
          <p:nvPr/>
        </p:nvGrpSpPr>
        <p:grpSpPr bwMode="auto">
          <a:xfrm>
            <a:off x="798113" y="3854754"/>
            <a:ext cx="1152525" cy="831850"/>
            <a:chOff x="904164" y="4768171"/>
            <a:chExt cx="1153236" cy="83099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981C18-A38E-45A5-81A8-D29B31614E06}"/>
                </a:ext>
              </a:extLst>
            </p:cNvPr>
            <p:cNvSpPr/>
            <p:nvPr/>
          </p:nvSpPr>
          <p:spPr>
            <a:xfrm>
              <a:off x="904164" y="4768171"/>
              <a:ext cx="914964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3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0DBDD0F-3887-4B9A-AEDD-6CAEFE12B5B9}"/>
                </a:ext>
              </a:extLst>
            </p:cNvPr>
            <p:cNvCxnSpPr/>
            <p:nvPr/>
          </p:nvCxnSpPr>
          <p:spPr>
            <a:xfrm flipH="1">
              <a:off x="989942" y="4845878"/>
              <a:ext cx="1067458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790CE14-90AE-4EA9-BD3B-93BF6E8207B1}"/>
              </a:ext>
            </a:extLst>
          </p:cNvPr>
          <p:cNvSpPr txBox="1"/>
          <p:nvPr/>
        </p:nvSpPr>
        <p:spPr>
          <a:xfrm>
            <a:off x="2393551" y="1695754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224B5A-AD6D-4E93-BEC0-708E69529D4B}"/>
              </a:ext>
            </a:extLst>
          </p:cNvPr>
          <p:cNvSpPr txBox="1"/>
          <p:nvPr/>
        </p:nvSpPr>
        <p:spPr>
          <a:xfrm>
            <a:off x="674288" y="1708454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F3CB46-B869-4AD4-8AD7-292EC995CBDA}"/>
              </a:ext>
            </a:extLst>
          </p:cNvPr>
          <p:cNvSpPr txBox="1"/>
          <p:nvPr/>
        </p:nvSpPr>
        <p:spPr>
          <a:xfrm>
            <a:off x="979088" y="2464104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82F171-304E-45C5-8BDB-827AD17EA9AC}"/>
              </a:ext>
            </a:extLst>
          </p:cNvPr>
          <p:cNvSpPr/>
          <p:nvPr/>
        </p:nvSpPr>
        <p:spPr>
          <a:xfrm>
            <a:off x="1312463" y="3854754"/>
            <a:ext cx="127635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	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25E7645-F67B-4532-8F7E-E050748DB823}"/>
              </a:ext>
            </a:extLst>
          </p:cNvPr>
          <p:cNvGrpSpPr>
            <a:grpSpLocks/>
          </p:cNvGrpSpPr>
          <p:nvPr/>
        </p:nvGrpSpPr>
        <p:grpSpPr bwMode="auto">
          <a:xfrm>
            <a:off x="1056876" y="5197779"/>
            <a:ext cx="1066800" cy="831850"/>
            <a:chOff x="990600" y="4776046"/>
            <a:chExt cx="1066800" cy="83099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0091E51-2826-434F-A50A-B5ACF165C64E}"/>
                </a:ext>
              </a:extLst>
            </p:cNvPr>
            <p:cNvSpPr/>
            <p:nvPr/>
          </p:nvSpPr>
          <p:spPr>
            <a:xfrm>
              <a:off x="1066800" y="4776046"/>
              <a:ext cx="9144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0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14B8A68-1919-4351-AB3A-86F955C32DEE}"/>
                </a:ext>
              </a:extLst>
            </p:cNvPr>
            <p:cNvCxnSpPr/>
            <p:nvPr/>
          </p:nvCxnSpPr>
          <p:spPr>
            <a:xfrm flipH="1">
              <a:off x="990600" y="4845824"/>
              <a:ext cx="1066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61B8A3-DAA6-4322-A28C-1921BF6B1985}"/>
              </a:ext>
            </a:extLst>
          </p:cNvPr>
          <p:cNvSpPr txBox="1"/>
          <p:nvPr/>
        </p:nvSpPr>
        <p:spPr>
          <a:xfrm>
            <a:off x="2704701" y="1695754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69AD3A-DF95-48BF-9DDB-D6ABA6396045}"/>
              </a:ext>
            </a:extLst>
          </p:cNvPr>
          <p:cNvSpPr/>
          <p:nvPr/>
        </p:nvSpPr>
        <p:spPr>
          <a:xfrm>
            <a:off x="847326" y="4478641"/>
            <a:ext cx="169227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3 2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F35E11-07DD-412B-8EB7-FB40F61A6FAB}"/>
              </a:ext>
            </a:extLst>
          </p:cNvPr>
          <p:cNvSpPr/>
          <p:nvPr/>
        </p:nvSpPr>
        <p:spPr>
          <a:xfrm>
            <a:off x="3830852" y="814691"/>
            <a:ext cx="31242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375     5 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BDC5B9-E93A-4B37-9B31-6E1A5D73AED4}"/>
              </a:ext>
            </a:extLst>
          </p:cNvPr>
          <p:cNvSpPr/>
          <p:nvPr/>
        </p:nvSpPr>
        <p:spPr>
          <a:xfrm>
            <a:off x="4021352" y="1633841"/>
            <a:ext cx="31242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48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89769C-7772-4AB6-A2FB-F5DEE5EC2B1B}"/>
              </a:ext>
            </a:extLst>
          </p:cNvPr>
          <p:cNvSpPr/>
          <p:nvPr/>
        </p:nvSpPr>
        <p:spPr>
          <a:xfrm>
            <a:off x="3973727" y="3129266"/>
            <a:ext cx="12763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	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6A6119F-C956-44AE-B4B9-314005C3CA6A}"/>
              </a:ext>
            </a:extLst>
          </p:cNvPr>
          <p:cNvGrpSpPr>
            <a:grpSpLocks/>
          </p:cNvGrpSpPr>
          <p:nvPr/>
        </p:nvGrpSpPr>
        <p:grpSpPr bwMode="auto">
          <a:xfrm>
            <a:off x="5069102" y="1046466"/>
            <a:ext cx="1066800" cy="1316038"/>
            <a:chOff x="2209800" y="1905000"/>
            <a:chExt cx="1066800" cy="131588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E62A6FA-F6D2-456A-81B2-05E260C2F988}"/>
                </a:ext>
              </a:extLst>
            </p:cNvPr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38937DA-B013-47CF-A93A-B82D9553B61B}"/>
                </a:ext>
              </a:extLst>
            </p:cNvPr>
            <p:cNvCxnSpPr/>
            <p:nvPr/>
          </p:nvCxnSpPr>
          <p:spPr>
            <a:xfrm flipH="1">
              <a:off x="2209800" y="2492304"/>
              <a:ext cx="1066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DD017DB-8F20-407C-BCB1-F7A1B4B3450F}"/>
              </a:ext>
            </a:extLst>
          </p:cNvPr>
          <p:cNvGrpSpPr>
            <a:grpSpLocks/>
          </p:cNvGrpSpPr>
          <p:nvPr/>
        </p:nvGrpSpPr>
        <p:grpSpPr bwMode="auto">
          <a:xfrm>
            <a:off x="3973727" y="2362504"/>
            <a:ext cx="2817813" cy="830262"/>
            <a:chOff x="990600" y="3220880"/>
            <a:chExt cx="3295650" cy="83099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316E4D8-4B6D-4113-B260-1D3BB2813673}"/>
                </a:ext>
              </a:extLst>
            </p:cNvPr>
            <p:cNvSpPr/>
            <p:nvPr/>
          </p:nvSpPr>
          <p:spPr>
            <a:xfrm>
              <a:off x="1161417" y="3220880"/>
              <a:ext cx="3124833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		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2478C00-F62C-4E9F-8183-536EB2763766}"/>
                </a:ext>
              </a:extLst>
            </p:cNvPr>
            <p:cNvCxnSpPr/>
            <p:nvPr/>
          </p:nvCxnSpPr>
          <p:spPr>
            <a:xfrm flipH="1">
              <a:off x="990600" y="3320981"/>
              <a:ext cx="1067605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8B97B33-7560-44E1-AF4A-35809D8498A8}"/>
              </a:ext>
            </a:extLst>
          </p:cNvPr>
          <p:cNvGrpSpPr>
            <a:grpSpLocks/>
          </p:cNvGrpSpPr>
          <p:nvPr/>
        </p:nvGrpSpPr>
        <p:grpSpPr bwMode="auto">
          <a:xfrm>
            <a:off x="3849902" y="3932541"/>
            <a:ext cx="1143000" cy="831850"/>
            <a:chOff x="990600" y="4791795"/>
            <a:chExt cx="1143000" cy="83099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D8F2507-25D2-439D-B765-5804C0437F7E}"/>
                </a:ext>
              </a:extLst>
            </p:cNvPr>
            <p:cNvSpPr/>
            <p:nvPr/>
          </p:nvSpPr>
          <p:spPr>
            <a:xfrm>
              <a:off x="1219200" y="4791795"/>
              <a:ext cx="9144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0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125491C-3AA3-453F-9A66-31392DDD72F0}"/>
                </a:ext>
              </a:extLst>
            </p:cNvPr>
            <p:cNvCxnSpPr/>
            <p:nvPr/>
          </p:nvCxnSpPr>
          <p:spPr>
            <a:xfrm flipH="1">
              <a:off x="990600" y="4845715"/>
              <a:ext cx="1066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E397260-9F30-47B6-A233-21AABDD77B96}"/>
              </a:ext>
            </a:extLst>
          </p:cNvPr>
          <p:cNvSpPr txBox="1"/>
          <p:nvPr/>
        </p:nvSpPr>
        <p:spPr>
          <a:xfrm>
            <a:off x="5450102" y="1644954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F580B3-EFCD-47C0-BA77-396497716939}"/>
              </a:ext>
            </a:extLst>
          </p:cNvPr>
          <p:cNvSpPr txBox="1"/>
          <p:nvPr/>
        </p:nvSpPr>
        <p:spPr>
          <a:xfrm>
            <a:off x="3830852" y="1610029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B22F13-E012-4128-B227-D84FE6CF17DB}"/>
              </a:ext>
            </a:extLst>
          </p:cNvPr>
          <p:cNvSpPr txBox="1"/>
          <p:nvPr/>
        </p:nvSpPr>
        <p:spPr>
          <a:xfrm>
            <a:off x="4281702" y="2351391"/>
            <a:ext cx="838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0" name="Rectangle 1">
            <a:extLst>
              <a:ext uri="{FF2B5EF4-FFF2-40B4-BE49-F238E27FC236}">
                <a16:creationId xmlns:a16="http://schemas.microsoft.com/office/drawing/2014/main" id="{5F9B7384-541A-404D-BC8A-6FE8C1FD6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40" y="222028"/>
            <a:ext cx="8686800" cy="123110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u="sng" err="1">
                <a:solidFill>
                  <a:srgbClr val="C00000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sz="4000" b="1" u="sng">
                <a:solidFill>
                  <a:srgbClr val="C00000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 1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2CEF0B0-3EB6-4975-8265-26521B117557}"/>
              </a:ext>
            </a:extLst>
          </p:cNvPr>
          <p:cNvSpPr/>
          <p:nvPr/>
        </p:nvSpPr>
        <p:spPr>
          <a:xfrm>
            <a:off x="6803490" y="803578"/>
            <a:ext cx="31242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390     6 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E3E0519-C361-43E8-A96D-02F97CD34ABE}"/>
              </a:ext>
            </a:extLst>
          </p:cNvPr>
          <p:cNvSpPr/>
          <p:nvPr/>
        </p:nvSpPr>
        <p:spPr>
          <a:xfrm>
            <a:off x="6993990" y="1622728"/>
            <a:ext cx="31242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06598BE-BC47-45F6-A44A-E5F1423DC8F0}"/>
              </a:ext>
            </a:extLst>
          </p:cNvPr>
          <p:cNvSpPr/>
          <p:nvPr/>
        </p:nvSpPr>
        <p:spPr>
          <a:xfrm>
            <a:off x="6946365" y="3118153"/>
            <a:ext cx="12763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	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5A29FB8-170B-434C-9255-77058C1CBD9A}"/>
              </a:ext>
            </a:extLst>
          </p:cNvPr>
          <p:cNvGrpSpPr>
            <a:grpSpLocks/>
          </p:cNvGrpSpPr>
          <p:nvPr/>
        </p:nvGrpSpPr>
        <p:grpSpPr bwMode="auto">
          <a:xfrm>
            <a:off x="8041740" y="1035353"/>
            <a:ext cx="1066800" cy="1316038"/>
            <a:chOff x="2209800" y="1905000"/>
            <a:chExt cx="1066800" cy="131588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977E890-14B8-4AF5-8F78-4B90D7E9B1F8}"/>
                </a:ext>
              </a:extLst>
            </p:cNvPr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3FCAD8C-5DC9-44D6-AFE5-48ADBB75EDB3}"/>
                </a:ext>
              </a:extLst>
            </p:cNvPr>
            <p:cNvCxnSpPr/>
            <p:nvPr/>
          </p:nvCxnSpPr>
          <p:spPr>
            <a:xfrm flipH="1">
              <a:off x="2209800" y="2492304"/>
              <a:ext cx="1066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8E619C6-4747-4F71-A5F3-9850C3F3558B}"/>
              </a:ext>
            </a:extLst>
          </p:cNvPr>
          <p:cNvGrpSpPr>
            <a:grpSpLocks/>
          </p:cNvGrpSpPr>
          <p:nvPr/>
        </p:nvGrpSpPr>
        <p:grpSpPr bwMode="auto">
          <a:xfrm>
            <a:off x="6946365" y="2351391"/>
            <a:ext cx="2816225" cy="830262"/>
            <a:chOff x="990600" y="3220880"/>
            <a:chExt cx="3295650" cy="830997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8DF2664-E2E4-4DF2-87D9-BF4183EFDA37}"/>
                </a:ext>
              </a:extLst>
            </p:cNvPr>
            <p:cNvSpPr/>
            <p:nvPr/>
          </p:nvSpPr>
          <p:spPr>
            <a:xfrm>
              <a:off x="1161513" y="3220880"/>
              <a:ext cx="3124737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		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99C6ACE-551F-43D8-942C-8DE497B3EA9D}"/>
                </a:ext>
              </a:extLst>
            </p:cNvPr>
            <p:cNvCxnSpPr/>
            <p:nvPr/>
          </p:nvCxnSpPr>
          <p:spPr>
            <a:xfrm flipH="1">
              <a:off x="990600" y="3320981"/>
              <a:ext cx="1068206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2030ED3-8490-44FA-B5CC-CD8A1DF1B77E}"/>
              </a:ext>
            </a:extLst>
          </p:cNvPr>
          <p:cNvGrpSpPr>
            <a:grpSpLocks/>
          </p:cNvGrpSpPr>
          <p:nvPr/>
        </p:nvGrpSpPr>
        <p:grpSpPr bwMode="auto">
          <a:xfrm>
            <a:off x="6822540" y="3921428"/>
            <a:ext cx="1143000" cy="831850"/>
            <a:chOff x="990600" y="4791795"/>
            <a:chExt cx="1143000" cy="83099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FBC0F9A-B419-4E16-A6FD-B4900603C814}"/>
                </a:ext>
              </a:extLst>
            </p:cNvPr>
            <p:cNvSpPr/>
            <p:nvPr/>
          </p:nvSpPr>
          <p:spPr>
            <a:xfrm>
              <a:off x="1219200" y="4791795"/>
              <a:ext cx="9144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0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B419C9A-7C77-4673-AED7-C163E6FA5DAD}"/>
                </a:ext>
              </a:extLst>
            </p:cNvPr>
            <p:cNvCxnSpPr/>
            <p:nvPr/>
          </p:nvCxnSpPr>
          <p:spPr>
            <a:xfrm flipH="1">
              <a:off x="990600" y="4845715"/>
              <a:ext cx="1066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939F7ECC-6461-4A66-AE0E-EA41D43C2889}"/>
              </a:ext>
            </a:extLst>
          </p:cNvPr>
          <p:cNvSpPr txBox="1"/>
          <p:nvPr/>
        </p:nvSpPr>
        <p:spPr>
          <a:xfrm>
            <a:off x="8422740" y="1633841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159E6ED-4D3F-4FF6-853F-2E759F65DC67}"/>
              </a:ext>
            </a:extLst>
          </p:cNvPr>
          <p:cNvSpPr txBox="1"/>
          <p:nvPr/>
        </p:nvSpPr>
        <p:spPr>
          <a:xfrm>
            <a:off x="6803490" y="1598916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293C19-EB5A-423C-BCE7-7B2A682B223E}"/>
              </a:ext>
            </a:extLst>
          </p:cNvPr>
          <p:cNvSpPr txBox="1"/>
          <p:nvPr/>
        </p:nvSpPr>
        <p:spPr>
          <a:xfrm>
            <a:off x="7254340" y="2340278"/>
            <a:ext cx="838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8BA560F-C635-4EAE-805E-55E4634C7B36}"/>
              </a:ext>
            </a:extLst>
          </p:cNvPr>
          <p:cNvSpPr/>
          <p:nvPr/>
        </p:nvSpPr>
        <p:spPr>
          <a:xfrm>
            <a:off x="9508590" y="814692"/>
            <a:ext cx="31242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905     5 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B4A5870-67DD-43C7-B6C9-D310D02DC8C5}"/>
              </a:ext>
            </a:extLst>
          </p:cNvPr>
          <p:cNvSpPr/>
          <p:nvPr/>
        </p:nvSpPr>
        <p:spPr>
          <a:xfrm>
            <a:off x="9727665" y="1633842"/>
            <a:ext cx="31242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4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E6DC9AB-0AEF-4DA7-B524-D42783DE4634}"/>
              </a:ext>
            </a:extLst>
          </p:cNvPr>
          <p:cNvSpPr/>
          <p:nvPr/>
        </p:nvSpPr>
        <p:spPr>
          <a:xfrm>
            <a:off x="9318090" y="3007029"/>
            <a:ext cx="127635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	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12B03DE-E532-4391-A11F-A713ADB4558D}"/>
              </a:ext>
            </a:extLst>
          </p:cNvPr>
          <p:cNvGrpSpPr>
            <a:grpSpLocks/>
          </p:cNvGrpSpPr>
          <p:nvPr/>
        </p:nvGrpSpPr>
        <p:grpSpPr bwMode="auto">
          <a:xfrm>
            <a:off x="10775415" y="1046467"/>
            <a:ext cx="1066800" cy="1316037"/>
            <a:chOff x="2209800" y="1905000"/>
            <a:chExt cx="1066800" cy="1315880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C7812DD-B4B7-4F71-B7F2-BADD636DDE62}"/>
                </a:ext>
              </a:extLst>
            </p:cNvPr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FE526AF-926A-4E8A-BB5A-1A549D68AF1D}"/>
                </a:ext>
              </a:extLst>
            </p:cNvPr>
            <p:cNvCxnSpPr/>
            <p:nvPr/>
          </p:nvCxnSpPr>
          <p:spPr>
            <a:xfrm flipH="1">
              <a:off x="2209800" y="2492305"/>
              <a:ext cx="1066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369A92D-24F8-4AFB-9D6E-00E25C0E860C}"/>
              </a:ext>
            </a:extLst>
          </p:cNvPr>
          <p:cNvGrpSpPr>
            <a:grpSpLocks/>
          </p:cNvGrpSpPr>
          <p:nvPr/>
        </p:nvGrpSpPr>
        <p:grpSpPr bwMode="auto">
          <a:xfrm>
            <a:off x="9318090" y="2403779"/>
            <a:ext cx="3295650" cy="830263"/>
            <a:chOff x="990600" y="3220880"/>
            <a:chExt cx="3295650" cy="830997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D4419FA-972E-40C1-A6D2-F6DE23432E21}"/>
                </a:ext>
              </a:extLst>
            </p:cNvPr>
            <p:cNvSpPr/>
            <p:nvPr/>
          </p:nvSpPr>
          <p:spPr>
            <a:xfrm>
              <a:off x="1162050" y="3220880"/>
              <a:ext cx="31242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		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</a:endParaRP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AA9116A-4CD9-4A3F-BB1A-A9F091DC13DE}"/>
                </a:ext>
              </a:extLst>
            </p:cNvPr>
            <p:cNvCxnSpPr/>
            <p:nvPr/>
          </p:nvCxnSpPr>
          <p:spPr>
            <a:xfrm flipH="1">
              <a:off x="990600" y="3320981"/>
              <a:ext cx="1066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A6E744E-6335-473C-8361-01C92191A07A}"/>
              </a:ext>
            </a:extLst>
          </p:cNvPr>
          <p:cNvGrpSpPr>
            <a:grpSpLocks/>
          </p:cNvGrpSpPr>
          <p:nvPr/>
        </p:nvGrpSpPr>
        <p:grpSpPr bwMode="auto">
          <a:xfrm>
            <a:off x="9489540" y="3791254"/>
            <a:ext cx="1152525" cy="831850"/>
            <a:chOff x="904164" y="4768171"/>
            <a:chExt cx="1153236" cy="830997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A11CCB8-FF7C-494B-AD61-80DA0524470B}"/>
                </a:ext>
              </a:extLst>
            </p:cNvPr>
            <p:cNvSpPr/>
            <p:nvPr/>
          </p:nvSpPr>
          <p:spPr>
            <a:xfrm>
              <a:off x="904164" y="4768171"/>
              <a:ext cx="914964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0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4BBD3DC-FF5D-4D6A-923B-241AE14B0922}"/>
                </a:ext>
              </a:extLst>
            </p:cNvPr>
            <p:cNvCxnSpPr/>
            <p:nvPr/>
          </p:nvCxnSpPr>
          <p:spPr>
            <a:xfrm flipH="1">
              <a:off x="989942" y="4845879"/>
              <a:ext cx="1067458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54C82D45-A004-4299-B1D1-598096B10EA1}"/>
              </a:ext>
            </a:extLst>
          </p:cNvPr>
          <p:cNvSpPr txBox="1"/>
          <p:nvPr/>
        </p:nvSpPr>
        <p:spPr>
          <a:xfrm>
            <a:off x="11084978" y="1633842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B422691-1236-4800-A7F9-179C2AF1450A}"/>
              </a:ext>
            </a:extLst>
          </p:cNvPr>
          <p:cNvSpPr txBox="1"/>
          <p:nvPr/>
        </p:nvSpPr>
        <p:spPr>
          <a:xfrm>
            <a:off x="9365715" y="1644954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C8F6E3A-81F4-4632-9B18-A66B4F996446}"/>
              </a:ext>
            </a:extLst>
          </p:cNvPr>
          <p:cNvSpPr txBox="1"/>
          <p:nvPr/>
        </p:nvSpPr>
        <p:spPr>
          <a:xfrm>
            <a:off x="9670515" y="2402192"/>
            <a:ext cx="8382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3E44BC6-549F-425B-BB52-3F727DB16DC2}"/>
              </a:ext>
            </a:extLst>
          </p:cNvPr>
          <p:cNvSpPr/>
          <p:nvPr/>
        </p:nvSpPr>
        <p:spPr>
          <a:xfrm>
            <a:off x="10003890" y="3791254"/>
            <a:ext cx="127635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	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769BE75-D59A-494B-A355-931ADBA89F7D}"/>
              </a:ext>
            </a:extLst>
          </p:cNvPr>
          <p:cNvGrpSpPr>
            <a:grpSpLocks/>
          </p:cNvGrpSpPr>
          <p:nvPr/>
        </p:nvGrpSpPr>
        <p:grpSpPr bwMode="auto">
          <a:xfrm>
            <a:off x="9748303" y="5134279"/>
            <a:ext cx="1066800" cy="831850"/>
            <a:chOff x="990600" y="4776046"/>
            <a:chExt cx="1066800" cy="830997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0C076E1-BCE7-446C-90F2-1B4515F69AC9}"/>
                </a:ext>
              </a:extLst>
            </p:cNvPr>
            <p:cNvSpPr/>
            <p:nvPr/>
          </p:nvSpPr>
          <p:spPr>
            <a:xfrm>
              <a:off x="1066800" y="4776046"/>
              <a:ext cx="9144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0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</a:endParaRP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5705800-8E3E-4FEF-84C9-16BF7CAA7B10}"/>
                </a:ext>
              </a:extLst>
            </p:cNvPr>
            <p:cNvCxnSpPr/>
            <p:nvPr/>
          </p:nvCxnSpPr>
          <p:spPr>
            <a:xfrm flipH="1">
              <a:off x="990600" y="4845824"/>
              <a:ext cx="1066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E7B12AD1-EDB7-44AE-AA34-5CF595E3EC01}"/>
              </a:ext>
            </a:extLst>
          </p:cNvPr>
          <p:cNvSpPr txBox="1"/>
          <p:nvPr/>
        </p:nvSpPr>
        <p:spPr>
          <a:xfrm>
            <a:off x="11396128" y="1633842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545C9F0-306A-40F3-AC20-3F89F05DFD9B}"/>
              </a:ext>
            </a:extLst>
          </p:cNvPr>
          <p:cNvSpPr/>
          <p:nvPr/>
        </p:nvSpPr>
        <p:spPr>
          <a:xfrm>
            <a:off x="9540340" y="4415142"/>
            <a:ext cx="1690688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5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0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6" grpId="0"/>
      <p:bldP spid="17" grpId="0"/>
      <p:bldP spid="18" grpId="0"/>
      <p:bldP spid="19" grpId="0"/>
      <p:bldP spid="23" grpId="0"/>
      <p:bldP spid="24" grpId="0"/>
      <p:bldP spid="25" grpId="0"/>
      <p:bldP spid="26" grpId="0"/>
      <p:bldP spid="27" grpId="0"/>
      <p:bldP spid="37" grpId="0"/>
      <p:bldP spid="38" grpId="0"/>
      <p:bldP spid="39" grpId="0"/>
      <p:bldP spid="45" grpId="0"/>
      <p:bldP spid="46" grpId="0"/>
      <p:bldP spid="47" grpId="0"/>
      <p:bldP spid="57" grpId="0"/>
      <p:bldP spid="58" grpId="0"/>
      <p:bldP spid="59" grpId="0"/>
      <p:bldP spid="62" grpId="0"/>
      <p:bldP spid="63" grpId="0"/>
      <p:bldP spid="64" grpId="0"/>
      <p:bldP spid="74" grpId="0"/>
      <p:bldP spid="75" grpId="0"/>
      <p:bldP spid="76" grpId="0"/>
      <p:bldP spid="77" grpId="0"/>
      <p:bldP spid="81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EE4B11-147D-4C5D-9A03-5503DE20429F}"/>
              </a:ext>
            </a:extLst>
          </p:cNvPr>
          <p:cNvSpPr/>
          <p:nvPr/>
        </p:nvSpPr>
        <p:spPr>
          <a:xfrm>
            <a:off x="562770" y="893389"/>
            <a:ext cx="31242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457     4 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A26894-E551-4B3F-885B-395264B1C6B8}"/>
              </a:ext>
            </a:extLst>
          </p:cNvPr>
          <p:cNvSpPr/>
          <p:nvPr/>
        </p:nvSpPr>
        <p:spPr>
          <a:xfrm>
            <a:off x="1917118" y="1712539"/>
            <a:ext cx="5246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414817-BFAF-40E2-9D88-F5422D710FED}"/>
              </a:ext>
            </a:extLst>
          </p:cNvPr>
          <p:cNvSpPr/>
          <p:nvPr/>
        </p:nvSpPr>
        <p:spPr>
          <a:xfrm>
            <a:off x="677070" y="3139701"/>
            <a:ext cx="12763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	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76FBA4-14AB-4527-AAEC-BAC731AD7621}"/>
              </a:ext>
            </a:extLst>
          </p:cNvPr>
          <p:cNvGrpSpPr>
            <a:grpSpLocks/>
          </p:cNvGrpSpPr>
          <p:nvPr/>
        </p:nvGrpSpPr>
        <p:grpSpPr bwMode="auto">
          <a:xfrm>
            <a:off x="1829595" y="1125164"/>
            <a:ext cx="1066800" cy="1316037"/>
            <a:chOff x="2209800" y="1905000"/>
            <a:chExt cx="1066800" cy="131588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447778-D892-43DA-BD37-FF0C78DA97FE}"/>
                </a:ext>
              </a:extLst>
            </p:cNvPr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DCB8EEF-E272-417A-AD6B-BA9C00416DB4}"/>
                </a:ext>
              </a:extLst>
            </p:cNvPr>
            <p:cNvCxnSpPr/>
            <p:nvPr/>
          </p:nvCxnSpPr>
          <p:spPr>
            <a:xfrm flipH="1">
              <a:off x="2209800" y="2492305"/>
              <a:ext cx="1066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8EF139-0516-4CF1-AC5A-F14BCB516471}"/>
              </a:ext>
            </a:extLst>
          </p:cNvPr>
          <p:cNvGrpSpPr>
            <a:grpSpLocks/>
          </p:cNvGrpSpPr>
          <p:nvPr/>
        </p:nvGrpSpPr>
        <p:grpSpPr bwMode="auto">
          <a:xfrm>
            <a:off x="372270" y="2482476"/>
            <a:ext cx="3295650" cy="830263"/>
            <a:chOff x="990600" y="3220880"/>
            <a:chExt cx="3295650" cy="83099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B7A81E-7E8F-4948-96EF-8777610BF5C6}"/>
                </a:ext>
              </a:extLst>
            </p:cNvPr>
            <p:cNvSpPr/>
            <p:nvPr/>
          </p:nvSpPr>
          <p:spPr>
            <a:xfrm>
              <a:off x="1162050" y="3220880"/>
              <a:ext cx="31242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1F9E74F-589E-4CC2-A5B8-1AC1A1A6D74F}"/>
                </a:ext>
              </a:extLst>
            </p:cNvPr>
            <p:cNvCxnSpPr/>
            <p:nvPr/>
          </p:nvCxnSpPr>
          <p:spPr>
            <a:xfrm flipH="1">
              <a:off x="990600" y="3320981"/>
              <a:ext cx="1066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235039-13C7-4B51-A6EA-7E590597A5C8}"/>
              </a:ext>
            </a:extLst>
          </p:cNvPr>
          <p:cNvGrpSpPr>
            <a:grpSpLocks/>
          </p:cNvGrpSpPr>
          <p:nvPr/>
        </p:nvGrpSpPr>
        <p:grpSpPr bwMode="auto">
          <a:xfrm>
            <a:off x="543720" y="3861223"/>
            <a:ext cx="1593754" cy="842170"/>
            <a:chOff x="904164" y="4757862"/>
            <a:chExt cx="1162429" cy="84130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8E4B0C-AE43-4274-BDEA-4F26D05120F3}"/>
                </a:ext>
              </a:extLst>
            </p:cNvPr>
            <p:cNvSpPr/>
            <p:nvPr/>
          </p:nvSpPr>
          <p:spPr>
            <a:xfrm>
              <a:off x="904164" y="4768171"/>
              <a:ext cx="68673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1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27F96D-A01C-4A90-9318-F29DB7710045}"/>
                </a:ext>
              </a:extLst>
            </p:cNvPr>
            <p:cNvCxnSpPr/>
            <p:nvPr/>
          </p:nvCxnSpPr>
          <p:spPr>
            <a:xfrm flipH="1">
              <a:off x="918058" y="4830250"/>
              <a:ext cx="1067554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3A00658-D543-4936-B945-F88E29C66EE7}"/>
                </a:ext>
              </a:extLst>
            </p:cNvPr>
            <p:cNvSpPr/>
            <p:nvPr/>
          </p:nvSpPr>
          <p:spPr>
            <a:xfrm>
              <a:off x="1151878" y="4757862"/>
              <a:ext cx="914715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4800" b="1" ker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177A3CA-34BF-418B-B52B-0BCD7FE35196}"/>
              </a:ext>
            </a:extLst>
          </p:cNvPr>
          <p:cNvSpPr txBox="1"/>
          <p:nvPr/>
        </p:nvSpPr>
        <p:spPr>
          <a:xfrm>
            <a:off x="419895" y="1723651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C640E9-DCBE-4686-B71B-B96BACBDB5B4}"/>
              </a:ext>
            </a:extLst>
          </p:cNvPr>
          <p:cNvSpPr txBox="1"/>
          <p:nvPr/>
        </p:nvSpPr>
        <p:spPr>
          <a:xfrm>
            <a:off x="724695" y="2480889"/>
            <a:ext cx="8382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1514EB4-9AE7-4B5E-86D1-5FBA7474A0C3}"/>
              </a:ext>
            </a:extLst>
          </p:cNvPr>
          <p:cNvGrpSpPr>
            <a:grpSpLocks/>
          </p:cNvGrpSpPr>
          <p:nvPr/>
        </p:nvGrpSpPr>
        <p:grpSpPr bwMode="auto">
          <a:xfrm>
            <a:off x="802483" y="5214565"/>
            <a:ext cx="1066800" cy="831850"/>
            <a:chOff x="990600" y="4776047"/>
            <a:chExt cx="1066800" cy="83099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957FFBF-321C-4D1C-B67D-BACD7B32DC62}"/>
                </a:ext>
              </a:extLst>
            </p:cNvPr>
            <p:cNvSpPr/>
            <p:nvPr/>
          </p:nvSpPr>
          <p:spPr>
            <a:xfrm>
              <a:off x="1066800" y="4776047"/>
              <a:ext cx="9144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1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714DA28-5ACF-4378-B34C-4F4ED6962AD3}"/>
                </a:ext>
              </a:extLst>
            </p:cNvPr>
            <p:cNvCxnSpPr/>
            <p:nvPr/>
          </p:nvCxnSpPr>
          <p:spPr>
            <a:xfrm flipH="1">
              <a:off x="990600" y="4845824"/>
              <a:ext cx="1066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094C9B9-EFD3-4F3E-B07B-4375A911DA2F}"/>
              </a:ext>
            </a:extLst>
          </p:cNvPr>
          <p:cNvSpPr/>
          <p:nvPr/>
        </p:nvSpPr>
        <p:spPr>
          <a:xfrm>
            <a:off x="592933" y="4495426"/>
            <a:ext cx="169068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1 6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2D1CFB-0A37-4C6C-BDBF-A3E0E1DF13F2}"/>
              </a:ext>
            </a:extLst>
          </p:cNvPr>
          <p:cNvSpPr/>
          <p:nvPr/>
        </p:nvSpPr>
        <p:spPr>
          <a:xfrm>
            <a:off x="3625850" y="857109"/>
            <a:ext cx="31242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578     3 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AE0D8C-34C3-4608-B085-1C7DE6283423}"/>
              </a:ext>
            </a:extLst>
          </p:cNvPr>
          <p:cNvSpPr/>
          <p:nvPr/>
        </p:nvSpPr>
        <p:spPr>
          <a:xfrm>
            <a:off x="3844925" y="1674672"/>
            <a:ext cx="3279775" cy="8334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08AB7E-47E4-4991-8A94-72C85FC88DBB}"/>
              </a:ext>
            </a:extLst>
          </p:cNvPr>
          <p:cNvSpPr/>
          <p:nvPr/>
        </p:nvSpPr>
        <p:spPr>
          <a:xfrm>
            <a:off x="3613831" y="3124059"/>
            <a:ext cx="14097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	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E99605F-3D2F-4E90-8BE3-27B9182392A8}"/>
              </a:ext>
            </a:extLst>
          </p:cNvPr>
          <p:cNvGrpSpPr>
            <a:grpSpLocks/>
          </p:cNvGrpSpPr>
          <p:nvPr/>
        </p:nvGrpSpPr>
        <p:grpSpPr bwMode="auto">
          <a:xfrm>
            <a:off x="4892675" y="1088884"/>
            <a:ext cx="1066800" cy="1316038"/>
            <a:chOff x="2209800" y="1905000"/>
            <a:chExt cx="1066800" cy="131588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851A1C-FD1F-4AA7-8ABE-38BBF698E54D}"/>
                </a:ext>
              </a:extLst>
            </p:cNvPr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F6101F8-7E49-4A65-B910-00992A42BD4A}"/>
                </a:ext>
              </a:extLst>
            </p:cNvPr>
            <p:cNvCxnSpPr/>
            <p:nvPr/>
          </p:nvCxnSpPr>
          <p:spPr>
            <a:xfrm flipH="1">
              <a:off x="2209800" y="2492304"/>
              <a:ext cx="1066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2780724-D115-4C0A-8695-9FF0618ED7FF}"/>
              </a:ext>
            </a:extLst>
          </p:cNvPr>
          <p:cNvGrpSpPr>
            <a:grpSpLocks/>
          </p:cNvGrpSpPr>
          <p:nvPr/>
        </p:nvGrpSpPr>
        <p:grpSpPr bwMode="auto">
          <a:xfrm>
            <a:off x="3435350" y="2446197"/>
            <a:ext cx="3295650" cy="830262"/>
            <a:chOff x="990600" y="3220880"/>
            <a:chExt cx="3295650" cy="83099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8842DAA-D515-49AA-81D0-FC11BA62076D}"/>
                </a:ext>
              </a:extLst>
            </p:cNvPr>
            <p:cNvSpPr/>
            <p:nvPr/>
          </p:nvSpPr>
          <p:spPr>
            <a:xfrm>
              <a:off x="1162050" y="3220880"/>
              <a:ext cx="31242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27		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361ADD-875A-4082-9CDA-88A533E5179E}"/>
                </a:ext>
              </a:extLst>
            </p:cNvPr>
            <p:cNvCxnSpPr/>
            <p:nvPr/>
          </p:nvCxnSpPr>
          <p:spPr>
            <a:xfrm flipH="1">
              <a:off x="990600" y="3320981"/>
              <a:ext cx="1066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8483D91-1069-4BFC-B4B6-533106B2D44F}"/>
              </a:ext>
            </a:extLst>
          </p:cNvPr>
          <p:cNvGrpSpPr>
            <a:grpSpLocks/>
          </p:cNvGrpSpPr>
          <p:nvPr/>
        </p:nvGrpSpPr>
        <p:grpSpPr bwMode="auto">
          <a:xfrm>
            <a:off x="3606800" y="3830497"/>
            <a:ext cx="2222500" cy="830262"/>
            <a:chOff x="904164" y="4768169"/>
            <a:chExt cx="1640719" cy="83099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A358A8C-D39E-43BF-BA1C-2EE2D433A453}"/>
                </a:ext>
              </a:extLst>
            </p:cNvPr>
            <p:cNvSpPr/>
            <p:nvPr/>
          </p:nvSpPr>
          <p:spPr>
            <a:xfrm>
              <a:off x="904164" y="4768169"/>
              <a:ext cx="1640719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0 8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E455862-012A-4D01-B987-F4744CD6AF98}"/>
                </a:ext>
              </a:extLst>
            </p:cNvPr>
            <p:cNvCxnSpPr/>
            <p:nvPr/>
          </p:nvCxnSpPr>
          <p:spPr>
            <a:xfrm flipH="1">
              <a:off x="989716" y="4846025"/>
              <a:ext cx="1067639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05A34D1-BEB3-4579-909E-A9A7E8979126}"/>
              </a:ext>
            </a:extLst>
          </p:cNvPr>
          <p:cNvSpPr txBox="1"/>
          <p:nvPr/>
        </p:nvSpPr>
        <p:spPr>
          <a:xfrm>
            <a:off x="3482975" y="1687372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02353A1-7BF5-4053-A2C6-A0B1E7AF4133}"/>
              </a:ext>
            </a:extLst>
          </p:cNvPr>
          <p:cNvGrpSpPr>
            <a:grpSpLocks/>
          </p:cNvGrpSpPr>
          <p:nvPr/>
        </p:nvGrpSpPr>
        <p:grpSpPr bwMode="auto">
          <a:xfrm>
            <a:off x="3865563" y="5246547"/>
            <a:ext cx="1303337" cy="830262"/>
            <a:chOff x="990600" y="4776046"/>
            <a:chExt cx="1066800" cy="90435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1A23A67-8838-4C3D-BBFA-1CAE1FD91163}"/>
                </a:ext>
              </a:extLst>
            </p:cNvPr>
            <p:cNvSpPr/>
            <p:nvPr/>
          </p:nvSpPr>
          <p:spPr>
            <a:xfrm>
              <a:off x="1067264" y="4776046"/>
              <a:ext cx="913473" cy="9043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 2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CD7848E-E580-4507-AEAC-792B9AF8AFFB}"/>
                </a:ext>
              </a:extLst>
            </p:cNvPr>
            <p:cNvCxnSpPr/>
            <p:nvPr/>
          </p:nvCxnSpPr>
          <p:spPr>
            <a:xfrm flipH="1">
              <a:off x="990600" y="4845213"/>
              <a:ext cx="10668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183A8DC8-27F4-4AA6-BBB3-A6B0B6FE50A5}"/>
              </a:ext>
            </a:extLst>
          </p:cNvPr>
          <p:cNvSpPr/>
          <p:nvPr/>
        </p:nvSpPr>
        <p:spPr>
          <a:xfrm>
            <a:off x="3657600" y="4459147"/>
            <a:ext cx="1690688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1B91EE44-8836-4B9B-AC41-E7A8AEFEC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3" y="61516"/>
            <a:ext cx="8686800" cy="123110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u="sng" err="1">
                <a:solidFill>
                  <a:srgbClr val="C00000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sz="4000" b="1" u="sng">
                <a:solidFill>
                  <a:srgbClr val="C00000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 1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4CF6AE8-3124-4DEB-940B-1E507E72F50B}"/>
              </a:ext>
            </a:extLst>
          </p:cNvPr>
          <p:cNvSpPr/>
          <p:nvPr/>
        </p:nvSpPr>
        <p:spPr>
          <a:xfrm>
            <a:off x="6599890" y="844409"/>
            <a:ext cx="31242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489     5 </a:t>
            </a:r>
            <a:endParaRPr lang="en-US" sz="48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4323EBF-956E-4906-B384-8B7DF8EC4994}"/>
              </a:ext>
            </a:extLst>
          </p:cNvPr>
          <p:cNvSpPr/>
          <p:nvPr/>
        </p:nvSpPr>
        <p:spPr>
          <a:xfrm>
            <a:off x="6873875" y="1664008"/>
            <a:ext cx="31242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3F1606-92FE-40BA-BBA5-BFC170980650}"/>
              </a:ext>
            </a:extLst>
          </p:cNvPr>
          <p:cNvSpPr/>
          <p:nvPr/>
        </p:nvSpPr>
        <p:spPr>
          <a:xfrm>
            <a:off x="6742765" y="3158984"/>
            <a:ext cx="12763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	</a:t>
            </a:r>
            <a:endParaRPr lang="en-US" sz="48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D657395-613B-4A75-833F-76D96E3BEE48}"/>
              </a:ext>
            </a:extLst>
          </p:cNvPr>
          <p:cNvGrpSpPr>
            <a:grpSpLocks/>
          </p:cNvGrpSpPr>
          <p:nvPr/>
        </p:nvGrpSpPr>
        <p:grpSpPr bwMode="auto">
          <a:xfrm>
            <a:off x="7838140" y="1076184"/>
            <a:ext cx="1066800" cy="1316038"/>
            <a:chOff x="2209800" y="1905000"/>
            <a:chExt cx="1066800" cy="131588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5DAB628-4490-4492-B0AC-E7F2039CF072}"/>
                </a:ext>
              </a:extLst>
            </p:cNvPr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7708FB5-566B-4ED1-A9C6-370AC83604CA}"/>
                </a:ext>
              </a:extLst>
            </p:cNvPr>
            <p:cNvCxnSpPr/>
            <p:nvPr/>
          </p:nvCxnSpPr>
          <p:spPr>
            <a:xfrm flipH="1">
              <a:off x="2209800" y="2492304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E4C8521-7A52-4F34-82F4-EA00F781AC2B}"/>
              </a:ext>
            </a:extLst>
          </p:cNvPr>
          <p:cNvGrpSpPr>
            <a:grpSpLocks/>
          </p:cNvGrpSpPr>
          <p:nvPr/>
        </p:nvGrpSpPr>
        <p:grpSpPr bwMode="auto">
          <a:xfrm>
            <a:off x="6762982" y="2395852"/>
            <a:ext cx="2817813" cy="830262"/>
            <a:chOff x="990600" y="3220880"/>
            <a:chExt cx="3295650" cy="83099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137B259-3382-42B4-9425-EA216B5762EA}"/>
                </a:ext>
              </a:extLst>
            </p:cNvPr>
            <p:cNvSpPr/>
            <p:nvPr/>
          </p:nvSpPr>
          <p:spPr>
            <a:xfrm>
              <a:off x="1161417" y="3220880"/>
              <a:ext cx="3124833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		</a:t>
              </a:r>
              <a:endParaRPr lang="en-US" sz="4800" dirty="0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ED5CA0B-E357-4F85-80DF-37C6D932C0E1}"/>
                </a:ext>
              </a:extLst>
            </p:cNvPr>
            <p:cNvCxnSpPr/>
            <p:nvPr/>
          </p:nvCxnSpPr>
          <p:spPr>
            <a:xfrm flipH="1">
              <a:off x="990600" y="3320981"/>
              <a:ext cx="106760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FD35081-59F2-4D4B-8866-5D6830CAA08A}"/>
              </a:ext>
            </a:extLst>
          </p:cNvPr>
          <p:cNvGrpSpPr>
            <a:grpSpLocks/>
          </p:cNvGrpSpPr>
          <p:nvPr/>
        </p:nvGrpSpPr>
        <p:grpSpPr bwMode="auto">
          <a:xfrm>
            <a:off x="6618940" y="3962259"/>
            <a:ext cx="1143000" cy="831850"/>
            <a:chOff x="990600" y="4791795"/>
            <a:chExt cx="1143000" cy="830997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CD0EE56-E456-4748-B79A-426110F9E105}"/>
                </a:ext>
              </a:extLst>
            </p:cNvPr>
            <p:cNvSpPr/>
            <p:nvPr/>
          </p:nvSpPr>
          <p:spPr>
            <a:xfrm>
              <a:off x="1219200" y="4791795"/>
              <a:ext cx="9144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4</a:t>
              </a:r>
              <a:endParaRPr lang="en-US" sz="4800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CE4099F-78AA-41A6-9649-625899A8A2BA}"/>
                </a:ext>
              </a:extLst>
            </p:cNvPr>
            <p:cNvCxnSpPr/>
            <p:nvPr/>
          </p:nvCxnSpPr>
          <p:spPr>
            <a:xfrm flipH="1">
              <a:off x="990600" y="4845715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F62025C-926B-48D9-80EA-C270A16AF198}"/>
              </a:ext>
            </a:extLst>
          </p:cNvPr>
          <p:cNvSpPr txBox="1"/>
          <p:nvPr/>
        </p:nvSpPr>
        <p:spPr>
          <a:xfrm>
            <a:off x="6599890" y="1639747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1B92B2-0371-4C9A-863E-CD2E4FE5B608}"/>
              </a:ext>
            </a:extLst>
          </p:cNvPr>
          <p:cNvSpPr txBox="1"/>
          <p:nvPr/>
        </p:nvSpPr>
        <p:spPr>
          <a:xfrm>
            <a:off x="7093877" y="2399026"/>
            <a:ext cx="838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6570F1D-85CF-4561-A6C2-92BF5E875429}"/>
              </a:ext>
            </a:extLst>
          </p:cNvPr>
          <p:cNvSpPr/>
          <p:nvPr/>
        </p:nvSpPr>
        <p:spPr>
          <a:xfrm>
            <a:off x="9394711" y="809484"/>
            <a:ext cx="31242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230     6 </a:t>
            </a:r>
            <a:endParaRPr lang="en-US" sz="48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943BFAE-45D3-4BB2-9141-64C80504E18C}"/>
              </a:ext>
            </a:extLst>
          </p:cNvPr>
          <p:cNvSpPr/>
          <p:nvPr/>
        </p:nvSpPr>
        <p:spPr>
          <a:xfrm>
            <a:off x="9669937" y="1638160"/>
            <a:ext cx="31242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4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87A299B-6805-40AE-9A7F-3365D6AADC91}"/>
              </a:ext>
            </a:extLst>
          </p:cNvPr>
          <p:cNvSpPr/>
          <p:nvPr/>
        </p:nvSpPr>
        <p:spPr>
          <a:xfrm>
            <a:off x="9537586" y="3124059"/>
            <a:ext cx="12763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	</a:t>
            </a:r>
            <a:endParaRPr lang="en-US" sz="4800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6DC3D36-B375-4985-8BFB-4C23C7157038}"/>
              </a:ext>
            </a:extLst>
          </p:cNvPr>
          <p:cNvGrpSpPr>
            <a:grpSpLocks/>
          </p:cNvGrpSpPr>
          <p:nvPr/>
        </p:nvGrpSpPr>
        <p:grpSpPr bwMode="auto">
          <a:xfrm>
            <a:off x="10632961" y="1041259"/>
            <a:ext cx="1066800" cy="1316038"/>
            <a:chOff x="2209800" y="1905000"/>
            <a:chExt cx="1066800" cy="1315880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37F3886-094A-4466-8861-D607CE4A9AD2}"/>
                </a:ext>
              </a:extLst>
            </p:cNvPr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A30164B-F94D-4104-A219-EE464376E80A}"/>
                </a:ext>
              </a:extLst>
            </p:cNvPr>
            <p:cNvCxnSpPr/>
            <p:nvPr/>
          </p:nvCxnSpPr>
          <p:spPr>
            <a:xfrm flipH="1">
              <a:off x="2209800" y="2492304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052198B-3BAE-44DA-AC7D-8B23493A140B}"/>
              </a:ext>
            </a:extLst>
          </p:cNvPr>
          <p:cNvGrpSpPr>
            <a:grpSpLocks/>
          </p:cNvGrpSpPr>
          <p:nvPr/>
        </p:nvGrpSpPr>
        <p:grpSpPr bwMode="auto">
          <a:xfrm>
            <a:off x="9537586" y="2357297"/>
            <a:ext cx="2817813" cy="830262"/>
            <a:chOff x="990600" y="3220880"/>
            <a:chExt cx="3295650" cy="83099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CEFA13E-3FFF-4D33-9CE9-6F65AEF82CF1}"/>
                </a:ext>
              </a:extLst>
            </p:cNvPr>
            <p:cNvSpPr/>
            <p:nvPr/>
          </p:nvSpPr>
          <p:spPr>
            <a:xfrm>
              <a:off x="1161417" y="3220880"/>
              <a:ext cx="3124833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		</a:t>
              </a:r>
              <a:endParaRPr lang="en-US" sz="4800" dirty="0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39422D4-29EE-455A-888A-2F7D4E4CDE34}"/>
                </a:ext>
              </a:extLst>
            </p:cNvPr>
            <p:cNvCxnSpPr/>
            <p:nvPr/>
          </p:nvCxnSpPr>
          <p:spPr>
            <a:xfrm flipH="1">
              <a:off x="990600" y="3320981"/>
              <a:ext cx="106760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5EFB681-B56F-43FD-991C-D0DFC33C4DE6}"/>
              </a:ext>
            </a:extLst>
          </p:cNvPr>
          <p:cNvGrpSpPr>
            <a:grpSpLocks/>
          </p:cNvGrpSpPr>
          <p:nvPr/>
        </p:nvGrpSpPr>
        <p:grpSpPr bwMode="auto">
          <a:xfrm>
            <a:off x="9435986" y="3954321"/>
            <a:ext cx="1776513" cy="830263"/>
            <a:chOff x="991279" y="4818777"/>
            <a:chExt cx="1777464" cy="830145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082B01F-691A-4CA9-93A7-55662E5C747A}"/>
                </a:ext>
              </a:extLst>
            </p:cNvPr>
            <p:cNvSpPr/>
            <p:nvPr/>
          </p:nvSpPr>
          <p:spPr>
            <a:xfrm>
              <a:off x="1286812" y="4818777"/>
              <a:ext cx="1481931" cy="8301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48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2</a:t>
              </a:r>
              <a:endParaRPr lang="en-US" sz="4800" dirty="0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D508674-FA81-4A81-B4B8-9391CE1EFE42}"/>
                </a:ext>
              </a:extLst>
            </p:cNvPr>
            <p:cNvCxnSpPr/>
            <p:nvPr/>
          </p:nvCxnSpPr>
          <p:spPr>
            <a:xfrm flipH="1">
              <a:off x="991279" y="4845761"/>
              <a:ext cx="106578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553E0BFF-075B-4D38-A5CD-A8BD6F0DA94C}"/>
              </a:ext>
            </a:extLst>
          </p:cNvPr>
          <p:cNvSpPr txBox="1"/>
          <p:nvPr/>
        </p:nvSpPr>
        <p:spPr>
          <a:xfrm>
            <a:off x="11013961" y="1639747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929D717-062A-4153-A102-6E64AAED4D20}"/>
              </a:ext>
            </a:extLst>
          </p:cNvPr>
          <p:cNvSpPr txBox="1"/>
          <p:nvPr/>
        </p:nvSpPr>
        <p:spPr>
          <a:xfrm>
            <a:off x="9394711" y="1604822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8356E32-B975-40A3-8A4C-32FEB5786F19}"/>
              </a:ext>
            </a:extLst>
          </p:cNvPr>
          <p:cNvSpPr txBox="1"/>
          <p:nvPr/>
        </p:nvSpPr>
        <p:spPr>
          <a:xfrm>
            <a:off x="9845561" y="2346184"/>
            <a:ext cx="838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8A0817A-EA03-44FB-B112-B13B1B9D5D69}"/>
              </a:ext>
            </a:extLst>
          </p:cNvPr>
          <p:cNvSpPr/>
          <p:nvPr/>
        </p:nvSpPr>
        <p:spPr>
          <a:xfrm>
            <a:off x="2225763" y="1704058"/>
            <a:ext cx="4224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66A2564-0603-4355-9DD9-8C7800ED5C55}"/>
              </a:ext>
            </a:extLst>
          </p:cNvPr>
          <p:cNvSpPr/>
          <p:nvPr/>
        </p:nvSpPr>
        <p:spPr>
          <a:xfrm>
            <a:off x="2563931" y="1695577"/>
            <a:ext cx="785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F7DE619-3BDD-4E95-8818-C9964B59BD74}"/>
              </a:ext>
            </a:extLst>
          </p:cNvPr>
          <p:cNvSpPr/>
          <p:nvPr/>
        </p:nvSpPr>
        <p:spPr>
          <a:xfrm>
            <a:off x="4187058" y="1674672"/>
            <a:ext cx="3279775" cy="8334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B424845-3E7B-4851-A594-5242FF4BE568}"/>
              </a:ext>
            </a:extLst>
          </p:cNvPr>
          <p:cNvSpPr/>
          <p:nvPr/>
        </p:nvSpPr>
        <p:spPr>
          <a:xfrm>
            <a:off x="4548301" y="1667577"/>
            <a:ext cx="3279775" cy="8334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2A71757-B716-43B4-BAF9-8984A35E7B94}"/>
              </a:ext>
            </a:extLst>
          </p:cNvPr>
          <p:cNvSpPr/>
          <p:nvPr/>
        </p:nvSpPr>
        <p:spPr>
          <a:xfrm>
            <a:off x="7239539" y="1669164"/>
            <a:ext cx="31242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8282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/>
      <p:bldP spid="17" grpId="0"/>
      <p:bldP spid="21" grpId="0"/>
      <p:bldP spid="25" grpId="0"/>
      <p:bldP spid="26" grpId="0"/>
      <p:bldP spid="36" grpId="0"/>
      <p:bldP spid="40" grpId="0"/>
      <p:bldP spid="45" grpId="0"/>
      <p:bldP spid="46" grpId="0"/>
      <p:bldP spid="56" grpId="0"/>
      <p:bldP spid="57" grpId="0"/>
      <p:bldP spid="61" grpId="0"/>
      <p:bldP spid="62" grpId="0"/>
      <p:bldP spid="72" grpId="0"/>
      <p:bldP spid="73" grpId="0"/>
      <p:bldP spid="74" grpId="0"/>
      <p:bldP spid="81" grpId="0"/>
      <p:bldP spid="82" grpId="0"/>
      <p:bldP spid="86" grpId="0"/>
      <p:bldP spid="87" grpId="0"/>
      <p:bldP spid="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0D3B9C2-9AB3-437C-B297-1EE89C991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79" y="401455"/>
            <a:ext cx="11530977" cy="16619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Có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234 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hàng có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9 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defRPr/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1A53B3-66AF-4DBA-B196-E567641D6E10}"/>
              </a:ext>
            </a:extLst>
          </p:cNvPr>
          <p:cNvSpPr/>
          <p:nvPr/>
        </p:nvSpPr>
        <p:spPr>
          <a:xfrm>
            <a:off x="-191452" y="2471263"/>
            <a:ext cx="5670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Tóm </a:t>
            </a:r>
            <a:r>
              <a:rPr lang="en-US" sz="40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40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9 </a:t>
            </a:r>
            <a:r>
              <a:rPr lang="en-US" sz="40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sinh: 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hàng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DC42D5-DA8C-4274-BC8F-36494682C8AD}"/>
              </a:ext>
            </a:extLst>
          </p:cNvPr>
          <p:cNvCxnSpPr>
            <a:cxnSpLocks/>
          </p:cNvCxnSpPr>
          <p:nvPr/>
        </p:nvCxnSpPr>
        <p:spPr>
          <a:xfrm>
            <a:off x="2643808" y="974033"/>
            <a:ext cx="4343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6DD8D5-E6D6-479D-A822-66EA777B6DCC}"/>
              </a:ext>
            </a:extLst>
          </p:cNvPr>
          <p:cNvCxnSpPr>
            <a:cxnSpLocks/>
          </p:cNvCxnSpPr>
          <p:nvPr/>
        </p:nvCxnSpPr>
        <p:spPr>
          <a:xfrm>
            <a:off x="9839421" y="974033"/>
            <a:ext cx="20971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8653E0-9F08-4093-AE3C-520CF03EC996}"/>
              </a:ext>
            </a:extLst>
          </p:cNvPr>
          <p:cNvCxnSpPr>
            <a:cxnSpLocks/>
          </p:cNvCxnSpPr>
          <p:nvPr/>
        </p:nvCxnSpPr>
        <p:spPr>
          <a:xfrm>
            <a:off x="1162879" y="1470990"/>
            <a:ext cx="4343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E6E09F-EB11-4A79-B9D9-752496208C87}"/>
              </a:ext>
            </a:extLst>
          </p:cNvPr>
          <p:cNvCxnSpPr>
            <a:cxnSpLocks/>
          </p:cNvCxnSpPr>
          <p:nvPr/>
        </p:nvCxnSpPr>
        <p:spPr>
          <a:xfrm>
            <a:off x="1192696" y="1530625"/>
            <a:ext cx="4343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1971366-7448-4C94-ABB8-4216DD76E335}"/>
              </a:ext>
            </a:extLst>
          </p:cNvPr>
          <p:cNvSpPr/>
          <p:nvPr/>
        </p:nvSpPr>
        <p:spPr>
          <a:xfrm>
            <a:off x="246575" y="3744009"/>
            <a:ext cx="5559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0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234 học sinh:   …  hàng?</a:t>
            </a:r>
            <a:endParaRPr lang="en-US" sz="4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4F01F2-DC38-4049-9B93-3E4ED9F4769B}"/>
              </a:ext>
            </a:extLst>
          </p:cNvPr>
          <p:cNvSpPr/>
          <p:nvPr/>
        </p:nvSpPr>
        <p:spPr>
          <a:xfrm>
            <a:off x="5138046" y="2636026"/>
            <a:ext cx="8604250" cy="2616101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Bài giải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Số hàng có tất cả là: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234 : 9 = </a:t>
            </a:r>
            <a:r>
              <a:rPr lang="en-US" altLang="en-US" sz="4000" b="1" noProof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(hàng)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Đáp số : </a:t>
            </a:r>
            <a:r>
              <a:rPr lang="en-US" altLang="en-US" sz="4000" b="1" noProof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hàng.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31324" y="44026"/>
            <a:ext cx="5312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: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graphicFrame>
        <p:nvGraphicFramePr>
          <p:cNvPr id="15" name="Table 17">
            <a:extLst>
              <a:ext uri="{FF2B5EF4-FFF2-40B4-BE49-F238E27FC236}">
                <a16:creationId xmlns:a16="http://schemas.microsoft.com/office/drawing/2014/main" id="{E926D1E7-2B02-45B7-8791-426D22044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286623"/>
              </p:ext>
            </p:extLst>
          </p:nvPr>
        </p:nvGraphicFramePr>
        <p:xfrm>
          <a:off x="654351" y="1342798"/>
          <a:ext cx="10883298" cy="41724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2929">
                  <a:extLst>
                    <a:ext uri="{9D8B030D-6E8A-4147-A177-3AD203B41FA5}">
                      <a16:colId xmlns:a16="http://schemas.microsoft.com/office/drawing/2014/main" val="1987643709"/>
                    </a:ext>
                  </a:extLst>
                </a:gridCol>
                <a:gridCol w="2572465">
                  <a:extLst>
                    <a:ext uri="{9D8B030D-6E8A-4147-A177-3AD203B41FA5}">
                      <a16:colId xmlns:a16="http://schemas.microsoft.com/office/drawing/2014/main" val="2085213528"/>
                    </a:ext>
                  </a:extLst>
                </a:gridCol>
                <a:gridCol w="1898073">
                  <a:extLst>
                    <a:ext uri="{9D8B030D-6E8A-4147-A177-3AD203B41FA5}">
                      <a16:colId xmlns:a16="http://schemas.microsoft.com/office/drawing/2014/main" val="3634327836"/>
                    </a:ext>
                  </a:extLst>
                </a:gridCol>
                <a:gridCol w="1798721">
                  <a:extLst>
                    <a:ext uri="{9D8B030D-6E8A-4147-A177-3AD203B41FA5}">
                      <a16:colId xmlns:a16="http://schemas.microsoft.com/office/drawing/2014/main" val="552182708"/>
                    </a:ext>
                  </a:extLst>
                </a:gridCol>
                <a:gridCol w="1911110">
                  <a:extLst>
                    <a:ext uri="{9D8B030D-6E8A-4147-A177-3AD203B41FA5}">
                      <a16:colId xmlns:a16="http://schemas.microsoft.com/office/drawing/2014/main" val="570224185"/>
                    </a:ext>
                  </a:extLst>
                </a:gridCol>
              </a:tblGrid>
              <a:tr h="1390801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đã cho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200" b="1">
                          <a:latin typeface="Times New Roman" panose="02020603050405020304" pitchFamily="18" charset="0"/>
                        </a:rPr>
                        <a:t>432m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200" b="1">
                          <a:latin typeface="Times New Roman" panose="02020603050405020304" pitchFamily="18" charset="0"/>
                        </a:rPr>
                        <a:t>888kg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200" b="1">
                          <a:latin typeface="Times New Roman" panose="02020603050405020304" pitchFamily="18" charset="0"/>
                        </a:rPr>
                        <a:t>600 giờ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200" b="1">
                          <a:latin typeface="Times New Roman" panose="02020603050405020304" pitchFamily="18" charset="0"/>
                        </a:rPr>
                        <a:t>312 ngày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1352692"/>
                  </a:ext>
                </a:extLst>
              </a:tr>
              <a:tr h="1390801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 8 lần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5615438"/>
                  </a:ext>
                </a:extLst>
              </a:tr>
              <a:tr h="1390801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 6 lần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701660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6A3CF05-AAFB-4646-BA36-0D10C63A17C6}"/>
              </a:ext>
            </a:extLst>
          </p:cNvPr>
          <p:cNvSpPr txBox="1"/>
          <p:nvPr/>
        </p:nvSpPr>
        <p:spPr>
          <a:xfrm>
            <a:off x="5100207" y="3167389"/>
            <a:ext cx="886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54m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61FF5E-CC88-47B1-9041-438B1A42290F}"/>
              </a:ext>
            </a:extLst>
          </p:cNvPr>
          <p:cNvSpPr txBox="1"/>
          <p:nvPr/>
        </p:nvSpPr>
        <p:spPr>
          <a:xfrm>
            <a:off x="5100207" y="4546662"/>
            <a:ext cx="886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72m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8CF583-C1E9-4CEB-AEC5-7421B0A49745}"/>
              </a:ext>
            </a:extLst>
          </p:cNvPr>
          <p:cNvSpPr txBox="1"/>
          <p:nvPr/>
        </p:nvSpPr>
        <p:spPr>
          <a:xfrm>
            <a:off x="3403031" y="3167389"/>
            <a:ext cx="1905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432 m: 8 =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CDDF7C-4A97-4D0F-A650-D4B64D7431E6}"/>
              </a:ext>
            </a:extLst>
          </p:cNvPr>
          <p:cNvSpPr txBox="1"/>
          <p:nvPr/>
        </p:nvSpPr>
        <p:spPr>
          <a:xfrm>
            <a:off x="3403031" y="4546662"/>
            <a:ext cx="1905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432m : 6 =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D9E60E-D7AE-4D60-94D8-8F1AE0C329D2}"/>
              </a:ext>
            </a:extLst>
          </p:cNvPr>
          <p:cNvSpPr/>
          <p:nvPr/>
        </p:nvSpPr>
        <p:spPr>
          <a:xfrm>
            <a:off x="6049604" y="2829173"/>
            <a:ext cx="1828800" cy="66120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888kg : 8</a:t>
            </a:r>
            <a:endParaRPr lang="en-US" altLang="zh-CN" sz="2800" b="1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8ABC41-2F8D-47FA-A06B-830196273957}"/>
              </a:ext>
            </a:extLst>
          </p:cNvPr>
          <p:cNvSpPr/>
          <p:nvPr/>
        </p:nvSpPr>
        <p:spPr>
          <a:xfrm>
            <a:off x="6135508" y="4146253"/>
            <a:ext cx="1828800" cy="66120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888kg : 6</a:t>
            </a:r>
            <a:endParaRPr lang="en-US" altLang="zh-CN" sz="2800" b="1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659C45-4FA7-4C78-B6D4-10549D771121}"/>
              </a:ext>
            </a:extLst>
          </p:cNvPr>
          <p:cNvSpPr/>
          <p:nvPr/>
        </p:nvSpPr>
        <p:spPr>
          <a:xfrm>
            <a:off x="7964308" y="2844862"/>
            <a:ext cx="1828800" cy="66120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600giờ : 8</a:t>
            </a:r>
            <a:endParaRPr sz="2800" b="1" noProof="1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DBC61D-41BE-4BC7-AEDC-883275EF9424}"/>
              </a:ext>
            </a:extLst>
          </p:cNvPr>
          <p:cNvSpPr/>
          <p:nvPr/>
        </p:nvSpPr>
        <p:spPr>
          <a:xfrm>
            <a:off x="7902742" y="4170177"/>
            <a:ext cx="1828800" cy="66120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600giờ : 6</a:t>
            </a:r>
            <a:endParaRPr sz="2800" b="1" noProof="1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A04C25-20F7-45D5-9EDC-5C0B40E37215}"/>
              </a:ext>
            </a:extLst>
          </p:cNvPr>
          <p:cNvSpPr/>
          <p:nvPr/>
        </p:nvSpPr>
        <p:spPr>
          <a:xfrm>
            <a:off x="9657201" y="2836785"/>
            <a:ext cx="1992313" cy="66120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312ngày : 8</a:t>
            </a:r>
            <a:endParaRPr lang="en-US" altLang="zh-CN" sz="2800" b="1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88781C-4215-40E2-AC12-43E44CD1894E}"/>
              </a:ext>
            </a:extLst>
          </p:cNvPr>
          <p:cNvSpPr/>
          <p:nvPr/>
        </p:nvSpPr>
        <p:spPr>
          <a:xfrm>
            <a:off x="9605812" y="4189358"/>
            <a:ext cx="1992313" cy="66120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312ngày : 6</a:t>
            </a:r>
            <a:endParaRPr lang="en-US" altLang="zh-CN" sz="2800" b="1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11E641-9489-40DE-8119-48E5EB36F312}"/>
              </a:ext>
            </a:extLst>
          </p:cNvPr>
          <p:cNvSpPr/>
          <p:nvPr/>
        </p:nvSpPr>
        <p:spPr>
          <a:xfrm>
            <a:off x="6049604" y="3360005"/>
            <a:ext cx="1608138" cy="6612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= 111kg</a:t>
            </a:r>
            <a:endParaRPr lang="en-US" altLang="zh-CN" sz="2800" b="1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437E25-3402-4FAE-BEE8-F5BC2F680864}"/>
              </a:ext>
            </a:extLst>
          </p:cNvPr>
          <p:cNvSpPr/>
          <p:nvPr/>
        </p:nvSpPr>
        <p:spPr>
          <a:xfrm>
            <a:off x="6140751" y="4716841"/>
            <a:ext cx="1608138" cy="6612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= 148kg</a:t>
            </a:r>
            <a:endParaRPr lang="en-US" altLang="zh-CN" sz="2800" b="1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E5E856-0B67-467E-8472-84307C22E281}"/>
              </a:ext>
            </a:extLst>
          </p:cNvPr>
          <p:cNvSpPr/>
          <p:nvPr/>
        </p:nvSpPr>
        <p:spPr>
          <a:xfrm>
            <a:off x="7852443" y="3367500"/>
            <a:ext cx="1608138" cy="6612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sz="28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75giờ</a:t>
            </a:r>
            <a:endParaRPr sz="2800" b="1" noProof="1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0915F1-5FCA-4090-9963-30764148DD56}"/>
              </a:ext>
            </a:extLst>
          </p:cNvPr>
          <p:cNvSpPr/>
          <p:nvPr/>
        </p:nvSpPr>
        <p:spPr>
          <a:xfrm>
            <a:off x="7913688" y="4736673"/>
            <a:ext cx="1752600" cy="6612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sz="28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100giờ</a:t>
            </a:r>
            <a:endParaRPr sz="2800" b="1" noProof="1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7E0EA0-AF3F-46B6-BC7F-2311F0C69680}"/>
              </a:ext>
            </a:extLst>
          </p:cNvPr>
          <p:cNvSpPr/>
          <p:nvPr/>
        </p:nvSpPr>
        <p:spPr>
          <a:xfrm>
            <a:off x="9651699" y="3368851"/>
            <a:ext cx="1885950" cy="6612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= 39ngày</a:t>
            </a:r>
            <a:endParaRPr lang="en-US" altLang="zh-CN" sz="2800" b="1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4019BF-354A-4B7D-80EF-C6B439262C08}"/>
              </a:ext>
            </a:extLst>
          </p:cNvPr>
          <p:cNvSpPr/>
          <p:nvPr/>
        </p:nvSpPr>
        <p:spPr>
          <a:xfrm>
            <a:off x="9690827" y="4701717"/>
            <a:ext cx="1887537" cy="6612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= 52ngày</a:t>
            </a:r>
            <a:endParaRPr lang="en-US" altLang="zh-CN" sz="2800" b="1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7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0" grpId="0"/>
      <p:bldP spid="22" grpId="0"/>
      <p:bldP spid="25" grpId="0"/>
      <p:bldP spid="2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30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86768E-F2ED-4446-91C8-F4CEB66665A0}"/>
              </a:ext>
            </a:extLst>
          </p:cNvPr>
          <p:cNvSpPr txBox="1"/>
          <p:nvPr/>
        </p:nvSpPr>
        <p:spPr>
          <a:xfrm>
            <a:off x="1663994" y="2417515"/>
            <a:ext cx="88640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06327">
              <a:defRPr/>
            </a:pPr>
            <a:r>
              <a:rPr lang="en-US" altLang="en-US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alt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8DE4C38C-9319-4FA3-A928-8DD72D337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09" y="3599550"/>
            <a:ext cx="1168841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thực hiện theo mấy b</a:t>
            </a:r>
            <a:r>
              <a:rPr lang="vi-VN" alt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ớc? Đó là những b</a:t>
            </a:r>
            <a:r>
              <a:rPr lang="vi-VN" alt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nào?</a:t>
            </a:r>
            <a:endParaRPr lang="en-US" alt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2F48CDA7-3245-46FC-B524-5D12EA9C8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4" y="0"/>
            <a:ext cx="12493627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1CFF8F9A-25E2-4810-8454-88B8FDC7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2925"/>
            <a:ext cx="7997456" cy="10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2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2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Thứ </a:t>
            </a:r>
            <a:r>
              <a:rPr lang="en-US" altLang="en-US" sz="3199" b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hai</a:t>
            </a: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ngày 13 tháng 12 năm 2021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CA1E3D7C-56C1-434F-9EB3-307DD2099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9" y="1701801"/>
            <a:ext cx="6932612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2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Toán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id="{3E3D5DD2-46FB-4E85-AA9C-A682AC8AD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1" y="2389949"/>
            <a:ext cx="8134351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2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Chia số có </a:t>
            </a:r>
            <a:r>
              <a:rPr lang="en-US" altLang="en-US" sz="3199" b="1">
                <a:solidFill>
                  <a:srgbClr val="FFFF00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ba</a:t>
            </a: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chữ số cho số có một chữ số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B8626A-9848-46CD-9473-5B4534663D50}"/>
              </a:ext>
            </a:extLst>
          </p:cNvPr>
          <p:cNvSpPr txBox="1"/>
          <p:nvPr/>
        </p:nvSpPr>
        <p:spPr>
          <a:xfrm>
            <a:off x="990331" y="232888"/>
            <a:ext cx="31622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a) 648 : 3 =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6E46B5-ED26-4604-B60B-E4F08813761E}"/>
              </a:ext>
            </a:extLst>
          </p:cNvPr>
          <p:cNvSpPr/>
          <p:nvPr/>
        </p:nvSpPr>
        <p:spPr>
          <a:xfrm>
            <a:off x="4777095" y="1413063"/>
            <a:ext cx="63504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 chia 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2. </a:t>
            </a:r>
          </a:p>
          <a:p>
            <a:pPr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      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6; 6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4; 4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chia 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1.      </a:t>
            </a:r>
          </a:p>
          <a:p>
            <a:pPr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      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3; 4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8;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18; 18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chia 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6.      </a:t>
            </a:r>
          </a:p>
          <a:p>
            <a:pPr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     6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18; 18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0.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E5C940-E1FD-4021-9EF8-26A0CBD0F7D8}"/>
              </a:ext>
            </a:extLst>
          </p:cNvPr>
          <p:cNvSpPr/>
          <p:nvPr/>
        </p:nvSpPr>
        <p:spPr>
          <a:xfrm>
            <a:off x="1631131" y="1099280"/>
            <a:ext cx="2102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648   3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194E54-AB03-44BB-AC06-A822ABA8C523}"/>
              </a:ext>
            </a:extLst>
          </p:cNvPr>
          <p:cNvSpPr/>
          <p:nvPr/>
        </p:nvSpPr>
        <p:spPr>
          <a:xfrm>
            <a:off x="1506077" y="1772917"/>
            <a:ext cx="26483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	  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BFB04B-7FF0-4620-8F4C-577BD52F236A}"/>
              </a:ext>
            </a:extLst>
          </p:cNvPr>
          <p:cNvSpPr/>
          <p:nvPr/>
        </p:nvSpPr>
        <p:spPr>
          <a:xfrm>
            <a:off x="1885437" y="2861578"/>
            <a:ext cx="6533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EE6227-4AF9-4F1B-A0E0-A22518CE2E7D}"/>
              </a:ext>
            </a:extLst>
          </p:cNvPr>
          <p:cNvGrpSpPr>
            <a:grpSpLocks/>
          </p:cNvGrpSpPr>
          <p:nvPr/>
        </p:nvGrpSpPr>
        <p:grpSpPr bwMode="auto">
          <a:xfrm>
            <a:off x="2674097" y="1294989"/>
            <a:ext cx="879712" cy="1119475"/>
            <a:chOff x="2209800" y="1905000"/>
            <a:chExt cx="1066800" cy="131588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33916D2-9733-44CC-9D9B-94DE6B3DA661}"/>
                </a:ext>
              </a:extLst>
            </p:cNvPr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9B9AE8B-C809-47C2-8752-8DB94C6CF27D}"/>
                </a:ext>
              </a:extLst>
            </p:cNvPr>
            <p:cNvCxnSpPr/>
            <p:nvPr/>
          </p:nvCxnSpPr>
          <p:spPr>
            <a:xfrm flipH="1">
              <a:off x="2209800" y="2492304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51AEEB-F4A8-4730-8B40-47B69DFF71B1}"/>
              </a:ext>
            </a:extLst>
          </p:cNvPr>
          <p:cNvGrpSpPr>
            <a:grpSpLocks/>
          </p:cNvGrpSpPr>
          <p:nvPr/>
        </p:nvGrpSpPr>
        <p:grpSpPr bwMode="auto">
          <a:xfrm>
            <a:off x="1564821" y="2317884"/>
            <a:ext cx="1414352" cy="1446550"/>
            <a:chOff x="990602" y="3258081"/>
            <a:chExt cx="3127961" cy="144783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B1E594-6BA6-441F-9281-BAFEA9262BCE}"/>
                </a:ext>
              </a:extLst>
            </p:cNvPr>
            <p:cNvSpPr/>
            <p:nvPr/>
          </p:nvSpPr>
          <p:spPr>
            <a:xfrm>
              <a:off x="994362" y="3258081"/>
              <a:ext cx="3124201" cy="144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0</a:t>
              </a:r>
              <a:r>
                <a:rPr lang="en-US" sz="4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		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F2CA874-708C-4604-862B-D5A36D451A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602" y="3320981"/>
              <a:ext cx="224060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57B13C-5299-41B9-805C-60F7B18186DD}"/>
              </a:ext>
            </a:extLst>
          </p:cNvPr>
          <p:cNvGrpSpPr>
            <a:grpSpLocks/>
          </p:cNvGrpSpPr>
          <p:nvPr/>
        </p:nvGrpSpPr>
        <p:grpSpPr bwMode="auto">
          <a:xfrm>
            <a:off x="1546584" y="3533516"/>
            <a:ext cx="1031358" cy="769441"/>
            <a:chOff x="989942" y="4845193"/>
            <a:chExt cx="1100072" cy="76865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02F49FA-1D4E-452D-8AE9-68985E68E610}"/>
                </a:ext>
              </a:extLst>
            </p:cNvPr>
            <p:cNvSpPr/>
            <p:nvPr/>
          </p:nvSpPr>
          <p:spPr>
            <a:xfrm>
              <a:off x="1175050" y="4845193"/>
              <a:ext cx="914964" cy="76865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 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9D3BFFE-F1E7-43F1-9AA4-42A1883454AF}"/>
                </a:ext>
              </a:extLst>
            </p:cNvPr>
            <p:cNvCxnSpPr/>
            <p:nvPr/>
          </p:nvCxnSpPr>
          <p:spPr>
            <a:xfrm flipH="1">
              <a:off x="989942" y="4845878"/>
              <a:ext cx="10674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79FF125-D4BC-4351-AF5E-B82D86DEDC73}"/>
              </a:ext>
            </a:extLst>
          </p:cNvPr>
          <p:cNvSpPr txBox="1"/>
          <p:nvPr/>
        </p:nvSpPr>
        <p:spPr>
          <a:xfrm>
            <a:off x="3037552" y="1761760"/>
            <a:ext cx="4333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0276F7-7933-49F8-8398-14FEFA492215}"/>
              </a:ext>
            </a:extLst>
          </p:cNvPr>
          <p:cNvSpPr/>
          <p:nvPr/>
        </p:nvSpPr>
        <p:spPr>
          <a:xfrm>
            <a:off x="770820" y="5685842"/>
            <a:ext cx="311308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648 : 3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5FD73A-C7BB-46E3-B372-23EDADFE1360}"/>
              </a:ext>
            </a:extLst>
          </p:cNvPr>
          <p:cNvSpPr txBox="1"/>
          <p:nvPr/>
        </p:nvSpPr>
        <p:spPr>
          <a:xfrm>
            <a:off x="3244228" y="5685842"/>
            <a:ext cx="12065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216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070A6A-DF30-4286-8D72-7B4CB1F3FF7A}"/>
              </a:ext>
            </a:extLst>
          </p:cNvPr>
          <p:cNvSpPr txBox="1"/>
          <p:nvPr/>
        </p:nvSpPr>
        <p:spPr>
          <a:xfrm>
            <a:off x="1445988" y="1659194"/>
            <a:ext cx="8382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248FB4-4607-4AAC-A8E7-1D28419CEBBA}"/>
              </a:ext>
            </a:extLst>
          </p:cNvPr>
          <p:cNvSpPr txBox="1"/>
          <p:nvPr/>
        </p:nvSpPr>
        <p:spPr>
          <a:xfrm>
            <a:off x="1913634" y="2316398"/>
            <a:ext cx="5171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70FB72-801F-402A-8153-65C3AD3F8D0A}"/>
              </a:ext>
            </a:extLst>
          </p:cNvPr>
          <p:cNvSpPr/>
          <p:nvPr/>
        </p:nvSpPr>
        <p:spPr>
          <a:xfrm>
            <a:off x="2247792" y="2877075"/>
            <a:ext cx="5807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8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A835A7F-EDBA-484B-A984-3172059048B3}"/>
              </a:ext>
            </a:extLst>
          </p:cNvPr>
          <p:cNvGrpSpPr>
            <a:grpSpLocks/>
          </p:cNvGrpSpPr>
          <p:nvPr/>
        </p:nvGrpSpPr>
        <p:grpSpPr bwMode="auto">
          <a:xfrm>
            <a:off x="1547456" y="4825827"/>
            <a:ext cx="1407307" cy="769441"/>
            <a:chOff x="990600" y="4845223"/>
            <a:chExt cx="1328847" cy="76865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513E19C-41F9-4075-993F-9A2A52D3212A}"/>
                </a:ext>
              </a:extLst>
            </p:cNvPr>
            <p:cNvSpPr/>
            <p:nvPr/>
          </p:nvSpPr>
          <p:spPr>
            <a:xfrm>
              <a:off x="1405047" y="4845223"/>
              <a:ext cx="914400" cy="76865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 </a:t>
              </a:r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F232B7B-03CF-4E01-A8EB-9A50CA000FF4}"/>
                </a:ext>
              </a:extLst>
            </p:cNvPr>
            <p:cNvCxnSpPr/>
            <p:nvPr/>
          </p:nvCxnSpPr>
          <p:spPr>
            <a:xfrm flipH="1">
              <a:off x="990600" y="4845223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74AFB30-A316-4324-8261-66A41F44A0B8}"/>
              </a:ext>
            </a:extLst>
          </p:cNvPr>
          <p:cNvSpPr txBox="1"/>
          <p:nvPr/>
        </p:nvSpPr>
        <p:spPr>
          <a:xfrm>
            <a:off x="3313587" y="1752472"/>
            <a:ext cx="4333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0335DE9-5E02-4EDC-99E7-C8A7892BF32F}"/>
              </a:ext>
            </a:extLst>
          </p:cNvPr>
          <p:cNvSpPr/>
          <p:nvPr/>
        </p:nvSpPr>
        <p:spPr>
          <a:xfrm>
            <a:off x="1870164" y="4103900"/>
            <a:ext cx="91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8" grpId="0"/>
      <p:bldP spid="19" grpId="0"/>
      <p:bldP spid="20" grpId="0"/>
      <p:bldP spid="21" grpId="0"/>
      <p:bldP spid="22" grpId="0"/>
      <p:bldP spid="23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13ED9D-B913-4D91-AE79-1B63ABD782B4}"/>
              </a:ext>
            </a:extLst>
          </p:cNvPr>
          <p:cNvSpPr txBox="1"/>
          <p:nvPr/>
        </p:nvSpPr>
        <p:spPr>
          <a:xfrm>
            <a:off x="872332" y="68850"/>
            <a:ext cx="45092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236 : 5 =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D1B769-03B5-43CA-A2CB-383FB8207898}"/>
              </a:ext>
            </a:extLst>
          </p:cNvPr>
          <p:cNvSpPr/>
          <p:nvPr/>
        </p:nvSpPr>
        <p:spPr>
          <a:xfrm>
            <a:off x="4901510" y="1560648"/>
            <a:ext cx="67757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23 chia 5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4. </a:t>
            </a:r>
          </a:p>
          <a:p>
            <a:pPr>
              <a:defRPr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     4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b="1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20; 23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; 36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chia 5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7.      </a:t>
            </a:r>
          </a:p>
          <a:p>
            <a:pPr>
              <a:defRPr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    7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b="1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35; 36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8D3239-FF63-401C-B634-C9CDEF4A0B85}"/>
              </a:ext>
            </a:extLst>
          </p:cNvPr>
          <p:cNvSpPr/>
          <p:nvPr/>
        </p:nvSpPr>
        <p:spPr>
          <a:xfrm>
            <a:off x="1777310" y="1098983"/>
            <a:ext cx="31242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236  5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dirty="0"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A304C4-C22D-436C-B139-EB03F26B3A92}"/>
              </a:ext>
            </a:extLst>
          </p:cNvPr>
          <p:cNvSpPr/>
          <p:nvPr/>
        </p:nvSpPr>
        <p:spPr>
          <a:xfrm>
            <a:off x="1829870" y="1878444"/>
            <a:ext cx="31242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en-US" sz="5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679853-C7B7-45BB-8240-5491AABA8AFC}"/>
              </a:ext>
            </a:extLst>
          </p:cNvPr>
          <p:cNvSpPr/>
          <p:nvPr/>
        </p:nvSpPr>
        <p:spPr>
          <a:xfrm>
            <a:off x="1981303" y="3455075"/>
            <a:ext cx="127635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	</a:t>
            </a:r>
            <a:endParaRPr lang="en-US" sz="5000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2A9C13-C524-489B-8661-BE5EB93D15B1}"/>
              </a:ext>
            </a:extLst>
          </p:cNvPr>
          <p:cNvGrpSpPr>
            <a:grpSpLocks/>
          </p:cNvGrpSpPr>
          <p:nvPr/>
        </p:nvGrpSpPr>
        <p:grpSpPr bwMode="auto">
          <a:xfrm>
            <a:off x="3015560" y="1330759"/>
            <a:ext cx="1066800" cy="1316037"/>
            <a:chOff x="2209800" y="1905000"/>
            <a:chExt cx="1066800" cy="131588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F07335F-2511-457F-BEF4-510DF3F06381}"/>
                </a:ext>
              </a:extLst>
            </p:cNvPr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2326294-C122-43AF-AF61-57F6A68CFC00}"/>
                </a:ext>
              </a:extLst>
            </p:cNvPr>
            <p:cNvCxnSpPr/>
            <p:nvPr/>
          </p:nvCxnSpPr>
          <p:spPr>
            <a:xfrm flipH="1">
              <a:off x="2209800" y="2492305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A15BF9-7B4C-437F-98A5-1C00FCF3EBA5}"/>
              </a:ext>
            </a:extLst>
          </p:cNvPr>
          <p:cNvGrpSpPr>
            <a:grpSpLocks/>
          </p:cNvGrpSpPr>
          <p:nvPr/>
        </p:nvGrpSpPr>
        <p:grpSpPr bwMode="auto">
          <a:xfrm>
            <a:off x="1920185" y="2646795"/>
            <a:ext cx="2817812" cy="861774"/>
            <a:chOff x="990600" y="3220880"/>
            <a:chExt cx="3295650" cy="86253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D4DF60-1BBA-4588-B430-6F90FD62E348}"/>
                </a:ext>
              </a:extLst>
            </p:cNvPr>
            <p:cNvSpPr/>
            <p:nvPr/>
          </p:nvSpPr>
          <p:spPr>
            <a:xfrm>
              <a:off x="1246906" y="3220880"/>
              <a:ext cx="3039344" cy="862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5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4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		</a:t>
              </a:r>
              <a:endParaRPr lang="en-US" sz="4800" dirty="0">
                <a:latin typeface="Arial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2E68C90-A338-43D7-A559-A5E46F2F2AB4}"/>
                </a:ext>
              </a:extLst>
            </p:cNvPr>
            <p:cNvCxnSpPr/>
            <p:nvPr/>
          </p:nvCxnSpPr>
          <p:spPr>
            <a:xfrm flipH="1">
              <a:off x="990600" y="3320981"/>
              <a:ext cx="106760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B1FA1E-38A0-4615-A4B1-F61FED8885FD}"/>
              </a:ext>
            </a:extLst>
          </p:cNvPr>
          <p:cNvGrpSpPr>
            <a:grpSpLocks/>
          </p:cNvGrpSpPr>
          <p:nvPr/>
        </p:nvGrpSpPr>
        <p:grpSpPr bwMode="auto">
          <a:xfrm>
            <a:off x="1796360" y="4216835"/>
            <a:ext cx="1249156" cy="861774"/>
            <a:chOff x="990600" y="4791795"/>
            <a:chExt cx="1249156" cy="86089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7CF5176-AA01-428B-B8FB-1BB4B72F859B}"/>
                </a:ext>
              </a:extLst>
            </p:cNvPr>
            <p:cNvSpPr/>
            <p:nvPr/>
          </p:nvSpPr>
          <p:spPr>
            <a:xfrm>
              <a:off x="1325356" y="4791795"/>
              <a:ext cx="914400" cy="86089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5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5000" dirty="0">
                <a:solidFill>
                  <a:srgbClr val="FF0000"/>
                </a:solidFill>
                <a:latin typeface="Arial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1F524BF-839A-4FD8-A8F4-D9B749F8CC81}"/>
                </a:ext>
              </a:extLst>
            </p:cNvPr>
            <p:cNvCxnSpPr/>
            <p:nvPr/>
          </p:nvCxnSpPr>
          <p:spPr>
            <a:xfrm flipH="1">
              <a:off x="990600" y="4845715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982E522-9B8E-4F7A-9ECE-0FE766A27962}"/>
              </a:ext>
            </a:extLst>
          </p:cNvPr>
          <p:cNvSpPr txBox="1"/>
          <p:nvPr/>
        </p:nvSpPr>
        <p:spPr>
          <a:xfrm>
            <a:off x="3244161" y="1878444"/>
            <a:ext cx="8382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F6DECB-29DB-4E66-8100-F8996219D248}"/>
              </a:ext>
            </a:extLst>
          </p:cNvPr>
          <p:cNvSpPr/>
          <p:nvPr/>
        </p:nvSpPr>
        <p:spPr>
          <a:xfrm>
            <a:off x="439841" y="5120899"/>
            <a:ext cx="2960687" cy="83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236 : 5 =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8AC0D-ADE7-4BF0-BCB4-CA083CBEC7D2}"/>
              </a:ext>
            </a:extLst>
          </p:cNvPr>
          <p:cNvSpPr txBox="1"/>
          <p:nvPr/>
        </p:nvSpPr>
        <p:spPr>
          <a:xfrm>
            <a:off x="2478190" y="5117723"/>
            <a:ext cx="3507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47 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81E5FF-DCDD-432A-8B85-410827A46FEA}"/>
              </a:ext>
            </a:extLst>
          </p:cNvPr>
          <p:cNvSpPr txBox="1"/>
          <p:nvPr/>
        </p:nvSpPr>
        <p:spPr>
          <a:xfrm>
            <a:off x="1777310" y="1894320"/>
            <a:ext cx="8382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284459-161B-45DA-A72D-8C563E4F0E65}"/>
              </a:ext>
            </a:extLst>
          </p:cNvPr>
          <p:cNvSpPr txBox="1"/>
          <p:nvPr/>
        </p:nvSpPr>
        <p:spPr>
          <a:xfrm>
            <a:off x="2293524" y="2649730"/>
            <a:ext cx="8382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9518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6D41616D-0F12-44CB-B350-D64651B8D9C8}"/>
              </a:ext>
            </a:extLst>
          </p:cNvPr>
          <p:cNvGrpSpPr/>
          <p:nvPr/>
        </p:nvGrpSpPr>
        <p:grpSpPr>
          <a:xfrm>
            <a:off x="6092629" y="767768"/>
            <a:ext cx="5545902" cy="4852179"/>
            <a:chOff x="5808664" y="1126691"/>
            <a:chExt cx="5545902" cy="485217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76D30EC-7377-4BA0-BD99-F92D6DB57EA4}"/>
                </a:ext>
              </a:extLst>
            </p:cNvPr>
            <p:cNvSpPr/>
            <p:nvPr/>
          </p:nvSpPr>
          <p:spPr>
            <a:xfrm>
              <a:off x="7146133" y="1126691"/>
              <a:ext cx="31242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236  5</a:t>
              </a:r>
              <a:r>
                <a:rPr lang="en-US" sz="5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5400" dirty="0">
                <a:latin typeface="Arial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021F9C-02CA-4637-B70D-5F52C1250D81}"/>
                </a:ext>
              </a:extLst>
            </p:cNvPr>
            <p:cNvSpPr/>
            <p:nvPr/>
          </p:nvSpPr>
          <p:spPr>
            <a:xfrm>
              <a:off x="7198693" y="1906152"/>
              <a:ext cx="3124200" cy="8617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	  </a:t>
              </a:r>
              <a:r>
                <a:rPr lang="en-US" sz="50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4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800" dirty="0">
                <a:latin typeface="Arial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FECD393-43BB-4A99-8556-342495497893}"/>
                </a:ext>
              </a:extLst>
            </p:cNvPr>
            <p:cNvSpPr/>
            <p:nvPr/>
          </p:nvSpPr>
          <p:spPr>
            <a:xfrm>
              <a:off x="7350126" y="3482783"/>
              <a:ext cx="1276350" cy="8617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35	</a:t>
              </a:r>
              <a:endParaRPr lang="en-US" sz="5000" dirty="0">
                <a:solidFill>
                  <a:srgbClr val="FF0000"/>
                </a:solidFill>
                <a:latin typeface="Arial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339B646-96BD-46A3-9D2E-0CD4EACDAF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4383" y="1358467"/>
              <a:ext cx="1066800" cy="1316037"/>
              <a:chOff x="2209800" y="1905000"/>
              <a:chExt cx="1066800" cy="131588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F311BEE-97AC-4C2D-BCD6-0F7340B8C25E}"/>
                  </a:ext>
                </a:extLst>
              </p:cNvPr>
              <p:cNvCxnSpPr/>
              <p:nvPr/>
            </p:nvCxnSpPr>
            <p:spPr>
              <a:xfrm>
                <a:off x="2209800" y="1905000"/>
                <a:ext cx="0" cy="13158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461DE62-319A-4F42-9B41-AB1FBF42E053}"/>
                  </a:ext>
                </a:extLst>
              </p:cNvPr>
              <p:cNvCxnSpPr/>
              <p:nvPr/>
            </p:nvCxnSpPr>
            <p:spPr>
              <a:xfrm flipH="1">
                <a:off x="2209800" y="2492305"/>
                <a:ext cx="1066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D85B9F0-9CA5-4E70-8067-C54C182993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89008" y="2674503"/>
              <a:ext cx="2817812" cy="861774"/>
              <a:chOff x="990600" y="3220880"/>
              <a:chExt cx="3295650" cy="862536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7092C07-99E9-4AE3-A8C7-50383734D879}"/>
                  </a:ext>
                </a:extLst>
              </p:cNvPr>
              <p:cNvSpPr/>
              <p:nvPr/>
            </p:nvSpPr>
            <p:spPr>
              <a:xfrm>
                <a:off x="1246906" y="3220880"/>
                <a:ext cx="3039344" cy="862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5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4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		</a:t>
                </a:r>
                <a:endParaRPr lang="en-US" sz="4800" dirty="0">
                  <a:latin typeface="Arial" charset="0"/>
                </a:endParaRP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37A00EE1-BF0A-4BC7-B276-2B77F44DC469}"/>
                  </a:ext>
                </a:extLst>
              </p:cNvPr>
              <p:cNvCxnSpPr/>
              <p:nvPr/>
            </p:nvCxnSpPr>
            <p:spPr>
              <a:xfrm flipH="1">
                <a:off x="990600" y="3320981"/>
                <a:ext cx="106760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EEFCDA4-8772-47E0-B043-B8CEA5982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65183" y="4244543"/>
              <a:ext cx="1249156" cy="861774"/>
              <a:chOff x="990600" y="4791795"/>
              <a:chExt cx="1249156" cy="86089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5EC7890-FD90-43B4-88ED-D0A6C028082F}"/>
                  </a:ext>
                </a:extLst>
              </p:cNvPr>
              <p:cNvSpPr/>
              <p:nvPr/>
            </p:nvSpPr>
            <p:spPr>
              <a:xfrm>
                <a:off x="1325356" y="4791795"/>
                <a:ext cx="914400" cy="86089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4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5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5000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A992EB8A-9CC6-425F-9DD0-851F801E71A5}"/>
                  </a:ext>
                </a:extLst>
              </p:cNvPr>
              <p:cNvCxnSpPr/>
              <p:nvPr/>
            </p:nvCxnSpPr>
            <p:spPr>
              <a:xfrm flipH="1">
                <a:off x="990600" y="4845715"/>
                <a:ext cx="1066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2E0263-2211-4554-958E-A5570A224F57}"/>
                </a:ext>
              </a:extLst>
            </p:cNvPr>
            <p:cNvSpPr txBox="1"/>
            <p:nvPr/>
          </p:nvSpPr>
          <p:spPr>
            <a:xfrm>
              <a:off x="8612984" y="1906152"/>
              <a:ext cx="838200" cy="8617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50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CD6F4F5-0BED-4962-BC5D-6F8300BC98E5}"/>
                </a:ext>
              </a:extLst>
            </p:cNvPr>
            <p:cNvSpPr/>
            <p:nvPr/>
          </p:nvSpPr>
          <p:spPr>
            <a:xfrm>
              <a:off x="5808664" y="5148607"/>
              <a:ext cx="2960687" cy="8302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236 : 5 =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98EF5B0-C41C-4B59-B6C5-211DC090CC0F}"/>
                </a:ext>
              </a:extLst>
            </p:cNvPr>
            <p:cNvSpPr txBox="1"/>
            <p:nvPr/>
          </p:nvSpPr>
          <p:spPr>
            <a:xfrm>
              <a:off x="7847013" y="5145431"/>
              <a:ext cx="350755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8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47 </a:t>
              </a:r>
              <a:r>
                <a:rPr lang="en-US" sz="40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4000" b="1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dư</a:t>
              </a:r>
              <a:r>
                <a:rPr lang="en-US" sz="40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40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32C30B8-4320-4BC5-BE69-90789F0BB84E}"/>
                </a:ext>
              </a:extLst>
            </p:cNvPr>
            <p:cNvSpPr txBox="1"/>
            <p:nvPr/>
          </p:nvSpPr>
          <p:spPr>
            <a:xfrm>
              <a:off x="7146133" y="1922028"/>
              <a:ext cx="838200" cy="8617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5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0BEF9CD-1FBC-4213-822C-BC5B874B9316}"/>
                </a:ext>
              </a:extLst>
            </p:cNvPr>
            <p:cNvSpPr txBox="1"/>
            <p:nvPr/>
          </p:nvSpPr>
          <p:spPr>
            <a:xfrm>
              <a:off x="7662347" y="2677438"/>
              <a:ext cx="838200" cy="8617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5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A58311A-E0FB-492A-A4DA-373A0F12E662}"/>
              </a:ext>
            </a:extLst>
          </p:cNvPr>
          <p:cNvGrpSpPr/>
          <p:nvPr/>
        </p:nvGrpSpPr>
        <p:grpSpPr>
          <a:xfrm>
            <a:off x="1268843" y="612980"/>
            <a:ext cx="3604406" cy="5243222"/>
            <a:chOff x="1107352" y="1194871"/>
            <a:chExt cx="3604406" cy="524322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BB7764B-7024-4F54-B758-D18F15B571C4}"/>
                </a:ext>
              </a:extLst>
            </p:cNvPr>
            <p:cNvSpPr/>
            <p:nvPr/>
          </p:nvSpPr>
          <p:spPr>
            <a:xfrm>
              <a:off x="1535551" y="1194871"/>
              <a:ext cx="311324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648     3 </a:t>
              </a:r>
              <a:endPara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0D42E52-9004-45F9-9C44-A89B94926BA1}"/>
                </a:ext>
              </a:extLst>
            </p:cNvPr>
            <p:cNvSpPr/>
            <p:nvPr/>
          </p:nvSpPr>
          <p:spPr>
            <a:xfrm>
              <a:off x="1781715" y="3314084"/>
              <a:ext cx="105799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5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5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E03A208-0977-4301-9907-606AA5CC93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4371" y="1389371"/>
              <a:ext cx="1727387" cy="1316038"/>
              <a:chOff x="2209800" y="1905000"/>
              <a:chExt cx="1066800" cy="1315880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F5FDF1FF-F589-4498-93E7-E76E4B008266}"/>
                  </a:ext>
                </a:extLst>
              </p:cNvPr>
              <p:cNvCxnSpPr/>
              <p:nvPr/>
            </p:nvCxnSpPr>
            <p:spPr>
              <a:xfrm>
                <a:off x="2209800" y="1905000"/>
                <a:ext cx="0" cy="13158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2DC425D-91AB-4A20-9315-443569DD684B}"/>
                  </a:ext>
                </a:extLst>
              </p:cNvPr>
              <p:cNvCxnSpPr/>
              <p:nvPr/>
            </p:nvCxnSpPr>
            <p:spPr>
              <a:xfrm flipH="1">
                <a:off x="2209800" y="2492304"/>
                <a:ext cx="1066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EF978F9-57D9-414B-B54F-EDF844219C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6155" y="2701698"/>
              <a:ext cx="1286586" cy="1754326"/>
              <a:chOff x="990602" y="3220880"/>
              <a:chExt cx="2240604" cy="175588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8D8D765-179E-4312-9F02-062DF5772CBD}"/>
                  </a:ext>
                </a:extLst>
              </p:cNvPr>
              <p:cNvSpPr/>
              <p:nvPr/>
            </p:nvSpPr>
            <p:spPr>
              <a:xfrm>
                <a:off x="1162049" y="3220880"/>
                <a:ext cx="1838026" cy="1755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5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0</a:t>
                </a:r>
                <a:r>
                  <a:rPr lang="en-US" sz="5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		</a:t>
                </a:r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F6450A8-F11D-428E-98E1-F528AA0ECF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0602" y="3320981"/>
                <a:ext cx="224060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A5DE910-6618-4BA2-AA5E-299470367A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7204" y="4067925"/>
              <a:ext cx="1302506" cy="1754326"/>
              <a:chOff x="989942" y="4754582"/>
              <a:chExt cx="1067458" cy="175252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DF9509-12D2-48A8-B482-9B74428AF322}"/>
                  </a:ext>
                </a:extLst>
              </p:cNvPr>
              <p:cNvSpPr/>
              <p:nvPr/>
            </p:nvSpPr>
            <p:spPr>
              <a:xfrm>
                <a:off x="1008243" y="4754582"/>
                <a:ext cx="914964" cy="175252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5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 </a:t>
                </a:r>
                <a:r>
                  <a:rPr lang="en-US" sz="5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A00C79C-DA5A-4CB3-A53F-4EE538A4A2EB}"/>
                  </a:ext>
                </a:extLst>
              </p:cNvPr>
              <p:cNvCxnSpPr/>
              <p:nvPr/>
            </p:nvCxnSpPr>
            <p:spPr>
              <a:xfrm flipH="1">
                <a:off x="989942" y="4845878"/>
                <a:ext cx="106745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632134-1A0C-4930-87C6-AE3460D92CE1}"/>
                </a:ext>
              </a:extLst>
            </p:cNvPr>
            <p:cNvSpPr txBox="1"/>
            <p:nvPr/>
          </p:nvSpPr>
          <p:spPr>
            <a:xfrm>
              <a:off x="3480443" y="1901692"/>
              <a:ext cx="70175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B2F4D0-153D-441C-8314-6852FC018D58}"/>
                </a:ext>
              </a:extLst>
            </p:cNvPr>
            <p:cNvSpPr txBox="1"/>
            <p:nvPr/>
          </p:nvSpPr>
          <p:spPr>
            <a:xfrm>
              <a:off x="1107352" y="1901692"/>
              <a:ext cx="135723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F1B846A-C965-4F42-827B-70A68DBC660A}"/>
                </a:ext>
              </a:extLst>
            </p:cNvPr>
            <p:cNvSpPr txBox="1"/>
            <p:nvPr/>
          </p:nvSpPr>
          <p:spPr>
            <a:xfrm>
              <a:off x="1735193" y="2688083"/>
              <a:ext cx="83742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F95873-9A1C-4FDD-B990-1D10CD40EE60}"/>
                </a:ext>
              </a:extLst>
            </p:cNvPr>
            <p:cNvSpPr/>
            <p:nvPr/>
          </p:nvSpPr>
          <p:spPr>
            <a:xfrm>
              <a:off x="2019129" y="4067925"/>
              <a:ext cx="94042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5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8 </a:t>
              </a:r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A64E281-CDD6-4FC9-A643-2A1F1FF412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5202" y="5514763"/>
              <a:ext cx="1324352" cy="923330"/>
              <a:chOff x="990600" y="4826008"/>
              <a:chExt cx="1216934" cy="922383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93880C0-5596-4CD5-90D5-5B8D593168ED}"/>
                  </a:ext>
                </a:extLst>
              </p:cNvPr>
              <p:cNvSpPr/>
              <p:nvPr/>
            </p:nvSpPr>
            <p:spPr>
              <a:xfrm>
                <a:off x="1179100" y="4826008"/>
                <a:ext cx="1028434" cy="922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5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 </a:t>
                </a:r>
                <a:r>
                  <a:rPr lang="en-US" sz="5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FDB75E8-F181-4CD9-9F52-87210DB80EA8}"/>
                  </a:ext>
                </a:extLst>
              </p:cNvPr>
              <p:cNvCxnSpPr/>
              <p:nvPr/>
            </p:nvCxnSpPr>
            <p:spPr>
              <a:xfrm flipH="1">
                <a:off x="990600" y="4845223"/>
                <a:ext cx="1066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1833CF7-16CA-49D1-8C8D-2D1DD29E1733}"/>
                </a:ext>
              </a:extLst>
            </p:cNvPr>
            <p:cNvSpPr txBox="1"/>
            <p:nvPr/>
          </p:nvSpPr>
          <p:spPr>
            <a:xfrm>
              <a:off x="3844135" y="1913767"/>
              <a:ext cx="70175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10BB6DF-D237-4BFB-8196-9CFEC5A3BD54}"/>
                </a:ext>
              </a:extLst>
            </p:cNvPr>
            <p:cNvSpPr/>
            <p:nvPr/>
          </p:nvSpPr>
          <p:spPr>
            <a:xfrm>
              <a:off x="1684314" y="4701536"/>
              <a:ext cx="148061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5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endPara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8CAC651-A42D-4858-BF10-1ADFE174D9C5}"/>
                </a:ext>
              </a:extLst>
            </p:cNvPr>
            <p:cNvSpPr/>
            <p:nvPr/>
          </p:nvSpPr>
          <p:spPr>
            <a:xfrm>
              <a:off x="3164931" y="1922028"/>
              <a:ext cx="61382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5400" b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54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4266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875DFDE7-427A-4C44-B546-1C3C5EF43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77" y="1301816"/>
            <a:ext cx="115606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BE7DB58-5DBC-4F01-8EA6-80A725D3A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977" y="2379034"/>
            <a:ext cx="99168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Bước 1:</a:t>
            </a:r>
            <a:r>
              <a:rPr lang="vi-VN" altLang="en-US" b="1" dirty="0">
                <a:solidFill>
                  <a:srgbClr val="202124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Đặt tính.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Bước 2: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vi-VN" altLang="en-US" b="1" dirty="0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Chia</a:t>
            </a:r>
            <a:r>
              <a:rPr lang="vi-VN" altLang="en-US" dirty="0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 lần lượt từ trái sang</a:t>
            </a:r>
            <a:r>
              <a:rPr lang="en-US" altLang="en-US" dirty="0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b="1" dirty="0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C</a:t>
            </a:r>
            <a:r>
              <a:rPr lang="vi-VN" altLang="en-US" b="1" dirty="0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hia</a:t>
            </a:r>
            <a:r>
              <a:rPr lang="vi-VN" altLang="en-US" dirty="0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 từ</a:t>
            </a:r>
            <a:r>
              <a:rPr lang="en-US" altLang="en-US" dirty="0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 trăm </a:t>
            </a:r>
            <a:r>
              <a:rPr lang="vi-VN" altLang="en-US" dirty="0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của </a:t>
            </a:r>
            <a:r>
              <a:rPr lang="vi-VN" altLang="en-US" i="1" dirty="0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số bị chia </a:t>
            </a:r>
            <a:r>
              <a:rPr lang="vi-VN" altLang="en-US" dirty="0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dirty="0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mới </a:t>
            </a:r>
            <a:r>
              <a:rPr lang="vi-VN" altLang="en-US" b="1" dirty="0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chia</a:t>
            </a:r>
            <a:r>
              <a:rPr lang="vi-VN" altLang="en-US" dirty="0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 </a:t>
            </a:r>
            <a:endParaRPr lang="en-US" altLang="en-US" dirty="0">
              <a:solidFill>
                <a:srgbClr val="FFBBAA">
                  <a:lumMod val="25000"/>
                </a:srgbClr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vi-VN" altLang="en-US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đến </a:t>
            </a:r>
            <a:r>
              <a:rPr lang="en-US" altLang="en-US" i="1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hàng chục và hàng đơn vị</a:t>
            </a:r>
            <a:r>
              <a:rPr lang="vi-VN" altLang="en-US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FFBBAA">
                  <a:lumMod val="25000"/>
                </a:srgbClr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vi-VN" altLang="en-US" dirty="0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Ở mỗi</a:t>
            </a:r>
            <a:r>
              <a:rPr lang="en-US" altLang="en-US" dirty="0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lượt </a:t>
            </a:r>
            <a:r>
              <a:rPr lang="vi-VN" altLang="en-US" b="1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chia</a:t>
            </a:r>
            <a:r>
              <a:rPr lang="vi-VN" altLang="en-US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ta</a:t>
            </a:r>
            <a:r>
              <a:rPr lang="en-US" altLang="en-US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dirty="0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dirty="0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tiếp các phép </a:t>
            </a:r>
            <a:endParaRPr lang="en-US" altLang="en-US" dirty="0">
              <a:solidFill>
                <a:srgbClr val="FFBBAA">
                  <a:lumMod val="25000"/>
                </a:srgbClr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vi-VN" altLang="en-US" dirty="0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nhẩm </a:t>
            </a:r>
            <a:r>
              <a:rPr lang="vi-VN" altLang="en-US" b="1" i="1" dirty="0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chia - nhân - trừ</a:t>
            </a:r>
            <a:r>
              <a:rPr lang="vi-VN" altLang="en-US" dirty="0">
                <a:solidFill>
                  <a:srgbClr val="FFBBAA">
                    <a:lumMod val="25000"/>
                  </a:srgbClr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5DD7CA-BAC9-4A22-96E2-9D3B95A872CB}"/>
              </a:ext>
            </a:extLst>
          </p:cNvPr>
          <p:cNvSpPr txBox="1"/>
          <p:nvPr/>
        </p:nvSpPr>
        <p:spPr>
          <a:xfrm>
            <a:off x="1959687" y="2828835"/>
            <a:ext cx="88640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06327">
              <a:defRPr/>
            </a:pPr>
            <a:r>
              <a:rPr lang="en-US" altLang="en-US" sz="7200" b="1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11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4502" y="322708"/>
            <a:ext cx="2780115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 Tính: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B59E369-482B-416F-A370-A21AB0AAE516}"/>
              </a:ext>
            </a:extLst>
          </p:cNvPr>
          <p:cNvSpPr/>
          <p:nvPr/>
        </p:nvSpPr>
        <p:spPr>
          <a:xfrm>
            <a:off x="124691" y="1399309"/>
            <a:ext cx="11821373" cy="4267200"/>
          </a:xfrm>
          <a:prstGeom prst="roundRect">
            <a:avLst/>
          </a:prstGeom>
          <a:solidFill>
            <a:schemeClr val="bg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0D572F-CAAD-4D14-9F4E-167CABE56829}"/>
              </a:ext>
            </a:extLst>
          </p:cNvPr>
          <p:cNvGrpSpPr/>
          <p:nvPr/>
        </p:nvGrpSpPr>
        <p:grpSpPr>
          <a:xfrm>
            <a:off x="245936" y="1668636"/>
            <a:ext cx="11541252" cy="3520728"/>
            <a:chOff x="-589447" y="1165572"/>
            <a:chExt cx="12826050" cy="4153329"/>
          </a:xfrm>
          <a:noFill/>
        </p:grpSpPr>
        <p:sp>
          <p:nvSpPr>
            <p:cNvPr id="86" name="TextBox 85"/>
            <p:cNvSpPr txBox="1"/>
            <p:nvPr/>
          </p:nvSpPr>
          <p:spPr>
            <a:xfrm>
              <a:off x="-509487" y="1179078"/>
              <a:ext cx="679444" cy="8350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184D9FC-2C76-4487-90D5-DCF8CC749131}"/>
                </a:ext>
              </a:extLst>
            </p:cNvPr>
            <p:cNvSpPr txBox="1"/>
            <p:nvPr/>
          </p:nvSpPr>
          <p:spPr>
            <a:xfrm>
              <a:off x="328664" y="1223277"/>
              <a:ext cx="1293223" cy="8617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b="1" noProof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872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9C76449-13D8-4F1F-B894-7733DEA4C3F9}"/>
                </a:ext>
              </a:extLst>
            </p:cNvPr>
            <p:cNvCxnSpPr/>
            <p:nvPr/>
          </p:nvCxnSpPr>
          <p:spPr>
            <a:xfrm>
              <a:off x="1569633" y="1372701"/>
              <a:ext cx="0" cy="1240972"/>
            </a:xfrm>
            <a:prstGeom prst="line">
              <a:avLst/>
            </a:prstGeom>
            <a:grpFill/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9D4C2FF-F1B7-4794-AA43-3230F81687DF}"/>
                </a:ext>
              </a:extLst>
            </p:cNvPr>
            <p:cNvCxnSpPr/>
            <p:nvPr/>
          </p:nvCxnSpPr>
          <p:spPr>
            <a:xfrm>
              <a:off x="1594991" y="1916982"/>
              <a:ext cx="1044620" cy="1"/>
            </a:xfrm>
            <a:prstGeom prst="line">
              <a:avLst/>
            </a:prstGeom>
            <a:grpFill/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7EAB013-2362-44A3-9352-13BE11FFA773}"/>
                </a:ext>
              </a:extLst>
            </p:cNvPr>
            <p:cNvSpPr txBox="1"/>
            <p:nvPr/>
          </p:nvSpPr>
          <p:spPr>
            <a:xfrm>
              <a:off x="1656056" y="1165572"/>
              <a:ext cx="914400" cy="8617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b="1" noProof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7CD209E6-C2FE-4C10-BAA8-66EADD1882BA}"/>
                </a:ext>
              </a:extLst>
            </p:cNvPr>
            <p:cNvSpPr txBox="1"/>
            <p:nvPr/>
          </p:nvSpPr>
          <p:spPr>
            <a:xfrm>
              <a:off x="3719973" y="1280982"/>
              <a:ext cx="1293223" cy="8617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b="1" noProof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375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C97F7194-A37C-4653-8BA3-4640F5FC7212}"/>
                </a:ext>
              </a:extLst>
            </p:cNvPr>
            <p:cNvCxnSpPr/>
            <p:nvPr/>
          </p:nvCxnSpPr>
          <p:spPr>
            <a:xfrm>
              <a:off x="4960935" y="1430406"/>
              <a:ext cx="0" cy="1240972"/>
            </a:xfrm>
            <a:prstGeom prst="line">
              <a:avLst/>
            </a:prstGeom>
            <a:grpFill/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3EA720B1-F3B2-4711-AA49-CD180D34F591}"/>
                </a:ext>
              </a:extLst>
            </p:cNvPr>
            <p:cNvCxnSpPr/>
            <p:nvPr/>
          </p:nvCxnSpPr>
          <p:spPr>
            <a:xfrm>
              <a:off x="4986291" y="1974690"/>
              <a:ext cx="1044620" cy="1"/>
            </a:xfrm>
            <a:prstGeom prst="line">
              <a:avLst/>
            </a:prstGeom>
            <a:grpFill/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923753F-FBDB-4F4C-B365-3741CF33FC56}"/>
                </a:ext>
              </a:extLst>
            </p:cNvPr>
            <p:cNvSpPr txBox="1"/>
            <p:nvPr/>
          </p:nvSpPr>
          <p:spPr>
            <a:xfrm>
              <a:off x="5047357" y="1223277"/>
              <a:ext cx="914400" cy="8617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b="1" noProof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C34ECA47-19BB-4303-BC86-699377285927}"/>
                </a:ext>
              </a:extLst>
            </p:cNvPr>
            <p:cNvSpPr txBox="1"/>
            <p:nvPr/>
          </p:nvSpPr>
          <p:spPr>
            <a:xfrm>
              <a:off x="6891354" y="1258066"/>
              <a:ext cx="1293223" cy="8617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b="1" noProof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390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3C20E35A-6BFA-489C-843B-2AB070878C3B}"/>
                </a:ext>
              </a:extLst>
            </p:cNvPr>
            <p:cNvCxnSpPr/>
            <p:nvPr/>
          </p:nvCxnSpPr>
          <p:spPr>
            <a:xfrm>
              <a:off x="8132316" y="1407490"/>
              <a:ext cx="0" cy="1240972"/>
            </a:xfrm>
            <a:prstGeom prst="line">
              <a:avLst/>
            </a:prstGeom>
            <a:grpFill/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314314A7-DE1C-4291-B789-C6994C48443D}"/>
                </a:ext>
              </a:extLst>
            </p:cNvPr>
            <p:cNvCxnSpPr/>
            <p:nvPr/>
          </p:nvCxnSpPr>
          <p:spPr>
            <a:xfrm>
              <a:off x="8157671" y="1951774"/>
              <a:ext cx="1044620" cy="1"/>
            </a:xfrm>
            <a:prstGeom prst="line">
              <a:avLst/>
            </a:prstGeom>
            <a:grpFill/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886DB27E-2064-4820-B061-9163123B9B8D}"/>
                </a:ext>
              </a:extLst>
            </p:cNvPr>
            <p:cNvSpPr txBox="1"/>
            <p:nvPr/>
          </p:nvSpPr>
          <p:spPr>
            <a:xfrm>
              <a:off x="8218739" y="1200361"/>
              <a:ext cx="914400" cy="8617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b="1" noProof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4BD05920-F09C-42E8-9040-BF059FDEF281}"/>
                </a:ext>
              </a:extLst>
            </p:cNvPr>
            <p:cNvSpPr txBox="1"/>
            <p:nvPr/>
          </p:nvSpPr>
          <p:spPr>
            <a:xfrm>
              <a:off x="9925666" y="1315771"/>
              <a:ext cx="1293223" cy="8617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b="1" noProof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905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AC05E191-A3E7-426E-8460-CA2075A57CD3}"/>
                </a:ext>
              </a:extLst>
            </p:cNvPr>
            <p:cNvCxnSpPr/>
            <p:nvPr/>
          </p:nvCxnSpPr>
          <p:spPr>
            <a:xfrm>
              <a:off x="11166628" y="1465195"/>
              <a:ext cx="0" cy="1240972"/>
            </a:xfrm>
            <a:prstGeom prst="line">
              <a:avLst/>
            </a:prstGeom>
            <a:grpFill/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BD055E05-16AC-4314-A030-57884344FB2D}"/>
                </a:ext>
              </a:extLst>
            </p:cNvPr>
            <p:cNvCxnSpPr/>
            <p:nvPr/>
          </p:nvCxnSpPr>
          <p:spPr>
            <a:xfrm>
              <a:off x="11191983" y="2009477"/>
              <a:ext cx="1044620" cy="1"/>
            </a:xfrm>
            <a:prstGeom prst="line">
              <a:avLst/>
            </a:prstGeom>
            <a:grpFill/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D85E3917-24D6-4C2A-B257-173091463F8D}"/>
                </a:ext>
              </a:extLst>
            </p:cNvPr>
            <p:cNvSpPr txBox="1"/>
            <p:nvPr/>
          </p:nvSpPr>
          <p:spPr>
            <a:xfrm>
              <a:off x="11253051" y="1258066"/>
              <a:ext cx="914400" cy="8617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b="1" noProof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8260DF3-18B8-47C6-AF4A-A9A874EBD563}"/>
                </a:ext>
              </a:extLst>
            </p:cNvPr>
            <p:cNvSpPr txBox="1"/>
            <p:nvPr/>
          </p:nvSpPr>
          <p:spPr>
            <a:xfrm>
              <a:off x="-589447" y="3849359"/>
              <a:ext cx="978190" cy="8350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79A6115-F0F2-4252-A97F-52D7AE71C97C}"/>
                </a:ext>
              </a:extLst>
            </p:cNvPr>
            <p:cNvSpPr txBox="1"/>
            <p:nvPr/>
          </p:nvSpPr>
          <p:spPr>
            <a:xfrm>
              <a:off x="328664" y="3836011"/>
              <a:ext cx="1293223" cy="8617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b="1" noProof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457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7858F84-7911-4EB4-9E8D-765AEFC391FB}"/>
                </a:ext>
              </a:extLst>
            </p:cNvPr>
            <p:cNvCxnSpPr/>
            <p:nvPr/>
          </p:nvCxnSpPr>
          <p:spPr>
            <a:xfrm>
              <a:off x="1569633" y="3985435"/>
              <a:ext cx="0" cy="1240972"/>
            </a:xfrm>
            <a:prstGeom prst="line">
              <a:avLst/>
            </a:prstGeom>
            <a:grpFill/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0DF2021-2D98-45DB-A8F2-AA3F06A568A5}"/>
                </a:ext>
              </a:extLst>
            </p:cNvPr>
            <p:cNvSpPr txBox="1"/>
            <p:nvPr/>
          </p:nvSpPr>
          <p:spPr>
            <a:xfrm>
              <a:off x="1656056" y="3778306"/>
              <a:ext cx="914400" cy="8617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b="1" noProof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381585E1-B648-45BB-BB6B-BE1BFF267C04}"/>
                </a:ext>
              </a:extLst>
            </p:cNvPr>
            <p:cNvSpPr txBox="1"/>
            <p:nvPr/>
          </p:nvSpPr>
          <p:spPr>
            <a:xfrm>
              <a:off x="3719973" y="3893716"/>
              <a:ext cx="1293223" cy="8617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578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16924C9-4A80-44D5-9E63-0EE8D6831F74}"/>
                </a:ext>
              </a:extLst>
            </p:cNvPr>
            <p:cNvCxnSpPr/>
            <p:nvPr/>
          </p:nvCxnSpPr>
          <p:spPr>
            <a:xfrm>
              <a:off x="4960935" y="4043140"/>
              <a:ext cx="0" cy="1240972"/>
            </a:xfrm>
            <a:prstGeom prst="line">
              <a:avLst/>
            </a:prstGeom>
            <a:grpFill/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2D7BF019-54AC-4D83-9471-4AA7D7C5F88A}"/>
                </a:ext>
              </a:extLst>
            </p:cNvPr>
            <p:cNvSpPr txBox="1"/>
            <p:nvPr/>
          </p:nvSpPr>
          <p:spPr>
            <a:xfrm>
              <a:off x="5047357" y="3836011"/>
              <a:ext cx="914400" cy="8617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7D4D4F8-FE15-49A7-AED1-A3BFD81BE5A9}"/>
                </a:ext>
              </a:extLst>
            </p:cNvPr>
            <p:cNvSpPr txBox="1"/>
            <p:nvPr/>
          </p:nvSpPr>
          <p:spPr>
            <a:xfrm>
              <a:off x="6891354" y="3870800"/>
              <a:ext cx="1293223" cy="8617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b="1" noProof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489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BD9A69D-2E37-4DE0-9DD1-3DE71E6F7595}"/>
                </a:ext>
              </a:extLst>
            </p:cNvPr>
            <p:cNvCxnSpPr/>
            <p:nvPr/>
          </p:nvCxnSpPr>
          <p:spPr>
            <a:xfrm>
              <a:off x="8132316" y="4020224"/>
              <a:ext cx="0" cy="1240972"/>
            </a:xfrm>
            <a:prstGeom prst="line">
              <a:avLst/>
            </a:prstGeom>
            <a:grpFill/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F70F3F3-DD3D-4A2B-9155-C31C5A208260}"/>
                </a:ext>
              </a:extLst>
            </p:cNvPr>
            <p:cNvSpPr txBox="1"/>
            <p:nvPr/>
          </p:nvSpPr>
          <p:spPr>
            <a:xfrm>
              <a:off x="8218739" y="3813095"/>
              <a:ext cx="914400" cy="8617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479A194-CFC4-49C9-9724-01F0E014045F}"/>
                </a:ext>
              </a:extLst>
            </p:cNvPr>
            <p:cNvSpPr txBox="1"/>
            <p:nvPr/>
          </p:nvSpPr>
          <p:spPr>
            <a:xfrm>
              <a:off x="9925666" y="3928505"/>
              <a:ext cx="1293223" cy="8617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230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A7C55640-B2D7-4CDA-8C2F-DC22016B84C5}"/>
                </a:ext>
              </a:extLst>
            </p:cNvPr>
            <p:cNvCxnSpPr/>
            <p:nvPr/>
          </p:nvCxnSpPr>
          <p:spPr>
            <a:xfrm>
              <a:off x="11166628" y="4077929"/>
              <a:ext cx="0" cy="1240972"/>
            </a:xfrm>
            <a:prstGeom prst="line">
              <a:avLst/>
            </a:prstGeom>
            <a:grpFill/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004DC46C-7C50-423C-A277-991A8CE3B0AE}"/>
                </a:ext>
              </a:extLst>
            </p:cNvPr>
            <p:cNvSpPr txBox="1"/>
            <p:nvPr/>
          </p:nvSpPr>
          <p:spPr>
            <a:xfrm>
              <a:off x="11253051" y="3870800"/>
              <a:ext cx="914400" cy="8617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44AEBB0-31E3-49E7-B819-2A2B52E2E67D}"/>
                </a:ext>
              </a:extLst>
            </p:cNvPr>
            <p:cNvCxnSpPr/>
            <p:nvPr/>
          </p:nvCxnSpPr>
          <p:spPr>
            <a:xfrm>
              <a:off x="4986291" y="4587424"/>
              <a:ext cx="1044620" cy="1"/>
            </a:xfrm>
            <a:prstGeom prst="line">
              <a:avLst/>
            </a:prstGeom>
            <a:grpFill/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AA633C7-BAE3-4F19-9FC2-23896A98D6C7}"/>
                </a:ext>
              </a:extLst>
            </p:cNvPr>
            <p:cNvCxnSpPr/>
            <p:nvPr/>
          </p:nvCxnSpPr>
          <p:spPr>
            <a:xfrm>
              <a:off x="1575047" y="4635983"/>
              <a:ext cx="1044620" cy="1"/>
            </a:xfrm>
            <a:prstGeom prst="line">
              <a:avLst/>
            </a:prstGeom>
            <a:grpFill/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7EDCFBB-9D38-480B-9E25-0C667BF6EED9}"/>
                </a:ext>
              </a:extLst>
            </p:cNvPr>
            <p:cNvCxnSpPr/>
            <p:nvPr/>
          </p:nvCxnSpPr>
          <p:spPr>
            <a:xfrm>
              <a:off x="11156206" y="4605921"/>
              <a:ext cx="1044620" cy="1"/>
            </a:xfrm>
            <a:prstGeom prst="line">
              <a:avLst/>
            </a:prstGeom>
            <a:grpFill/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C9D2215-9F92-402C-A3E9-5349F6B58D60}"/>
                </a:ext>
              </a:extLst>
            </p:cNvPr>
            <p:cNvCxnSpPr/>
            <p:nvPr/>
          </p:nvCxnSpPr>
          <p:spPr>
            <a:xfrm>
              <a:off x="8184576" y="4606037"/>
              <a:ext cx="1044620" cy="1"/>
            </a:xfrm>
            <a:prstGeom prst="line">
              <a:avLst/>
            </a:prstGeom>
            <a:grpFill/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887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541</Words>
  <Application>Microsoft Office PowerPoint</Application>
  <PresentationFormat>Widescreen</PresentationFormat>
  <Paragraphs>208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宋体</vt:lpstr>
      <vt:lpstr>宋体</vt:lpstr>
      <vt:lpstr>Yu Gothic UI</vt:lpstr>
      <vt:lpstr>Arial</vt:lpstr>
      <vt:lpstr>Calibri</vt:lpstr>
      <vt:lpstr>Calibri Light</vt:lpstr>
      <vt:lpstr>HP001 4 hàng</vt:lpstr>
      <vt:lpstr>Times New Roman</vt:lpstr>
      <vt:lpstr>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Laptop</dc:creator>
  <cp:lastModifiedBy>Admin</cp:lastModifiedBy>
  <cp:revision>103</cp:revision>
  <dcterms:created xsi:type="dcterms:W3CDTF">2021-11-07T09:31:07Z</dcterms:created>
  <dcterms:modified xsi:type="dcterms:W3CDTF">2021-12-12T06:15:59Z</dcterms:modified>
</cp:coreProperties>
</file>