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18" r:id="rId11"/>
    <p:sldMasterId id="2147483731" r:id="rId12"/>
    <p:sldMasterId id="2147483743" r:id="rId13"/>
  </p:sldMasterIdLst>
  <p:notesMasterIdLst>
    <p:notesMasterId r:id="rId25"/>
  </p:notesMasterIdLst>
  <p:sldIdLst>
    <p:sldId id="293" r:id="rId14"/>
    <p:sldId id="370" r:id="rId15"/>
    <p:sldId id="292" r:id="rId16"/>
    <p:sldId id="494" r:id="rId17"/>
    <p:sldId id="495" r:id="rId18"/>
    <p:sldId id="496" r:id="rId19"/>
    <p:sldId id="497" r:id="rId20"/>
    <p:sldId id="499" r:id="rId21"/>
    <p:sldId id="500" r:id="rId22"/>
    <p:sldId id="501" r:id="rId23"/>
    <p:sldId id="297" r:id="rId24"/>
  </p:sldIdLst>
  <p:sldSz cx="12190413" cy="6859588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C8B74"/>
    <a:srgbClr val="83B085"/>
    <a:srgbClr val="E66444"/>
    <a:srgbClr val="A16B1B"/>
    <a:srgbClr val="684511"/>
    <a:srgbClr val="89A751"/>
    <a:srgbClr val="392620"/>
    <a:srgbClr val="B64434"/>
    <a:srgbClr val="FE7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7778" autoAdjust="0"/>
  </p:normalViewPr>
  <p:slideViewPr>
    <p:cSldViewPr snapToGrid="0" showGuides="1">
      <p:cViewPr varScale="1">
        <p:scale>
          <a:sx n="60" d="100"/>
          <a:sy n="60" d="100"/>
        </p:scale>
        <p:origin x="928" y="5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77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88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92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10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3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4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61AC-3EEE-4A2B-A0A8-9F2197D1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3BD1-3A86-424A-9C47-7F1A55E1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0EF8B-147F-4041-B944-A53BE216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39B2C-A994-4875-9B2F-27958648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34CD1-1469-4722-80B8-EFC09EEC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5CB6-3462-4FC6-B4F5-4EA40CFD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EFC06-0F90-4F48-90E1-1A0386D86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9A8BF-7C75-4D96-83A6-D3137F16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7BA10-CF7E-4E96-B060-9DDBD69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B0D6C-F044-4EAC-8894-8C431FBF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42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963D-5C3C-432E-B0DD-B61FEE8E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3202C-23FB-4CC9-AA81-3A5361B2C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AA1D4-8B5A-4A37-934F-D6BEBFE4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AD37A-DDE0-415B-84E0-0664A4D2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E884-170F-49E8-8580-6C3BBC72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34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F469-4FB1-4ED6-A0A7-927A00EE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E7725-F173-4978-9ADB-782B3E01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74A85-F5BF-4D91-B6DD-F38A96AE2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A8F83-A146-4EA8-8CFE-E229E39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D2FC0-939B-413B-A0B4-5FC2F051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0EAA4-9B40-4CAB-9D73-AA1C2E6B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38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F369-D69F-4137-B2A8-6DB79CC2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F4077-9EEA-4085-809D-357F46103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51F61-C56A-4D1F-948E-18B407182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91F34-E05C-4BB3-8FDF-F2AEA2F91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15B34-97C9-49C1-8083-B55F5704F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63750-CC07-410B-A019-B38DC200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42C83-17F7-4217-BBCC-205FD6F6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B2E6B-B82F-4F9A-9404-7BF67A20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35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794D-F91E-49E9-8D58-228C3157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4EEC7-F3DA-45DF-B87C-B2624B08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AC75E-4DDC-44F8-ADF8-54146C14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13970-E3CB-422D-B723-A11B4517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99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9C165-E13C-4156-9C27-B176494C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6D459-04DD-46FE-B796-C8546313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B70FF-A66E-4B55-A8F5-CE27C886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07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4547-6406-40AC-82B2-6464E0DB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35F64-3920-4968-A638-F077DD4B6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16317-3DC0-44BE-9FB1-BF33AFCCF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6A0CC-F56C-46A3-8AD2-2CECDE95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7C29B-9490-463F-83FE-87947396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1D73E-4548-4735-95DD-245F6592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2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2D67-D1DE-4B25-9F1D-94D92171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29EC9-4064-4D21-9885-420E546DB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6B6D6-CB77-4693-9690-3DC06A699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58ACC-C581-4D8B-99EE-E4884EFA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72796-C973-427D-B50A-D9D8D81F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C63BB-A75A-4CF9-9448-919CF430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111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3484-8FD9-4335-B00C-FDEF819F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5CD01-158D-46BE-973F-5067614E6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9AA-8EBF-4879-B921-F9FBE436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402D2-58B5-47A3-ABAF-F6482794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F738-7806-421A-AA6E-C97BD483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26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D9CED-6C55-4B3F-BD79-C8813A244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B1498-B1E6-4D42-97D6-2C0E40C91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BEC63-1754-42A4-BD75-E172154E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B868-4EB1-45B8-9B6A-3CF144DD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66499-EDF4-467F-AD1B-8FCE1225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136"/>
            <a:ext cx="12190413" cy="34933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141" y="5002446"/>
            <a:ext cx="2856247" cy="28572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235" y="-74406"/>
            <a:ext cx="15297236" cy="2078250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923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6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90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342768" indent="0" algn="ctr">
              <a:buNone/>
              <a:defRPr/>
            </a:lvl2pPr>
            <a:lvl3pPr marL="685533" indent="0" algn="ctr">
              <a:buNone/>
              <a:defRPr/>
            </a:lvl3pPr>
            <a:lvl4pPr marL="1028301" indent="0" algn="ctr">
              <a:buNone/>
              <a:defRPr/>
            </a:lvl4pPr>
            <a:lvl5pPr marL="1371067" indent="0" algn="ctr">
              <a:buNone/>
              <a:defRPr/>
            </a:lvl5pPr>
            <a:lvl6pPr marL="1713835" indent="0" algn="ctr">
              <a:buNone/>
              <a:defRPr/>
            </a:lvl6pPr>
            <a:lvl7pPr marL="2056601" indent="0" algn="ctr">
              <a:buNone/>
              <a:defRPr/>
            </a:lvl7pPr>
            <a:lvl8pPr marL="2399368" indent="0" algn="ctr">
              <a:buNone/>
              <a:defRPr/>
            </a:lvl8pPr>
            <a:lvl9pPr marL="27421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361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3467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5"/>
            <a:ext cx="10361851" cy="1362390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5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768" indent="0">
              <a:buNone/>
              <a:defRPr sz="1349"/>
            </a:lvl2pPr>
            <a:lvl3pPr marL="685533" indent="0">
              <a:buNone/>
              <a:defRPr sz="1199"/>
            </a:lvl3pPr>
            <a:lvl4pPr marL="1028301" indent="0">
              <a:buNone/>
              <a:defRPr sz="1051"/>
            </a:lvl4pPr>
            <a:lvl5pPr marL="1371067" indent="0">
              <a:buNone/>
              <a:defRPr sz="1051"/>
            </a:lvl5pPr>
            <a:lvl6pPr marL="1713835" indent="0">
              <a:buNone/>
              <a:defRPr sz="1051"/>
            </a:lvl6pPr>
            <a:lvl7pPr marL="2056601" indent="0">
              <a:buNone/>
              <a:defRPr sz="1051"/>
            </a:lvl7pPr>
            <a:lvl8pPr marL="2399368" indent="0">
              <a:buNone/>
              <a:defRPr sz="1051"/>
            </a:lvl8pPr>
            <a:lvl9pPr marL="2742136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9015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6"/>
            <a:ext cx="5384099" cy="4527011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6"/>
            <a:ext cx="5384099" cy="4527011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537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4" y="1535469"/>
            <a:ext cx="5386215" cy="639911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8" indent="0">
              <a:buNone/>
              <a:defRPr sz="1499" b="1"/>
            </a:lvl2pPr>
            <a:lvl3pPr marL="685533" indent="0">
              <a:buNone/>
              <a:defRPr sz="1349" b="1"/>
            </a:lvl3pPr>
            <a:lvl4pPr marL="1028301" indent="0">
              <a:buNone/>
              <a:defRPr sz="1199" b="1"/>
            </a:lvl4pPr>
            <a:lvl5pPr marL="1371067" indent="0">
              <a:buNone/>
              <a:defRPr sz="1199" b="1"/>
            </a:lvl5pPr>
            <a:lvl6pPr marL="1713835" indent="0">
              <a:buNone/>
              <a:defRPr sz="1199" b="1"/>
            </a:lvl6pPr>
            <a:lvl7pPr marL="2056601" indent="0">
              <a:buNone/>
              <a:defRPr sz="1199" b="1"/>
            </a:lvl7pPr>
            <a:lvl8pPr marL="2399368" indent="0">
              <a:buNone/>
              <a:defRPr sz="1199" b="1"/>
            </a:lvl8pPr>
            <a:lvl9pPr marL="2742136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4" y="2175381"/>
            <a:ext cx="5386215" cy="3952203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8" indent="0">
              <a:buNone/>
              <a:defRPr sz="1499" b="1"/>
            </a:lvl2pPr>
            <a:lvl3pPr marL="685533" indent="0">
              <a:buNone/>
              <a:defRPr sz="1349" b="1"/>
            </a:lvl3pPr>
            <a:lvl4pPr marL="1028301" indent="0">
              <a:buNone/>
              <a:defRPr sz="1199" b="1"/>
            </a:lvl4pPr>
            <a:lvl5pPr marL="1371067" indent="0">
              <a:buNone/>
              <a:defRPr sz="1199" b="1"/>
            </a:lvl5pPr>
            <a:lvl6pPr marL="1713835" indent="0">
              <a:buNone/>
              <a:defRPr sz="1199" b="1"/>
            </a:lvl6pPr>
            <a:lvl7pPr marL="2056601" indent="0">
              <a:buNone/>
              <a:defRPr sz="1199" b="1"/>
            </a:lvl7pPr>
            <a:lvl8pPr marL="2399368" indent="0">
              <a:buNone/>
              <a:defRPr sz="1199" b="1"/>
            </a:lvl8pPr>
            <a:lvl9pPr marL="2742136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1"/>
            <a:ext cx="5388332" cy="3952203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3942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627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0960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6" y="273117"/>
            <a:ext cx="4010561" cy="1162320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7" y="273121"/>
            <a:ext cx="6814780" cy="5854468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6" y="1435437"/>
            <a:ext cx="4010561" cy="4692149"/>
          </a:xfrm>
        </p:spPr>
        <p:txBody>
          <a:bodyPr/>
          <a:lstStyle>
            <a:lvl1pPr marL="0" indent="0">
              <a:buNone/>
              <a:defRPr sz="1051"/>
            </a:lvl1pPr>
            <a:lvl2pPr marL="342768" indent="0">
              <a:buNone/>
              <a:defRPr sz="900"/>
            </a:lvl2pPr>
            <a:lvl3pPr marL="685533" indent="0">
              <a:buNone/>
              <a:defRPr sz="751"/>
            </a:lvl3pPr>
            <a:lvl4pPr marL="1028301" indent="0">
              <a:buNone/>
              <a:defRPr sz="675"/>
            </a:lvl4pPr>
            <a:lvl5pPr marL="1371067" indent="0">
              <a:buNone/>
              <a:defRPr sz="675"/>
            </a:lvl5pPr>
            <a:lvl6pPr marL="1713835" indent="0">
              <a:buNone/>
              <a:defRPr sz="675"/>
            </a:lvl6pPr>
            <a:lvl7pPr marL="2056601" indent="0">
              <a:buNone/>
              <a:defRPr sz="675"/>
            </a:lvl7pPr>
            <a:lvl8pPr marL="2399368" indent="0">
              <a:buNone/>
              <a:defRPr sz="675"/>
            </a:lvl8pPr>
            <a:lvl9pPr marL="274213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38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8" y="612918"/>
            <a:ext cx="7314248" cy="4115753"/>
          </a:xfrm>
        </p:spPr>
        <p:txBody>
          <a:bodyPr/>
          <a:lstStyle>
            <a:lvl1pPr marL="0" indent="0">
              <a:buNone/>
              <a:defRPr sz="2399"/>
            </a:lvl1pPr>
            <a:lvl2pPr marL="342768" indent="0">
              <a:buNone/>
              <a:defRPr sz="2099"/>
            </a:lvl2pPr>
            <a:lvl3pPr marL="685533" indent="0">
              <a:buNone/>
              <a:defRPr sz="1799"/>
            </a:lvl3pPr>
            <a:lvl4pPr marL="1028301" indent="0">
              <a:buNone/>
              <a:defRPr sz="1499"/>
            </a:lvl4pPr>
            <a:lvl5pPr marL="1371067" indent="0">
              <a:buNone/>
              <a:defRPr sz="1499"/>
            </a:lvl5pPr>
            <a:lvl6pPr marL="1713835" indent="0">
              <a:buNone/>
              <a:defRPr sz="1499"/>
            </a:lvl6pPr>
            <a:lvl7pPr marL="2056601" indent="0">
              <a:buNone/>
              <a:defRPr sz="1499"/>
            </a:lvl7pPr>
            <a:lvl8pPr marL="2399368" indent="0">
              <a:buNone/>
              <a:defRPr sz="1499"/>
            </a:lvl8pPr>
            <a:lvl9pPr marL="2742136" indent="0">
              <a:buNone/>
              <a:defRPr sz="14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8" y="5368582"/>
            <a:ext cx="7314248" cy="805049"/>
          </a:xfrm>
        </p:spPr>
        <p:txBody>
          <a:bodyPr/>
          <a:lstStyle>
            <a:lvl1pPr marL="0" indent="0">
              <a:buNone/>
              <a:defRPr sz="1051"/>
            </a:lvl1pPr>
            <a:lvl2pPr marL="342768" indent="0">
              <a:buNone/>
              <a:defRPr sz="900"/>
            </a:lvl2pPr>
            <a:lvl3pPr marL="685533" indent="0">
              <a:buNone/>
              <a:defRPr sz="751"/>
            </a:lvl3pPr>
            <a:lvl4pPr marL="1028301" indent="0">
              <a:buNone/>
              <a:defRPr sz="675"/>
            </a:lvl4pPr>
            <a:lvl5pPr marL="1371067" indent="0">
              <a:buNone/>
              <a:defRPr sz="675"/>
            </a:lvl5pPr>
            <a:lvl6pPr marL="1713835" indent="0">
              <a:buNone/>
              <a:defRPr sz="675"/>
            </a:lvl6pPr>
            <a:lvl7pPr marL="2056601" indent="0">
              <a:buNone/>
              <a:defRPr sz="675"/>
            </a:lvl7pPr>
            <a:lvl8pPr marL="2399368" indent="0">
              <a:buNone/>
              <a:defRPr sz="675"/>
            </a:lvl8pPr>
            <a:lvl9pPr marL="274213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63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8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7" y="274708"/>
            <a:ext cx="8025354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636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21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25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935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86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50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5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5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93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696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996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273112"/>
            <a:ext cx="4010562" cy="1162320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9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5" y="1435436"/>
            <a:ext cx="4010562" cy="4692149"/>
          </a:xfrm>
        </p:spPr>
        <p:txBody>
          <a:bodyPr/>
          <a:lstStyle>
            <a:lvl1pPr marL="0" indent="0">
              <a:buNone/>
              <a:defRPr sz="1866"/>
            </a:lvl1pPr>
            <a:lvl2pPr marL="609539" indent="0">
              <a:buNone/>
              <a:defRPr sz="1600"/>
            </a:lvl2pPr>
            <a:lvl3pPr marL="1219078" indent="0">
              <a:buNone/>
              <a:defRPr sz="1333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5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266"/>
            </a:lvl1pPr>
            <a:lvl2pPr marL="609539" indent="0">
              <a:buNone/>
              <a:defRPr sz="3733"/>
            </a:lvl2pPr>
            <a:lvl3pPr marL="1219078" indent="0">
              <a:buNone/>
              <a:defRPr sz="3200"/>
            </a:lvl3pPr>
            <a:lvl4pPr marL="1828617" indent="0">
              <a:buNone/>
              <a:defRPr sz="2666"/>
            </a:lvl4pPr>
            <a:lvl5pPr marL="2438156" indent="0">
              <a:buNone/>
              <a:defRPr sz="2666"/>
            </a:lvl5pPr>
            <a:lvl6pPr marL="3047695" indent="0">
              <a:buNone/>
              <a:defRPr sz="2666"/>
            </a:lvl6pPr>
            <a:lvl7pPr marL="3657234" indent="0">
              <a:buNone/>
              <a:defRPr sz="2666"/>
            </a:lvl7pPr>
            <a:lvl8pPr marL="4266773" indent="0">
              <a:buNone/>
              <a:defRPr sz="2666"/>
            </a:lvl8pPr>
            <a:lvl9pPr marL="487631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866"/>
            </a:lvl1pPr>
            <a:lvl2pPr marL="609539" indent="0">
              <a:buNone/>
              <a:defRPr sz="1600"/>
            </a:lvl2pPr>
            <a:lvl3pPr marL="1219078" indent="0">
              <a:buNone/>
              <a:defRPr sz="1333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49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640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2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E7EC5-B3C4-4986-B0DF-A962EFD9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9A98F-152E-48E0-A3C5-A6D26D8D6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54BE7-C5B9-4AE4-BEE6-DA7C1887E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C076-32CE-47F6-AB15-E08A6007697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0A84C-57E2-46A5-A63E-D4269B0C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898F-417E-411D-9EA2-68DE7E712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DE65-4C8D-4ACE-A22F-0BA73BC6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702"/>
            <a:ext cx="10971372" cy="114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575"/>
            <a:ext cx="10971372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6672"/>
            <a:ext cx="2844430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9" y="6246672"/>
            <a:ext cx="3860297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6672"/>
            <a:ext cx="2844430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1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0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5pPr>
      <a:lvl6pPr marL="342768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6pPr>
      <a:lvl7pPr marL="685533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7pPr>
      <a:lvl8pPr marL="1028301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8pPr>
      <a:lvl9pPr marL="1371067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9pPr>
    </p:titleStyle>
    <p:bodyStyle>
      <a:lvl1pPr marL="255934" indent="-255934" algn="l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  <a:ea typeface="+mn-ea"/>
          <a:cs typeface="+mn-cs"/>
        </a:defRPr>
      </a:lvl1pPr>
      <a:lvl2pPr marL="555913" indent="-213080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+mn-lt"/>
        </a:defRPr>
      </a:lvl2pPr>
      <a:lvl3pPr marL="855891" indent="-170227" algn="l" rtl="0" eaLnBrk="0" fontAlgn="base" hangingPunct="0">
        <a:spcBef>
          <a:spcPct val="20000"/>
        </a:spcBef>
        <a:spcAft>
          <a:spcPct val="0"/>
        </a:spcAft>
        <a:buChar char="•"/>
        <a:defRPr sz="1725">
          <a:solidFill>
            <a:schemeClr val="tx1"/>
          </a:solidFill>
          <a:latin typeface="+mn-lt"/>
        </a:defRPr>
      </a:lvl3pPr>
      <a:lvl4pPr marL="1198725" indent="-170227" algn="l" rtl="0" eaLnBrk="0" fontAlgn="base" hangingPunct="0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</a:defRPr>
      </a:lvl4pPr>
      <a:lvl5pPr marL="1541558" indent="-170227" algn="l" rtl="0" eaLnBrk="0" fontAlgn="base" hangingPunct="0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5pPr>
      <a:lvl6pPr marL="1885217" indent="-171384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6pPr>
      <a:lvl7pPr marL="2227984" indent="-171384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7pPr>
      <a:lvl8pPr marL="2570752" indent="-171384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8pPr>
      <a:lvl9pPr marL="2913519" indent="-171384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5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8" algn="l" defTabSz="6855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33" algn="l" defTabSz="6855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01" algn="l" defTabSz="6855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7" algn="l" defTabSz="6855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35" algn="l" defTabSz="6855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601" algn="l" defTabSz="6855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8" algn="l" defTabSz="6855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36" algn="l" defTabSz="68553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78">
              <a:defRPr/>
            </a:pPr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4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7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78">
              <a:defRPr/>
            </a:pPr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6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1219078" rtl="0" eaLnBrk="1" latinLnBrk="0" hangingPunct="1"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89" y="3333796"/>
            <a:ext cx="8327435" cy="3708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12D109-84E0-4284-B48B-EF680C92E495}"/>
              </a:ext>
            </a:extLst>
          </p:cNvPr>
          <p:cNvSpPr txBox="1"/>
          <p:nvPr/>
        </p:nvSpPr>
        <p:spPr>
          <a:xfrm>
            <a:off x="546030" y="1459433"/>
            <a:ext cx="11189360" cy="19387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09">
              <a:defRPr/>
            </a:pPr>
            <a:r>
              <a:rPr lang="en-US" sz="5999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cs typeface="Arial" charset="0"/>
              </a:rPr>
              <a:t>CHÀO MỪNG CÁC CON ĐẾN VỚI BUỔI HỌC ONLINE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>
            <a:extLst>
              <a:ext uri="{FF2B5EF4-FFF2-40B4-BE49-F238E27FC236}">
                <a16:creationId xmlns:a16="http://schemas.microsoft.com/office/drawing/2014/main" id="{6AD2FA57-AB68-491B-A841-4E866B9DF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1981200" cy="1828800"/>
          </a:xfrm>
          <a:prstGeom prst="rect">
            <a:avLst/>
          </a:prstGeom>
          <a:solidFill>
            <a:srgbClr val="BBE0E3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AutoShape 278">
            <a:extLst>
              <a:ext uri="{FF2B5EF4-FFF2-40B4-BE49-F238E27FC236}">
                <a16:creationId xmlns:a16="http://schemas.microsoft.com/office/drawing/2014/main" id="{93E7CF12-4770-424D-8474-FCA2DC65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990600" cy="914400"/>
          </a:xfrm>
          <a:prstGeom prst="rtTriangle">
            <a:avLst/>
          </a:prstGeom>
          <a:solidFill>
            <a:srgbClr val="FF33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AutoShape 289">
            <a:extLst>
              <a:ext uri="{FF2B5EF4-FFF2-40B4-BE49-F238E27FC236}">
                <a16:creationId xmlns:a16="http://schemas.microsoft.com/office/drawing/2014/main" id="{98705747-79AB-4E2A-83F5-4DD42C68528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39000" y="685800"/>
            <a:ext cx="990600" cy="914400"/>
          </a:xfrm>
          <a:prstGeom prst="rtTriangle">
            <a:avLst/>
          </a:prstGeom>
          <a:solidFill>
            <a:srgbClr val="FF33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AutoShape 291">
            <a:extLst>
              <a:ext uri="{FF2B5EF4-FFF2-40B4-BE49-F238E27FC236}">
                <a16:creationId xmlns:a16="http://schemas.microsoft.com/office/drawing/2014/main" id="{16659023-B898-47EF-91F9-038D631748D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81700" y="876300"/>
            <a:ext cx="914400" cy="990600"/>
          </a:xfrm>
          <a:prstGeom prst="rtTriangle">
            <a:avLst/>
          </a:prstGeom>
          <a:solidFill>
            <a:srgbClr val="FF33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AutoShape 292">
            <a:extLst>
              <a:ext uri="{FF2B5EF4-FFF2-40B4-BE49-F238E27FC236}">
                <a16:creationId xmlns:a16="http://schemas.microsoft.com/office/drawing/2014/main" id="{0069FE92-DB43-4186-8D72-69C00E24037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77100" y="1562100"/>
            <a:ext cx="914400" cy="990600"/>
          </a:xfrm>
          <a:prstGeom prst="rtTriangle">
            <a:avLst/>
          </a:prstGeom>
          <a:solidFill>
            <a:srgbClr val="FF33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AutoShape 293">
            <a:extLst>
              <a:ext uri="{FF2B5EF4-FFF2-40B4-BE49-F238E27FC236}">
                <a16:creationId xmlns:a16="http://schemas.microsoft.com/office/drawing/2014/main" id="{1B8EDC14-F8CC-4A18-AA18-A02CF676A27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505700" y="1790700"/>
            <a:ext cx="914400" cy="990600"/>
          </a:xfrm>
          <a:prstGeom prst="rtTriangle">
            <a:avLst/>
          </a:prstGeom>
          <a:solidFill>
            <a:srgbClr val="FF33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AutoShape 294">
            <a:extLst>
              <a:ext uri="{FF2B5EF4-FFF2-40B4-BE49-F238E27FC236}">
                <a16:creationId xmlns:a16="http://schemas.microsoft.com/office/drawing/2014/main" id="{F9E80AB7-D1D5-4711-B91E-45FB8BD22A9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24500" y="1562100"/>
            <a:ext cx="914400" cy="990600"/>
          </a:xfrm>
          <a:prstGeom prst="rtTriangle">
            <a:avLst/>
          </a:prstGeom>
          <a:solidFill>
            <a:srgbClr val="FF33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AutoShape 295">
            <a:extLst>
              <a:ext uri="{FF2B5EF4-FFF2-40B4-BE49-F238E27FC236}">
                <a16:creationId xmlns:a16="http://schemas.microsoft.com/office/drawing/2014/main" id="{C76698C7-73A3-40CD-95C8-81F4C747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371600"/>
            <a:ext cx="990600" cy="914400"/>
          </a:xfrm>
          <a:prstGeom prst="rtTriangle">
            <a:avLst/>
          </a:prstGeom>
          <a:solidFill>
            <a:srgbClr val="FF33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utoShape 296">
            <a:extLst>
              <a:ext uri="{FF2B5EF4-FFF2-40B4-BE49-F238E27FC236}">
                <a16:creationId xmlns:a16="http://schemas.microsoft.com/office/drawing/2014/main" id="{24A19AEE-EBE3-4B57-B685-974783B8C90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705600" y="2819400"/>
            <a:ext cx="990600" cy="914400"/>
          </a:xfrm>
          <a:prstGeom prst="rtTriangle">
            <a:avLst/>
          </a:prstGeom>
          <a:solidFill>
            <a:srgbClr val="FF33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6A403C-89BE-4CA1-B2B1-35B2FF2E94AB}"/>
              </a:ext>
            </a:extLst>
          </p:cNvPr>
          <p:cNvCxnSpPr>
            <a:cxnSpLocks/>
          </p:cNvCxnSpPr>
          <p:nvPr/>
        </p:nvCxnSpPr>
        <p:spPr>
          <a:xfrm flipH="1">
            <a:off x="2514600" y="2500313"/>
            <a:ext cx="1981200" cy="182880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AA3E62-8FD2-4EBB-A09E-B36A9601C856}"/>
              </a:ext>
            </a:extLst>
          </p:cNvPr>
          <p:cNvCxnSpPr>
            <a:cxnSpLocks/>
          </p:cNvCxnSpPr>
          <p:nvPr/>
        </p:nvCxnSpPr>
        <p:spPr>
          <a:xfrm>
            <a:off x="3505200" y="2514600"/>
            <a:ext cx="0" cy="182880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3B0D75-4AAD-46A0-9D4F-C770AD0A0735}"/>
              </a:ext>
            </a:extLst>
          </p:cNvPr>
          <p:cNvCxnSpPr>
            <a:cxnSpLocks/>
          </p:cNvCxnSpPr>
          <p:nvPr/>
        </p:nvCxnSpPr>
        <p:spPr>
          <a:xfrm>
            <a:off x="2514600" y="3429000"/>
            <a:ext cx="1981200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71042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0185 L -0.2236 0.2129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0" y="105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0.0037 L -0.51387 0.270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5" y="13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1 -0.00925 L -0.2667 0.2351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60" y="12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185 L -0.43339 0.101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8" y="49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925 L -0.35004 0.087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7" y="38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185 L -0.33338 0.298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60" y="149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185 L -0.32504 0.264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60" y="13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741 L -0.51661 0.262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8" y="1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699681-BBF3-4FC8-84AF-2C0CA968F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4" y="1240"/>
            <a:ext cx="12190413" cy="6857107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797CBBA1-0EAA-425F-80B3-EF71F04C38DB}"/>
              </a:ext>
            </a:extLst>
          </p:cNvPr>
          <p:cNvSpPr txBox="1"/>
          <p:nvPr/>
        </p:nvSpPr>
        <p:spPr>
          <a:xfrm>
            <a:off x="4209640" y="3204208"/>
            <a:ext cx="3794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夏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日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小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清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新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系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列</a:t>
            </a:r>
            <a:endParaRPr lang="en-US" altLang="zh-CN" sz="2200" spc="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14E1DE-9CEF-4FD6-ABF4-9B5B3D363E5D}"/>
              </a:ext>
            </a:extLst>
          </p:cNvPr>
          <p:cNvSpPr/>
          <p:nvPr/>
        </p:nvSpPr>
        <p:spPr>
          <a:xfrm>
            <a:off x="972876" y="1025707"/>
            <a:ext cx="9329364" cy="25201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CHÚC CÁC CON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CHĂM NGOAN HỌC GIỎI</a:t>
            </a:r>
            <a:endParaRPr kumimoji="0" lang="en-US" sz="6600" b="0" i="0" u="none" strike="noStrike" kern="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" y="1376"/>
            <a:ext cx="12358600" cy="68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505" y="503083"/>
            <a:ext cx="8279517" cy="107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53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  <a:p>
            <a:pPr defTabSz="68553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Thứ sáu ngày 10 tháng 12 năm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471" y="1693167"/>
            <a:ext cx="5198578" cy="5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53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Toán</a:t>
            </a:r>
            <a:endParaRPr lang="en-US" altLang="en-US" sz="4000" b="1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79" y="2390872"/>
            <a:ext cx="10268046" cy="5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53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Chia số có hai chữ số cho số có một chữ số (tiếp theo)</a:t>
            </a:r>
            <a:endParaRPr lang="en-US" altLang="en-US" b="1" dirty="0">
              <a:solidFill>
                <a:srgbClr val="FFFF00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ô li và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41"/>
            <a:ext cx="12190413" cy="68116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31798" y="932160"/>
            <a:ext cx="182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>
                <a:solidFill>
                  <a:prstClr val="white"/>
                </a:solidFill>
                <a:latin typeface="HP001 5 hàng" pitchFamily="34" charset="0"/>
              </a:rPr>
              <a:t>78 :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281" y="1622243"/>
            <a:ext cx="81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>
                <a:solidFill>
                  <a:prstClr val="white"/>
                </a:solidFill>
                <a:latin typeface="HP001 5 hàng" pitchFamily="34" charset="0"/>
              </a:rPr>
              <a:t>78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618" y="1618737"/>
            <a:ext cx="60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>
                <a:solidFill>
                  <a:prstClr val="white"/>
                </a:solidFill>
                <a:latin typeface="HP001 5 hàng" pitchFamily="34" charset="0"/>
              </a:rPr>
              <a:t>4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212028" y="2175717"/>
            <a:ext cx="1015868" cy="211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23468" y="2287810"/>
            <a:ext cx="60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>
                <a:solidFill>
                  <a:prstClr val="white"/>
                </a:solidFill>
                <a:latin typeface="HP001 5 hàng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4786" y="2291316"/>
            <a:ext cx="60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>
                <a:solidFill>
                  <a:prstClr val="white"/>
                </a:solidFill>
                <a:latin typeface="HP001 5 hàng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762" y="2981413"/>
            <a:ext cx="60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>
                <a:solidFill>
                  <a:prstClr val="white"/>
                </a:solidFill>
                <a:latin typeface="HP001 5 hàng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0034" y="2981413"/>
            <a:ext cx="60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>
                <a:solidFill>
                  <a:prstClr val="white"/>
                </a:solidFill>
                <a:latin typeface="HP001 5 hàng" pitchFamily="34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9727" y="2308834"/>
            <a:ext cx="60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>
                <a:solidFill>
                  <a:prstClr val="white"/>
                </a:solidFill>
                <a:latin typeface="HP001 5 hàng" pitchFamily="34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4786" y="3653978"/>
            <a:ext cx="81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>
                <a:solidFill>
                  <a:prstClr val="white"/>
                </a:solidFill>
                <a:latin typeface="HP001 5 hàng" pitchFamily="34" charset="0"/>
              </a:rPr>
              <a:t>36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4958" y="4319546"/>
            <a:ext cx="60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>
                <a:solidFill>
                  <a:prstClr val="white"/>
                </a:solidFill>
                <a:latin typeface="HP001 5 hàng" pitchFamily="34" charset="0"/>
              </a:rPr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740986" y="2196741"/>
            <a:ext cx="697096" cy="140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15867" y="2865814"/>
            <a:ext cx="697096" cy="140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15867" y="4214465"/>
            <a:ext cx="697096" cy="140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281" y="5665993"/>
            <a:ext cx="399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</a:rPr>
              <a:t>78 : 4 = 19 (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</a:rPr>
              <a:t>dư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</a:rPr>
              <a:t> 2)</a:t>
            </a:r>
          </a:p>
        </p:txBody>
      </p:sp>
      <p:sp>
        <p:nvSpPr>
          <p:cNvPr id="33" name="Text Box 12"/>
          <p:cNvSpPr txBox="1"/>
          <p:nvPr/>
        </p:nvSpPr>
        <p:spPr>
          <a:xfrm>
            <a:off x="4490843" y="1623303"/>
            <a:ext cx="413286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078"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7 chia 4 đượ</a:t>
            </a:r>
            <a:r>
              <a:rPr lang="en-US" altLang="zh-CN" sz="1067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 1, </a:t>
            </a: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1.</a:t>
            </a:r>
          </a:p>
        </p:txBody>
      </p:sp>
      <p:sp>
        <p:nvSpPr>
          <p:cNvPr id="34" name="Text Box 13"/>
          <p:cNvSpPr txBox="1"/>
          <p:nvPr/>
        </p:nvSpPr>
        <p:spPr>
          <a:xfrm>
            <a:off x="4501348" y="2305327"/>
            <a:ext cx="443849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078"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 </a:t>
            </a: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4 </a:t>
            </a: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4, </a:t>
            </a:r>
          </a:p>
        </p:txBody>
      </p:sp>
      <p:sp>
        <p:nvSpPr>
          <p:cNvPr id="35" name="Text Box 14"/>
          <p:cNvSpPr txBox="1"/>
          <p:nvPr/>
        </p:nvSpPr>
        <p:spPr>
          <a:xfrm>
            <a:off x="7955298" y="2308833"/>
            <a:ext cx="384499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078"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7 </a:t>
            </a: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4 </a:t>
            </a: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3.</a:t>
            </a:r>
          </a:p>
        </p:txBody>
      </p:sp>
      <p:sp>
        <p:nvSpPr>
          <p:cNvPr id="36" name="Text Box 15"/>
          <p:cNvSpPr txBox="1"/>
          <p:nvPr/>
        </p:nvSpPr>
        <p:spPr>
          <a:xfrm>
            <a:off x="4508346" y="2963896"/>
            <a:ext cx="186919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078" eaLnBrk="0" hangingPunct="0">
              <a:spcBef>
                <a:spcPct val="50000"/>
              </a:spcBef>
              <a:defRPr/>
            </a:pP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Hạ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8, </a:t>
            </a:r>
          </a:p>
        </p:txBody>
      </p:sp>
      <p:sp>
        <p:nvSpPr>
          <p:cNvPr id="37" name="Text Box 16"/>
          <p:cNvSpPr txBox="1"/>
          <p:nvPr/>
        </p:nvSpPr>
        <p:spPr>
          <a:xfrm>
            <a:off x="5562988" y="2965746"/>
            <a:ext cx="643044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078"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38 chia 4 </a:t>
            </a: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9, </a:t>
            </a: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9.</a:t>
            </a:r>
          </a:p>
        </p:txBody>
      </p:sp>
      <p:sp>
        <p:nvSpPr>
          <p:cNvPr id="38" name="Text Box 17"/>
          <p:cNvSpPr txBox="1"/>
          <p:nvPr/>
        </p:nvSpPr>
        <p:spPr>
          <a:xfrm>
            <a:off x="4529406" y="3658300"/>
            <a:ext cx="382668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078"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9 </a:t>
            </a: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4 </a:t>
            </a: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36,</a:t>
            </a:r>
          </a:p>
        </p:txBody>
      </p:sp>
      <p:sp>
        <p:nvSpPr>
          <p:cNvPr id="39" name="Text Box 18"/>
          <p:cNvSpPr txBox="1"/>
          <p:nvPr/>
        </p:nvSpPr>
        <p:spPr>
          <a:xfrm>
            <a:off x="8282266" y="3498998"/>
            <a:ext cx="3634328" cy="748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078"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38 </a:t>
            </a: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36 </a:t>
            </a:r>
            <a:r>
              <a:rPr lang="en-US" altLang="zh-CN" sz="3200" b="1" dirty="0" err="1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3200" b="1" dirty="0">
                <a:solidFill>
                  <a:prstClr val="white"/>
                </a:solidFill>
                <a:latin typeface="HP001 5 hàng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2</a:t>
            </a:r>
            <a:r>
              <a:rPr lang="en-US" altLang="zh-CN" sz="4266" dirty="0">
                <a:solidFill>
                  <a:prstClr val="whit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D97250-384B-4121-BA6D-FFA885C51981}"/>
              </a:ext>
            </a:extLst>
          </p:cNvPr>
          <p:cNvSpPr txBox="1"/>
          <p:nvPr/>
        </p:nvSpPr>
        <p:spPr>
          <a:xfrm>
            <a:off x="2844453" y="4315055"/>
            <a:ext cx="11061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vi-VN" sz="3200" b="1" dirty="0">
                <a:solidFill>
                  <a:srgbClr val="FFFF00"/>
                </a:solidFill>
                <a:latin typeface="HP001 5 hàng" pitchFamily="34" charset="0"/>
              </a:rPr>
              <a:t>Ta nói: </a:t>
            </a:r>
            <a:r>
              <a:rPr lang="en-US" sz="3200" b="1" i="1" dirty="0">
                <a:solidFill>
                  <a:srgbClr val="FFFF00"/>
                </a:solidFill>
                <a:latin typeface="HP001 5 hàng" pitchFamily="34" charset="0"/>
              </a:rPr>
              <a:t>78</a:t>
            </a:r>
            <a:r>
              <a:rPr lang="vi-VN" sz="3200" b="1" i="1" dirty="0">
                <a:solidFill>
                  <a:srgbClr val="FFFF00"/>
                </a:solidFill>
                <a:latin typeface="HP001 5 hàng" pitchFamily="34" charset="0"/>
              </a:rPr>
              <a:t> : </a:t>
            </a:r>
            <a:r>
              <a:rPr lang="en-US" sz="3200" b="1" i="1" dirty="0">
                <a:solidFill>
                  <a:srgbClr val="FFFF00"/>
                </a:solidFill>
                <a:latin typeface="HP001 5 hàng" pitchFamily="34" charset="0"/>
              </a:rPr>
              <a:t>4</a:t>
            </a:r>
            <a:r>
              <a:rPr lang="vi-VN" sz="3200" b="1" i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HP001 5 hàng" pitchFamily="34" charset="0"/>
              </a:rPr>
              <a:t>là </a:t>
            </a:r>
            <a:r>
              <a:rPr lang="vi-VN" sz="3200" b="1" i="1" dirty="0">
                <a:solidFill>
                  <a:srgbClr val="FFFF00"/>
                </a:solidFill>
                <a:latin typeface="HP001 5 hàng" pitchFamily="34" charset="0"/>
              </a:rPr>
              <a:t>phép chia </a:t>
            </a:r>
            <a:r>
              <a:rPr lang="en-US" sz="3200" b="1" i="1" dirty="0" err="1">
                <a:solidFill>
                  <a:srgbClr val="FFFF00"/>
                </a:solidFill>
                <a:latin typeface="HP001 5 hàng" pitchFamily="34" charset="0"/>
              </a:rPr>
              <a:t>có</a:t>
            </a:r>
            <a:r>
              <a:rPr lang="en-US" sz="3200" b="1" i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HP001 5 hàng" pitchFamily="34" charset="0"/>
              </a:rPr>
              <a:t>dư</a:t>
            </a:r>
            <a:r>
              <a:rPr lang="vi-VN" sz="3200" b="1" i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HP001 5 hàng" pitchFamily="34" charset="0"/>
              </a:rPr>
              <a:t>có </a:t>
            </a:r>
            <a:r>
              <a:rPr lang="vi-VN" sz="3200" b="1" i="1" dirty="0">
                <a:solidFill>
                  <a:srgbClr val="FFFF00"/>
                </a:solidFill>
                <a:latin typeface="HP001 5 hàng" pitchFamily="34" charset="0"/>
              </a:rPr>
              <a:t>thương </a:t>
            </a:r>
            <a:r>
              <a:rPr lang="vi-VN" sz="3200" b="1" dirty="0">
                <a:solidFill>
                  <a:srgbClr val="FFFF00"/>
                </a:solidFill>
                <a:latin typeface="HP001 5 hàng" pitchFamily="34" charset="0"/>
              </a:rPr>
              <a:t>là </a:t>
            </a:r>
            <a:r>
              <a:rPr lang="en-US" sz="3200" b="1" i="1" dirty="0">
                <a:solidFill>
                  <a:srgbClr val="FFFF00"/>
                </a:solidFill>
                <a:latin typeface="HP001 5 hàng" pitchFamily="34" charset="0"/>
              </a:rPr>
              <a:t>19</a:t>
            </a:r>
          </a:p>
        </p:txBody>
      </p:sp>
      <p:sp>
        <p:nvSpPr>
          <p:cNvPr id="42" name="Oval 41"/>
          <p:cNvSpPr/>
          <p:nvPr/>
        </p:nvSpPr>
        <p:spPr>
          <a:xfrm>
            <a:off x="4441795" y="1842907"/>
            <a:ext cx="129610" cy="1646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 flipH="1">
            <a:off x="4440792" y="3096011"/>
            <a:ext cx="101587" cy="2031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28291" y="4989907"/>
            <a:ext cx="399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78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</a:rPr>
              <a:t>dư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45590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1">
            <a:extLst>
              <a:ext uri="{FF2B5EF4-FFF2-40B4-BE49-F238E27FC236}">
                <a16:creationId xmlns:a16="http://schemas.microsoft.com/office/drawing/2014/main" id="{44C3D569-8B28-421B-9C30-86DF87D305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83278" y="684764"/>
            <a:ext cx="2148205" cy="752201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</a:t>
            </a:r>
          </a:p>
        </p:txBody>
      </p:sp>
      <p:sp>
        <p:nvSpPr>
          <p:cNvPr id="24" name="Rectangles 6165">
            <a:extLst>
              <a:ext uri="{FF2B5EF4-FFF2-40B4-BE49-F238E27FC236}">
                <a16:creationId xmlns:a16="http://schemas.microsoft.com/office/drawing/2014/main" id="{6A1E4460-419B-4FF5-952E-E13EED4D7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806" y="4655405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Rectangles 6159">
            <a:extLst>
              <a:ext uri="{FF2B5EF4-FFF2-40B4-BE49-F238E27FC236}">
                <a16:creationId xmlns:a16="http://schemas.microsoft.com/office/drawing/2014/main" id="{BDC94C2F-6A23-401E-98ED-FF3A745D7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19" y="306571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s 6158">
            <a:extLst>
              <a:ext uri="{FF2B5EF4-FFF2-40B4-BE49-F238E27FC236}">
                <a16:creationId xmlns:a16="http://schemas.microsoft.com/office/drawing/2014/main" id="{EBB066E1-547B-437B-A484-4E3D9D838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19" y="234499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 Box 6147">
            <a:extLst>
              <a:ext uri="{FF2B5EF4-FFF2-40B4-BE49-F238E27FC236}">
                <a16:creationId xmlns:a16="http://schemas.microsoft.com/office/drawing/2014/main" id="{C5A5BB8F-856D-4AC9-B9B7-F250E3065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07" y="1771656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AB426ECE-1197-4E08-9FEE-7331107221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14505" y="1973518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29" name="Straight Connector 28">
            <a:extLst>
              <a:ext uri="{FF2B5EF4-FFF2-40B4-BE49-F238E27FC236}">
                <a16:creationId xmlns:a16="http://schemas.microsoft.com/office/drawing/2014/main" id="{19A9490C-2ADC-4C3C-A470-16DA2939E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2919" y="2486282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30" name="Text Box 6151">
            <a:extLst>
              <a:ext uri="{FF2B5EF4-FFF2-40B4-BE49-F238E27FC236}">
                <a16:creationId xmlns:a16="http://schemas.microsoft.com/office/drawing/2014/main" id="{EA9408EF-BA9A-453C-818A-14A222955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06" y="3059368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Straight Connector 30">
            <a:extLst>
              <a:ext uri="{FF2B5EF4-FFF2-40B4-BE49-F238E27FC236}">
                <a16:creationId xmlns:a16="http://schemas.microsoft.com/office/drawing/2014/main" id="{A4752510-1EDC-4A35-BC46-EA235F1817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2344" y="3073655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32" name="Rectangles 6155">
            <a:extLst>
              <a:ext uri="{FF2B5EF4-FFF2-40B4-BE49-F238E27FC236}">
                <a16:creationId xmlns:a16="http://schemas.microsoft.com/office/drawing/2014/main" id="{17039EFC-C0C8-46C6-9602-E06B0749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06" y="176873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Rectangles 6156">
            <a:extLst>
              <a:ext uri="{FF2B5EF4-FFF2-40B4-BE49-F238E27FC236}">
                <a16:creationId xmlns:a16="http://schemas.microsoft.com/office/drawing/2014/main" id="{E74DEB7B-CA8C-4898-A84B-EBACC09BB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381" y="256089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Rectangles 6161">
            <a:extLst>
              <a:ext uri="{FF2B5EF4-FFF2-40B4-BE49-F238E27FC236}">
                <a16:creationId xmlns:a16="http://schemas.microsoft.com/office/drawing/2014/main" id="{A8EAA724-7C04-4FEF-8B5A-03DCF83A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444" y="256143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s 6163">
            <a:extLst>
              <a:ext uri="{FF2B5EF4-FFF2-40B4-BE49-F238E27FC236}">
                <a16:creationId xmlns:a16="http://schemas.microsoft.com/office/drawing/2014/main" id="{DBA9508E-0998-4EF9-A0D5-8BBA29E6E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997" y="3805448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7" name="Straight Connector 56">
            <a:extLst>
              <a:ext uri="{FF2B5EF4-FFF2-40B4-BE49-F238E27FC236}">
                <a16:creationId xmlns:a16="http://schemas.microsoft.com/office/drawing/2014/main" id="{41448DCD-A817-48B0-BA6F-525F24E51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7894" y="4661755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58" name="Rectangles 6154">
            <a:extLst>
              <a:ext uri="{FF2B5EF4-FFF2-40B4-BE49-F238E27FC236}">
                <a16:creationId xmlns:a16="http://schemas.microsoft.com/office/drawing/2014/main" id="{9195E695-2000-47E7-989C-104071697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129" y="177252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9" name="Rectangles 6165">
            <a:extLst>
              <a:ext uri="{FF2B5EF4-FFF2-40B4-BE49-F238E27FC236}">
                <a16:creationId xmlns:a16="http://schemas.microsoft.com/office/drawing/2014/main" id="{00D7AF0D-2FE5-4FA3-BACC-ABC00B26A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206" y="4652479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0" name="Rectangles 6159">
            <a:extLst>
              <a:ext uri="{FF2B5EF4-FFF2-40B4-BE49-F238E27FC236}">
                <a16:creationId xmlns:a16="http://schemas.microsoft.com/office/drawing/2014/main" id="{8D2870CB-79D4-4292-B902-2BB8E0365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719" y="306279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Rectangles 6158">
            <a:extLst>
              <a:ext uri="{FF2B5EF4-FFF2-40B4-BE49-F238E27FC236}">
                <a16:creationId xmlns:a16="http://schemas.microsoft.com/office/drawing/2014/main" id="{200E8696-8DDA-4931-8D53-31A9C897C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719" y="234206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2" name="Text Box 6147">
            <a:extLst>
              <a:ext uri="{FF2B5EF4-FFF2-40B4-BE49-F238E27FC236}">
                <a16:creationId xmlns:a16="http://schemas.microsoft.com/office/drawing/2014/main" id="{3202C049-02AD-4679-B975-B14472BC8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707" y="1768730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87</a:t>
            </a:r>
          </a:p>
        </p:txBody>
      </p:sp>
      <p:sp>
        <p:nvSpPr>
          <p:cNvPr id="63" name="Straight Connector 62">
            <a:extLst>
              <a:ext uri="{FF2B5EF4-FFF2-40B4-BE49-F238E27FC236}">
                <a16:creationId xmlns:a16="http://schemas.microsoft.com/office/drawing/2014/main" id="{8D9EACF6-EEBA-43EE-B87E-0F2F379B54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7905" y="1970592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64" name="Straight Connector 63">
            <a:extLst>
              <a:ext uri="{FF2B5EF4-FFF2-40B4-BE49-F238E27FC236}">
                <a16:creationId xmlns:a16="http://schemas.microsoft.com/office/drawing/2014/main" id="{8E68AE58-2DB0-4DA1-9D58-18EA6963B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319" y="2483356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65" name="Text Box 6151">
            <a:extLst>
              <a:ext uri="{FF2B5EF4-FFF2-40B4-BE49-F238E27FC236}">
                <a16:creationId xmlns:a16="http://schemas.microsoft.com/office/drawing/2014/main" id="{DE3B36C2-C068-4F68-9541-01908EA5D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206" y="3056442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6" name="Straight Connector 65">
            <a:extLst>
              <a:ext uri="{FF2B5EF4-FFF2-40B4-BE49-F238E27FC236}">
                <a16:creationId xmlns:a16="http://schemas.microsoft.com/office/drawing/2014/main" id="{0AC819CF-8A86-491F-9458-CB1ACFA004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5744" y="3070729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67" name="Rectangles 6155">
            <a:extLst>
              <a:ext uri="{FF2B5EF4-FFF2-40B4-BE49-F238E27FC236}">
                <a16:creationId xmlns:a16="http://schemas.microsoft.com/office/drawing/2014/main" id="{100AE572-1C8B-4F0C-A831-A0B9445D5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806" y="176580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8" name="Rectangles 6156">
            <a:extLst>
              <a:ext uri="{FF2B5EF4-FFF2-40B4-BE49-F238E27FC236}">
                <a16:creationId xmlns:a16="http://schemas.microsoft.com/office/drawing/2014/main" id="{06E20A32-0929-43F1-8103-862F0FD9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781" y="255796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s 6161">
            <a:extLst>
              <a:ext uri="{FF2B5EF4-FFF2-40B4-BE49-F238E27FC236}">
                <a16:creationId xmlns:a16="http://schemas.microsoft.com/office/drawing/2014/main" id="{1F5EC779-645A-4AA7-882C-09A414D19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844" y="255851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Rectangles 6163">
            <a:extLst>
              <a:ext uri="{FF2B5EF4-FFF2-40B4-BE49-F238E27FC236}">
                <a16:creationId xmlns:a16="http://schemas.microsoft.com/office/drawing/2014/main" id="{F65934F2-CF62-4FB4-86AC-50B38472F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397" y="3802522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71" name="Straight Connector 70">
            <a:extLst>
              <a:ext uri="{FF2B5EF4-FFF2-40B4-BE49-F238E27FC236}">
                <a16:creationId xmlns:a16="http://schemas.microsoft.com/office/drawing/2014/main" id="{5DF54AA3-6AD6-4C50-843A-C50DE5616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1294" y="4658829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72" name="Rectangles 6154">
            <a:extLst>
              <a:ext uri="{FF2B5EF4-FFF2-40B4-BE49-F238E27FC236}">
                <a16:creationId xmlns:a16="http://schemas.microsoft.com/office/drawing/2014/main" id="{27C9D623-6D77-4F66-A069-2761A30B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558" y="177898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3" name="Rectangles 6165">
            <a:extLst>
              <a:ext uri="{FF2B5EF4-FFF2-40B4-BE49-F238E27FC236}">
                <a16:creationId xmlns:a16="http://schemas.microsoft.com/office/drawing/2014/main" id="{69E4EB7A-45F8-4083-9359-5586DDE95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351" y="4679716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Rectangles 6159">
            <a:extLst>
              <a:ext uri="{FF2B5EF4-FFF2-40B4-BE49-F238E27FC236}">
                <a16:creationId xmlns:a16="http://schemas.microsoft.com/office/drawing/2014/main" id="{5AE1569C-A530-4583-AF87-715DAC410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864" y="309002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Rectangles 6158">
            <a:extLst>
              <a:ext uri="{FF2B5EF4-FFF2-40B4-BE49-F238E27FC236}">
                <a16:creationId xmlns:a16="http://schemas.microsoft.com/office/drawing/2014/main" id="{12BE63D1-3813-4913-B86F-39A3A581B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864" y="236930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6" name="Text Box 6147">
            <a:extLst>
              <a:ext uri="{FF2B5EF4-FFF2-40B4-BE49-F238E27FC236}">
                <a16:creationId xmlns:a16="http://schemas.microsoft.com/office/drawing/2014/main" id="{6B2A60A7-1EFB-42E9-8307-0CD5AC6BF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852" y="1795967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86</a:t>
            </a:r>
          </a:p>
        </p:txBody>
      </p:sp>
      <p:sp>
        <p:nvSpPr>
          <p:cNvPr id="77" name="Straight Connector 76">
            <a:extLst>
              <a:ext uri="{FF2B5EF4-FFF2-40B4-BE49-F238E27FC236}">
                <a16:creationId xmlns:a16="http://schemas.microsoft.com/office/drawing/2014/main" id="{806E9A83-C673-461E-A79D-56A5935DC1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7050" y="1997829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78" name="Straight Connector 77">
            <a:extLst>
              <a:ext uri="{FF2B5EF4-FFF2-40B4-BE49-F238E27FC236}">
                <a16:creationId xmlns:a16="http://schemas.microsoft.com/office/drawing/2014/main" id="{F8A2E793-BCE9-4047-A28F-D11E2115B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5464" y="2510593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79" name="Text Box 6151">
            <a:extLst>
              <a:ext uri="{FF2B5EF4-FFF2-40B4-BE49-F238E27FC236}">
                <a16:creationId xmlns:a16="http://schemas.microsoft.com/office/drawing/2014/main" id="{B932DCAB-05F3-480F-B9B3-F8D2323D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351" y="3083679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0" name="Straight Connector 79">
            <a:extLst>
              <a:ext uri="{FF2B5EF4-FFF2-40B4-BE49-F238E27FC236}">
                <a16:creationId xmlns:a16="http://schemas.microsoft.com/office/drawing/2014/main" id="{D8B94864-FCAC-4CA3-914D-E3DABDC85D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889" y="3097966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81" name="Rectangles 6155">
            <a:extLst>
              <a:ext uri="{FF2B5EF4-FFF2-40B4-BE49-F238E27FC236}">
                <a16:creationId xmlns:a16="http://schemas.microsoft.com/office/drawing/2014/main" id="{9CB8412B-61B0-4187-904A-BFBA8C382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951" y="179304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2" name="Rectangles 6156">
            <a:extLst>
              <a:ext uri="{FF2B5EF4-FFF2-40B4-BE49-F238E27FC236}">
                <a16:creationId xmlns:a16="http://schemas.microsoft.com/office/drawing/2014/main" id="{DD0A7B85-29CC-44C5-AC93-AC70AA14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926" y="258520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3" name="Rectangles 6161">
            <a:extLst>
              <a:ext uri="{FF2B5EF4-FFF2-40B4-BE49-F238E27FC236}">
                <a16:creationId xmlns:a16="http://schemas.microsoft.com/office/drawing/2014/main" id="{CBAD257E-779C-4ABC-AD21-65CB302E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989" y="258574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4" name="Rectangles 6163">
            <a:extLst>
              <a:ext uri="{FF2B5EF4-FFF2-40B4-BE49-F238E27FC236}">
                <a16:creationId xmlns:a16="http://schemas.microsoft.com/office/drawing/2014/main" id="{41547803-7287-484E-987E-1BD528457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542" y="3829759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5" name="Straight Connector 84">
            <a:extLst>
              <a:ext uri="{FF2B5EF4-FFF2-40B4-BE49-F238E27FC236}">
                <a16:creationId xmlns:a16="http://schemas.microsoft.com/office/drawing/2014/main" id="{209DE8EB-C9DE-4507-ACA1-981FF4100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0439" y="4686066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86" name="Rectangles 6154">
            <a:extLst>
              <a:ext uri="{FF2B5EF4-FFF2-40B4-BE49-F238E27FC236}">
                <a16:creationId xmlns:a16="http://schemas.microsoft.com/office/drawing/2014/main" id="{44A06F9E-3BAC-4207-8181-FB3C5A92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250" y="178480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7" name="Rectangles 6165">
            <a:extLst>
              <a:ext uri="{FF2B5EF4-FFF2-40B4-BE49-F238E27FC236}">
                <a16:creationId xmlns:a16="http://schemas.microsoft.com/office/drawing/2014/main" id="{7A015F1F-B306-4044-9D37-7C4A88EF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9289" y="4706953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Rectangles 6159">
            <a:extLst>
              <a:ext uri="{FF2B5EF4-FFF2-40B4-BE49-F238E27FC236}">
                <a16:creationId xmlns:a16="http://schemas.microsoft.com/office/drawing/2014/main" id="{29B6934F-3350-47C3-A759-52606D890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02" y="311726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9" name="Rectangles 6158">
            <a:extLst>
              <a:ext uri="{FF2B5EF4-FFF2-40B4-BE49-F238E27FC236}">
                <a16:creationId xmlns:a16="http://schemas.microsoft.com/office/drawing/2014/main" id="{46C022D9-4A83-4006-9223-B6CE372B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802" y="239654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 Box 6147">
            <a:extLst>
              <a:ext uri="{FF2B5EF4-FFF2-40B4-BE49-F238E27FC236}">
                <a16:creationId xmlns:a16="http://schemas.microsoft.com/office/drawing/2014/main" id="{4411BD34-5444-4D92-9655-57C57465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790" y="1823204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91" name="Straight Connector 90">
            <a:extLst>
              <a:ext uri="{FF2B5EF4-FFF2-40B4-BE49-F238E27FC236}">
                <a16:creationId xmlns:a16="http://schemas.microsoft.com/office/drawing/2014/main" id="{5BE40695-ABF1-4212-A8C6-E48856BF7B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09988" y="2025066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92" name="Straight Connector 91">
            <a:extLst>
              <a:ext uri="{FF2B5EF4-FFF2-40B4-BE49-F238E27FC236}">
                <a16:creationId xmlns:a16="http://schemas.microsoft.com/office/drawing/2014/main" id="{850B1C5B-71A9-4BE6-9A45-EADDEC4E1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8402" y="2537830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93" name="Text Box 6151">
            <a:extLst>
              <a:ext uri="{FF2B5EF4-FFF2-40B4-BE49-F238E27FC236}">
                <a16:creationId xmlns:a16="http://schemas.microsoft.com/office/drawing/2014/main" id="{5F26C2D9-8E04-430E-98D6-CD65A05D4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9289" y="3110916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Straight Connector 93">
            <a:extLst>
              <a:ext uri="{FF2B5EF4-FFF2-40B4-BE49-F238E27FC236}">
                <a16:creationId xmlns:a16="http://schemas.microsoft.com/office/drawing/2014/main" id="{3E48D658-4C5D-4AAC-A0E0-6B64CC4248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17827" y="3125203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95" name="Rectangles 6155">
            <a:extLst>
              <a:ext uri="{FF2B5EF4-FFF2-40B4-BE49-F238E27FC236}">
                <a16:creationId xmlns:a16="http://schemas.microsoft.com/office/drawing/2014/main" id="{418B983E-0DD6-4611-8B90-0802AFE2C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889" y="182027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6" name="Rectangles 6156">
            <a:extLst>
              <a:ext uri="{FF2B5EF4-FFF2-40B4-BE49-F238E27FC236}">
                <a16:creationId xmlns:a16="http://schemas.microsoft.com/office/drawing/2014/main" id="{F121872B-6C38-4CF9-8B77-5719B5703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2864" y="261244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7" name="Rectangles 6161">
            <a:extLst>
              <a:ext uri="{FF2B5EF4-FFF2-40B4-BE49-F238E27FC236}">
                <a16:creationId xmlns:a16="http://schemas.microsoft.com/office/drawing/2014/main" id="{0250A5F1-FEA7-4F97-B45D-E58C4DAD0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6927" y="261298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Rectangles 6163">
            <a:extLst>
              <a:ext uri="{FF2B5EF4-FFF2-40B4-BE49-F238E27FC236}">
                <a16:creationId xmlns:a16="http://schemas.microsoft.com/office/drawing/2014/main" id="{6D882E6D-AF84-48D4-B6AE-8D96AD261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7480" y="3856996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99" name="Straight Connector 98">
            <a:extLst>
              <a:ext uri="{FF2B5EF4-FFF2-40B4-BE49-F238E27FC236}">
                <a16:creationId xmlns:a16="http://schemas.microsoft.com/office/drawing/2014/main" id="{B40CE615-8BE2-411C-8677-E3233F6E5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3377" y="4713303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100" name="Rectangles 6154">
            <a:extLst>
              <a:ext uri="{FF2B5EF4-FFF2-40B4-BE49-F238E27FC236}">
                <a16:creationId xmlns:a16="http://schemas.microsoft.com/office/drawing/2014/main" id="{C2D4C086-5822-44E4-9179-41AA57AB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188" y="181204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413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0" grpId="0"/>
      <p:bldP spid="30" grpId="1"/>
      <p:bldP spid="32" grpId="0"/>
      <p:bldP spid="54" grpId="0"/>
      <p:bldP spid="54" grpId="1"/>
      <p:bldP spid="55" grpId="0"/>
      <p:bldP spid="55" grpId="1"/>
      <p:bldP spid="56" grpId="0"/>
      <p:bldP spid="56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5" grpId="0"/>
      <p:bldP spid="65" grpId="1"/>
      <p:bldP spid="67" grpId="0"/>
      <p:bldP spid="68" grpId="0"/>
      <p:bldP spid="68" grpId="1"/>
      <p:bldP spid="69" grpId="0"/>
      <p:bldP spid="69" grpId="1"/>
      <p:bldP spid="70" grpId="0"/>
      <p:bldP spid="70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9" grpId="0"/>
      <p:bldP spid="79" grpId="1"/>
      <p:bldP spid="81" grpId="0"/>
      <p:bldP spid="82" grpId="0"/>
      <p:bldP spid="82" grpId="1"/>
      <p:bldP spid="83" grpId="0"/>
      <p:bldP spid="83" grpId="1"/>
      <p:bldP spid="84" grpId="0"/>
      <p:bldP spid="84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3" grpId="0"/>
      <p:bldP spid="93" grpId="1"/>
      <p:bldP spid="95" grpId="0"/>
      <p:bldP spid="96" grpId="0"/>
      <p:bldP spid="96" grpId="1"/>
      <p:bldP spid="97" grpId="0"/>
      <p:bldP spid="97" grpId="1"/>
      <p:bldP spid="98" grpId="0"/>
      <p:bldP spid="98" grpId="1"/>
      <p:bldP spid="100" grpId="0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1">
            <a:extLst>
              <a:ext uri="{FF2B5EF4-FFF2-40B4-BE49-F238E27FC236}">
                <a16:creationId xmlns:a16="http://schemas.microsoft.com/office/drawing/2014/main" id="{43C35B25-48B8-45BE-B525-2E69F01209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0154" y="615365"/>
            <a:ext cx="2148205" cy="752201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</a:t>
            </a:r>
          </a:p>
        </p:txBody>
      </p:sp>
      <p:sp>
        <p:nvSpPr>
          <p:cNvPr id="24" name="Rectangles 6165">
            <a:extLst>
              <a:ext uri="{FF2B5EF4-FFF2-40B4-BE49-F238E27FC236}">
                <a16:creationId xmlns:a16="http://schemas.microsoft.com/office/drawing/2014/main" id="{8B8ED483-0372-4604-A3DC-EABDAA90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641" y="4740466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Rectangles 6159">
            <a:extLst>
              <a:ext uri="{FF2B5EF4-FFF2-40B4-BE49-F238E27FC236}">
                <a16:creationId xmlns:a16="http://schemas.microsoft.com/office/drawing/2014/main" id="{03737B8C-7340-4FDB-9EE5-5BF4E9CA4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154" y="315077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Rectangles 6158">
            <a:extLst>
              <a:ext uri="{FF2B5EF4-FFF2-40B4-BE49-F238E27FC236}">
                <a16:creationId xmlns:a16="http://schemas.microsoft.com/office/drawing/2014/main" id="{FED25DD7-786E-413D-8DAF-5DC3ABA92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154" y="243005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 Box 6147">
            <a:extLst>
              <a:ext uri="{FF2B5EF4-FFF2-40B4-BE49-F238E27FC236}">
                <a16:creationId xmlns:a16="http://schemas.microsoft.com/office/drawing/2014/main" id="{13A52130-8DE5-4459-84C1-53649EF3D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142" y="1856717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0A247AAF-D718-476E-B847-41B12BA86D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5340" y="2058579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29" name="Straight Connector 28">
            <a:extLst>
              <a:ext uri="{FF2B5EF4-FFF2-40B4-BE49-F238E27FC236}">
                <a16:creationId xmlns:a16="http://schemas.microsoft.com/office/drawing/2014/main" id="{D5EF79A2-21DB-45C8-8D24-8F69AF388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754" y="2571343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30" name="Text Box 6151">
            <a:extLst>
              <a:ext uri="{FF2B5EF4-FFF2-40B4-BE49-F238E27FC236}">
                <a16:creationId xmlns:a16="http://schemas.microsoft.com/office/drawing/2014/main" id="{EA1E2185-9E7F-4A24-AB73-002B11B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641" y="3144429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Straight Connector 30">
            <a:extLst>
              <a:ext uri="{FF2B5EF4-FFF2-40B4-BE49-F238E27FC236}">
                <a16:creationId xmlns:a16="http://schemas.microsoft.com/office/drawing/2014/main" id="{96E9E553-9DD7-465E-96DA-2750A3DE77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179" y="3158716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32" name="Rectangles 6155">
            <a:extLst>
              <a:ext uri="{FF2B5EF4-FFF2-40B4-BE49-F238E27FC236}">
                <a16:creationId xmlns:a16="http://schemas.microsoft.com/office/drawing/2014/main" id="{60703A30-D46D-4F24-8845-3747240CF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241" y="1853791"/>
            <a:ext cx="466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s 6156">
            <a:extLst>
              <a:ext uri="{FF2B5EF4-FFF2-40B4-BE49-F238E27FC236}">
                <a16:creationId xmlns:a16="http://schemas.microsoft.com/office/drawing/2014/main" id="{5B9914BD-315D-4EA7-9AC8-47E14D38E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216" y="264595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Rectangles 6161">
            <a:extLst>
              <a:ext uri="{FF2B5EF4-FFF2-40B4-BE49-F238E27FC236}">
                <a16:creationId xmlns:a16="http://schemas.microsoft.com/office/drawing/2014/main" id="{75A34B01-5F04-4D34-8BEA-3B194754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279" y="264649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Rectangles 6163">
            <a:extLst>
              <a:ext uri="{FF2B5EF4-FFF2-40B4-BE49-F238E27FC236}">
                <a16:creationId xmlns:a16="http://schemas.microsoft.com/office/drawing/2014/main" id="{676CB431-4719-4E90-8267-E8D29DE8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721" y="3891726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Straight Connector 35">
            <a:extLst>
              <a:ext uri="{FF2B5EF4-FFF2-40B4-BE49-F238E27FC236}">
                <a16:creationId xmlns:a16="http://schemas.microsoft.com/office/drawing/2014/main" id="{A410F463-6398-4534-92D7-53C289047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729" y="4746816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37" name="Rectangles 6154">
            <a:extLst>
              <a:ext uri="{FF2B5EF4-FFF2-40B4-BE49-F238E27FC236}">
                <a16:creationId xmlns:a16="http://schemas.microsoft.com/office/drawing/2014/main" id="{EA5FF356-F88F-4BFE-87AE-C86744DD3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64" y="185758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Rectangles 6165">
            <a:extLst>
              <a:ext uri="{FF2B5EF4-FFF2-40B4-BE49-F238E27FC236}">
                <a16:creationId xmlns:a16="http://schemas.microsoft.com/office/drawing/2014/main" id="{35340996-E340-468F-8E14-655E2827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041" y="4737540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Rectangles 6159">
            <a:extLst>
              <a:ext uri="{FF2B5EF4-FFF2-40B4-BE49-F238E27FC236}">
                <a16:creationId xmlns:a16="http://schemas.microsoft.com/office/drawing/2014/main" id="{04535BE7-048E-4F34-A506-849E14200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554" y="314785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0" name="Rectangles 6158">
            <a:extLst>
              <a:ext uri="{FF2B5EF4-FFF2-40B4-BE49-F238E27FC236}">
                <a16:creationId xmlns:a16="http://schemas.microsoft.com/office/drawing/2014/main" id="{B58E0E03-BBD2-409B-BF1F-B5806ED3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554" y="242712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Text Box 6147">
            <a:extLst>
              <a:ext uri="{FF2B5EF4-FFF2-40B4-BE49-F238E27FC236}">
                <a16:creationId xmlns:a16="http://schemas.microsoft.com/office/drawing/2014/main" id="{3775F736-8693-4FFD-B1F9-0BD4E7B32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542" y="1853791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42" name="Straight Connector 41">
            <a:extLst>
              <a:ext uri="{FF2B5EF4-FFF2-40B4-BE49-F238E27FC236}">
                <a16:creationId xmlns:a16="http://schemas.microsoft.com/office/drawing/2014/main" id="{5BD8A4D1-394B-45D2-AB8E-E63AC8B61B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8740" y="2055653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64" name="Straight Connector 63">
            <a:extLst>
              <a:ext uri="{FF2B5EF4-FFF2-40B4-BE49-F238E27FC236}">
                <a16:creationId xmlns:a16="http://schemas.microsoft.com/office/drawing/2014/main" id="{DDD75A66-6855-4E8E-A559-42FE58B92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154" y="2568417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65" name="Text Box 6151">
            <a:extLst>
              <a:ext uri="{FF2B5EF4-FFF2-40B4-BE49-F238E27FC236}">
                <a16:creationId xmlns:a16="http://schemas.microsoft.com/office/drawing/2014/main" id="{A690F071-6191-491E-A336-14574018E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041" y="3141503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6" name="Straight Connector 65">
            <a:extLst>
              <a:ext uri="{FF2B5EF4-FFF2-40B4-BE49-F238E27FC236}">
                <a16:creationId xmlns:a16="http://schemas.microsoft.com/office/drawing/2014/main" id="{740BF260-D638-4F28-9EFD-11720B8B01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6579" y="3155790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67" name="Rectangles 6155">
            <a:extLst>
              <a:ext uri="{FF2B5EF4-FFF2-40B4-BE49-F238E27FC236}">
                <a16:creationId xmlns:a16="http://schemas.microsoft.com/office/drawing/2014/main" id="{4421A2F9-9E6F-46F5-AACF-DE22B1129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641" y="185086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Rectangles 6156">
            <a:extLst>
              <a:ext uri="{FF2B5EF4-FFF2-40B4-BE49-F238E27FC236}">
                <a16:creationId xmlns:a16="http://schemas.microsoft.com/office/drawing/2014/main" id="{FF492E64-09E2-4F57-ACC4-9ACACCB4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616" y="264302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s 6161">
            <a:extLst>
              <a:ext uri="{FF2B5EF4-FFF2-40B4-BE49-F238E27FC236}">
                <a16:creationId xmlns:a16="http://schemas.microsoft.com/office/drawing/2014/main" id="{22573A7F-7A83-4A92-BE18-91D0D4C6F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679" y="264357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Rectangles 6163">
            <a:extLst>
              <a:ext uri="{FF2B5EF4-FFF2-40B4-BE49-F238E27FC236}">
                <a16:creationId xmlns:a16="http://schemas.microsoft.com/office/drawing/2014/main" id="{11BBF82A-2D04-4F11-888E-03A10564E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121" y="3879419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Straight Connector 70">
            <a:extLst>
              <a:ext uri="{FF2B5EF4-FFF2-40B4-BE49-F238E27FC236}">
                <a16:creationId xmlns:a16="http://schemas.microsoft.com/office/drawing/2014/main" id="{67F06B0C-9CCE-44E7-9431-539E22450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2129" y="4743890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72" name="Rectangles 6154">
            <a:extLst>
              <a:ext uri="{FF2B5EF4-FFF2-40B4-BE49-F238E27FC236}">
                <a16:creationId xmlns:a16="http://schemas.microsoft.com/office/drawing/2014/main" id="{DF217C19-93C6-496D-B743-4882BBB1B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393" y="186404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3" name="Rectangles 6165">
            <a:extLst>
              <a:ext uri="{FF2B5EF4-FFF2-40B4-BE49-F238E27FC236}">
                <a16:creationId xmlns:a16="http://schemas.microsoft.com/office/drawing/2014/main" id="{28528340-0E0A-41B4-9B6F-980FFA5FD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186" y="4764777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4" name="Rectangles 6159">
            <a:extLst>
              <a:ext uri="{FF2B5EF4-FFF2-40B4-BE49-F238E27FC236}">
                <a16:creationId xmlns:a16="http://schemas.microsoft.com/office/drawing/2014/main" id="{F678D803-6AB0-460B-B63C-9F5280ED6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699" y="317509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Rectangles 6158">
            <a:extLst>
              <a:ext uri="{FF2B5EF4-FFF2-40B4-BE49-F238E27FC236}">
                <a16:creationId xmlns:a16="http://schemas.microsoft.com/office/drawing/2014/main" id="{902A408B-0579-4B64-BD72-D2854524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699" y="245436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Text Box 6147">
            <a:extLst>
              <a:ext uri="{FF2B5EF4-FFF2-40B4-BE49-F238E27FC236}">
                <a16:creationId xmlns:a16="http://schemas.microsoft.com/office/drawing/2014/main" id="{AE4F97C9-A2A9-43A9-9AB6-6649AF9F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687" y="1881028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77" name="Straight Connector 76">
            <a:extLst>
              <a:ext uri="{FF2B5EF4-FFF2-40B4-BE49-F238E27FC236}">
                <a16:creationId xmlns:a16="http://schemas.microsoft.com/office/drawing/2014/main" id="{2B973313-CCBC-4500-A88F-D4DF4CAD17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7885" y="2082890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78" name="Straight Connector 77">
            <a:extLst>
              <a:ext uri="{FF2B5EF4-FFF2-40B4-BE49-F238E27FC236}">
                <a16:creationId xmlns:a16="http://schemas.microsoft.com/office/drawing/2014/main" id="{7EC937B8-BA97-4DA0-A954-9BE4C912F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6299" y="2595654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79" name="Text Box 6151">
            <a:extLst>
              <a:ext uri="{FF2B5EF4-FFF2-40B4-BE49-F238E27FC236}">
                <a16:creationId xmlns:a16="http://schemas.microsoft.com/office/drawing/2014/main" id="{5FAAE672-5D2E-4DE9-9799-7F874A0E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186" y="3168740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0" name="Straight Connector 79">
            <a:extLst>
              <a:ext uri="{FF2B5EF4-FFF2-40B4-BE49-F238E27FC236}">
                <a16:creationId xmlns:a16="http://schemas.microsoft.com/office/drawing/2014/main" id="{0A4FF237-7FF0-4A94-AE1C-C3D34E06E8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5724" y="3183027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81" name="Rectangles 6155">
            <a:extLst>
              <a:ext uri="{FF2B5EF4-FFF2-40B4-BE49-F238E27FC236}">
                <a16:creationId xmlns:a16="http://schemas.microsoft.com/office/drawing/2014/main" id="{3DE93D51-FF37-416C-8050-112710D6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786" y="187810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2" name="Rectangles 6156">
            <a:extLst>
              <a:ext uri="{FF2B5EF4-FFF2-40B4-BE49-F238E27FC236}">
                <a16:creationId xmlns:a16="http://schemas.microsoft.com/office/drawing/2014/main" id="{CAE90ADA-26F5-424F-841C-695E9FD56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761" y="267026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3" name="Rectangles 6161">
            <a:extLst>
              <a:ext uri="{FF2B5EF4-FFF2-40B4-BE49-F238E27FC236}">
                <a16:creationId xmlns:a16="http://schemas.microsoft.com/office/drawing/2014/main" id="{1F27D2E4-D4F8-4CDC-87CC-C5DC8434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824" y="267081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Rectangles 6163">
            <a:extLst>
              <a:ext uri="{FF2B5EF4-FFF2-40B4-BE49-F238E27FC236}">
                <a16:creationId xmlns:a16="http://schemas.microsoft.com/office/drawing/2014/main" id="{ABD7B8E9-45D1-42EB-8606-92FDBD7B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377" y="3914820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85" name="Straight Connector 84">
            <a:extLst>
              <a:ext uri="{FF2B5EF4-FFF2-40B4-BE49-F238E27FC236}">
                <a16:creationId xmlns:a16="http://schemas.microsoft.com/office/drawing/2014/main" id="{EBC899C3-1E32-469B-9210-B35F8C59B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1274" y="4771127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86" name="Rectangles 6154">
            <a:extLst>
              <a:ext uri="{FF2B5EF4-FFF2-40B4-BE49-F238E27FC236}">
                <a16:creationId xmlns:a16="http://schemas.microsoft.com/office/drawing/2014/main" id="{898A10F2-2F58-4607-826E-6016B4A94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085" y="186986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7" name="Rectangles 6165">
            <a:extLst>
              <a:ext uri="{FF2B5EF4-FFF2-40B4-BE49-F238E27FC236}">
                <a16:creationId xmlns:a16="http://schemas.microsoft.com/office/drawing/2014/main" id="{4DCD704D-C3F3-49FF-AAEC-43796006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124" y="4792014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8" name="Rectangles 6159">
            <a:extLst>
              <a:ext uri="{FF2B5EF4-FFF2-40B4-BE49-F238E27FC236}">
                <a16:creationId xmlns:a16="http://schemas.microsoft.com/office/drawing/2014/main" id="{4F96CABE-11CC-458B-A7FF-878E0DA0B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637" y="320232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9" name="Rectangles 6158">
            <a:extLst>
              <a:ext uri="{FF2B5EF4-FFF2-40B4-BE49-F238E27FC236}">
                <a16:creationId xmlns:a16="http://schemas.microsoft.com/office/drawing/2014/main" id="{CFD7B58F-A04B-4E4D-9A96-1EE35346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637" y="248160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Text Box 6147">
            <a:extLst>
              <a:ext uri="{FF2B5EF4-FFF2-40B4-BE49-F238E27FC236}">
                <a16:creationId xmlns:a16="http://schemas.microsoft.com/office/drawing/2014/main" id="{06744FC0-0E91-4028-BE2F-7BC64F462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625" y="1908265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91" name="Straight Connector 90">
            <a:extLst>
              <a:ext uri="{FF2B5EF4-FFF2-40B4-BE49-F238E27FC236}">
                <a16:creationId xmlns:a16="http://schemas.microsoft.com/office/drawing/2014/main" id="{4A1CEB75-0E08-4B96-A283-32E3288E8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30823" y="2110127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92" name="Straight Connector 91">
            <a:extLst>
              <a:ext uri="{FF2B5EF4-FFF2-40B4-BE49-F238E27FC236}">
                <a16:creationId xmlns:a16="http://schemas.microsoft.com/office/drawing/2014/main" id="{2F848BDC-56AB-4C8E-9871-0F87ED340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9237" y="2622891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93" name="Text Box 6151">
            <a:extLst>
              <a:ext uri="{FF2B5EF4-FFF2-40B4-BE49-F238E27FC236}">
                <a16:creationId xmlns:a16="http://schemas.microsoft.com/office/drawing/2014/main" id="{AAE17C37-5106-4AE3-A83A-66D2384C4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124" y="3195977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4" name="Straight Connector 93">
            <a:extLst>
              <a:ext uri="{FF2B5EF4-FFF2-40B4-BE49-F238E27FC236}">
                <a16:creationId xmlns:a16="http://schemas.microsoft.com/office/drawing/2014/main" id="{1D81D2D1-DA37-4F81-9911-6BD857DA4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38662" y="3210264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95" name="Rectangles 6155">
            <a:extLst>
              <a:ext uri="{FF2B5EF4-FFF2-40B4-BE49-F238E27FC236}">
                <a16:creationId xmlns:a16="http://schemas.microsoft.com/office/drawing/2014/main" id="{CAE540C4-8F29-444C-BECB-2B75793B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6724" y="190533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6" name="Rectangles 6156">
            <a:extLst>
              <a:ext uri="{FF2B5EF4-FFF2-40B4-BE49-F238E27FC236}">
                <a16:creationId xmlns:a16="http://schemas.microsoft.com/office/drawing/2014/main" id="{E2A6EA33-EFF6-4B8A-9037-72C6B7895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3699" y="269750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7" name="Rectangles 6161">
            <a:extLst>
              <a:ext uri="{FF2B5EF4-FFF2-40B4-BE49-F238E27FC236}">
                <a16:creationId xmlns:a16="http://schemas.microsoft.com/office/drawing/2014/main" id="{A3565F81-DDC9-4DE0-863E-339EE4540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7762" y="269804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8" name="Rectangles 6163">
            <a:extLst>
              <a:ext uri="{FF2B5EF4-FFF2-40B4-BE49-F238E27FC236}">
                <a16:creationId xmlns:a16="http://schemas.microsoft.com/office/drawing/2014/main" id="{F182E929-323C-44E2-800E-6B4322129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8315" y="3942057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9" name="Straight Connector 98">
            <a:extLst>
              <a:ext uri="{FF2B5EF4-FFF2-40B4-BE49-F238E27FC236}">
                <a16:creationId xmlns:a16="http://schemas.microsoft.com/office/drawing/2014/main" id="{206E9832-77D9-4544-85D3-D6DA5F5E8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4212" y="4798364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100" name="Rectangles 6154">
            <a:extLst>
              <a:ext uri="{FF2B5EF4-FFF2-40B4-BE49-F238E27FC236}">
                <a16:creationId xmlns:a16="http://schemas.microsoft.com/office/drawing/2014/main" id="{F1BBF0BA-ED0C-4748-AB60-1C572ABC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3023" y="189710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876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0" grpId="0"/>
      <p:bldP spid="30" grpId="1"/>
      <p:bldP spid="32" grpId="0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65" grpId="0"/>
      <p:bldP spid="65" grpId="1"/>
      <p:bldP spid="67" grpId="0"/>
      <p:bldP spid="68" grpId="0"/>
      <p:bldP spid="68" grpId="1"/>
      <p:bldP spid="69" grpId="0"/>
      <p:bldP spid="69" grpId="1"/>
      <p:bldP spid="70" grpId="0"/>
      <p:bldP spid="70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9" grpId="0"/>
      <p:bldP spid="79" grpId="1"/>
      <p:bldP spid="81" grpId="0"/>
      <p:bldP spid="82" grpId="0"/>
      <p:bldP spid="82" grpId="1"/>
      <p:bldP spid="83" grpId="0"/>
      <p:bldP spid="83" grpId="1"/>
      <p:bldP spid="84" grpId="0"/>
      <p:bldP spid="84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3" grpId="0"/>
      <p:bldP spid="93" grpId="1"/>
      <p:bldP spid="95" grpId="0"/>
      <p:bldP spid="96" grpId="0"/>
      <p:bldP spid="96" grpId="1"/>
      <p:bldP spid="97" grpId="0"/>
      <p:bldP spid="97" grpId="1"/>
      <p:bldP spid="98" grpId="0"/>
      <p:bldP spid="98" grpId="1"/>
      <p:bldP spid="100" grpId="0"/>
      <p:bldP spid="1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>
            <a:extLst>
              <a:ext uri="{FF2B5EF4-FFF2-40B4-BE49-F238E27FC236}">
                <a16:creationId xmlns:a16="http://schemas.microsoft.com/office/drawing/2014/main" id="{3B5DC9CD-CD37-4607-B266-B30C7FD4F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58" y="341020"/>
            <a:ext cx="11079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33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3" name="Line 39">
            <a:extLst>
              <a:ext uri="{FF2B5EF4-FFF2-40B4-BE49-F238E27FC236}">
                <a16:creationId xmlns:a16="http://schemas.microsoft.com/office/drawing/2014/main" id="{40CD33FB-C881-4273-BC23-99C21F510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9558" y="1340633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vi-VN" sz="2800" kern="0">
              <a:solidFill>
                <a:srgbClr val="DADAD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40">
            <a:extLst>
              <a:ext uri="{FF2B5EF4-FFF2-40B4-BE49-F238E27FC236}">
                <a16:creationId xmlns:a16="http://schemas.microsoft.com/office/drawing/2014/main" id="{166C289A-7869-4566-B1BC-48F672DC3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7614" y="830272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vi-VN" sz="2800" kern="0">
              <a:solidFill>
                <a:srgbClr val="DADAD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41">
            <a:extLst>
              <a:ext uri="{FF2B5EF4-FFF2-40B4-BE49-F238E27FC236}">
                <a16:creationId xmlns:a16="http://schemas.microsoft.com/office/drawing/2014/main" id="{D30177E0-9CCB-4D68-8312-A103198183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2758" y="1368300"/>
            <a:ext cx="642782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vi-VN" sz="2800" kern="0">
              <a:solidFill>
                <a:srgbClr val="DADAD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9B08AACC-2073-422D-9D11-153C2F5D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22" y="1509911"/>
            <a:ext cx="7543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33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0FBE81D-C05B-419F-98F4-EDB61F32D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576" y="3426670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Thực hiện phép chia ta có: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en-US" sz="2800" dirty="0">
              <a:solidFill>
                <a:srgbClr val="E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91BF95F5-AEAD-401B-A568-925BADD6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363" y="3012838"/>
            <a:ext cx="14398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7EBB0E00-76C6-40E6-B09C-055261110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22" y="3896257"/>
            <a:ext cx="7751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              33 : 2 = </a:t>
            </a:r>
            <a:r>
              <a:rPr lang="en-US" sz="280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16 (dư 1)</a:t>
            </a:r>
            <a:endParaRPr lang="en-US" sz="2800" dirty="0">
              <a:solidFill>
                <a:srgbClr val="E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FF8FEACA-34C1-49C8-9FFA-E4AC20DF3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0186" y="5282880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5A4E67C4-0D23-4634-8A66-420A72B8B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214" y="5830511"/>
            <a:ext cx="571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16 + 1 = 17 (</a:t>
            </a:r>
            <a:r>
              <a:rPr lang="en-US" sz="2800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B7C6158D-B9A9-40BC-8BC8-7D3BB8106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76" y="4344640"/>
            <a:ext cx="11834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Số bàn có 2 học sinh ngồi là 16 bàn, còn thừa 1 học sinh nữa nên cần có thêm 1 bàn nữa.</a:t>
            </a:r>
            <a:endParaRPr lang="en-US" sz="2800" dirty="0">
              <a:solidFill>
                <a:srgbClr val="E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1">
            <a:extLst>
              <a:ext uri="{FF2B5EF4-FFF2-40B4-BE49-F238E27FC236}">
                <a16:creationId xmlns:a16="http://schemas.microsoft.com/office/drawing/2014/main" id="{131C2D58-6784-4F44-8D27-8E2C6743B0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3745" y="400640"/>
            <a:ext cx="7796530" cy="752201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kern="0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Vẽ một hình tứ giác có 2 góc vuông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39F0C404-DDB4-4CFC-B322-7302C61D4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83" y="1419286"/>
            <a:ext cx="11711946" cy="1200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/>
        </p:spPr>
        <p:txBody>
          <a:bodyPr wrap="square"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Cách làm</a:t>
            </a:r>
            <a:r>
              <a:rPr lang="en-US" sz="4000" b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Dùng ê ke và bút chì vẽ hình có 4 cạnh và hai góc vuông như hình sau :</a:t>
            </a:r>
          </a:p>
        </p:txBody>
      </p:sp>
      <p:cxnSp>
        <p:nvCxnSpPr>
          <p:cNvPr id="28" name="Elbow Connector 8">
            <a:extLst>
              <a:ext uri="{FF2B5EF4-FFF2-40B4-BE49-F238E27FC236}">
                <a16:creationId xmlns:a16="http://schemas.microsoft.com/office/drawing/2014/main" id="{3F073FD8-21EE-4224-AA3F-228BB3C70CAE}"/>
              </a:ext>
            </a:extLst>
          </p:cNvPr>
          <p:cNvCxnSpPr/>
          <p:nvPr/>
        </p:nvCxnSpPr>
        <p:spPr>
          <a:xfrm>
            <a:off x="1825256" y="4498361"/>
            <a:ext cx="2416175" cy="1782762"/>
          </a:xfrm>
          <a:prstGeom prst="bentConnector3">
            <a:avLst>
              <a:gd name="adj1" fmla="val 1060"/>
            </a:avLst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D36B9B-5C95-450F-B332-336DAAD5818A}"/>
              </a:ext>
            </a:extLst>
          </p:cNvPr>
          <p:cNvCxnSpPr/>
          <p:nvPr/>
        </p:nvCxnSpPr>
        <p:spPr>
          <a:xfrm>
            <a:off x="4225556" y="2979123"/>
            <a:ext cx="0" cy="330200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53C235-4614-4A3E-AED3-E84D04EAD133}"/>
              </a:ext>
            </a:extLst>
          </p:cNvPr>
          <p:cNvCxnSpPr/>
          <p:nvPr/>
        </p:nvCxnSpPr>
        <p:spPr>
          <a:xfrm flipH="1">
            <a:off x="1825256" y="2979123"/>
            <a:ext cx="2416175" cy="1519238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5303D7B-EFFC-4135-9A17-A5176F81E1D0}"/>
              </a:ext>
            </a:extLst>
          </p:cNvPr>
          <p:cNvSpPr/>
          <p:nvPr/>
        </p:nvSpPr>
        <p:spPr>
          <a:xfrm>
            <a:off x="1872881" y="5890598"/>
            <a:ext cx="381000" cy="376238"/>
          </a:xfrm>
          <a:prstGeom prst="rect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858CB2-BD92-44F9-80F1-72F8E20EB807}"/>
              </a:ext>
            </a:extLst>
          </p:cNvPr>
          <p:cNvSpPr/>
          <p:nvPr/>
        </p:nvSpPr>
        <p:spPr>
          <a:xfrm>
            <a:off x="3844556" y="5876311"/>
            <a:ext cx="381000" cy="376237"/>
          </a:xfrm>
          <a:prstGeom prst="rect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00D3ECE-8792-48B3-B961-F648F8E6A848}"/>
              </a:ext>
            </a:extLst>
          </p:cNvPr>
          <p:cNvCxnSpPr/>
          <p:nvPr/>
        </p:nvCxnSpPr>
        <p:spPr>
          <a:xfrm rot="10800000" flipV="1">
            <a:off x="6016256" y="6255723"/>
            <a:ext cx="3581400" cy="2540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8FFA6-C438-46F6-B61C-37A6B6A57C75}"/>
              </a:ext>
            </a:extLst>
          </p:cNvPr>
          <p:cNvCxnSpPr/>
          <p:nvPr/>
        </p:nvCxnSpPr>
        <p:spPr>
          <a:xfrm rot="5400000">
            <a:off x="4365257" y="4630123"/>
            <a:ext cx="3302000" cy="317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2B69646-D1CD-42AB-BF38-2B0DFE9405CC}"/>
              </a:ext>
            </a:extLst>
          </p:cNvPr>
          <p:cNvCxnSpPr/>
          <p:nvPr/>
        </p:nvCxnSpPr>
        <p:spPr>
          <a:xfrm>
            <a:off x="6016256" y="2979123"/>
            <a:ext cx="1676400" cy="1588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692FDE-3163-46EF-BA76-AE522642DA80}"/>
              </a:ext>
            </a:extLst>
          </p:cNvPr>
          <p:cNvCxnSpPr/>
          <p:nvPr/>
        </p:nvCxnSpPr>
        <p:spPr>
          <a:xfrm rot="16200000" flipH="1">
            <a:off x="7006856" y="3664923"/>
            <a:ext cx="3276600" cy="190500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698CD75-A67F-457F-82F7-3773DA81F071}"/>
              </a:ext>
            </a:extLst>
          </p:cNvPr>
          <p:cNvSpPr/>
          <p:nvPr/>
        </p:nvSpPr>
        <p:spPr>
          <a:xfrm>
            <a:off x="6016256" y="2979123"/>
            <a:ext cx="381000" cy="376238"/>
          </a:xfrm>
          <a:prstGeom prst="rect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B0DD45-3F3C-492A-898F-1A91EF06C42C}"/>
              </a:ext>
            </a:extLst>
          </p:cNvPr>
          <p:cNvSpPr/>
          <p:nvPr/>
        </p:nvSpPr>
        <p:spPr>
          <a:xfrm>
            <a:off x="6016256" y="5874723"/>
            <a:ext cx="381000" cy="376238"/>
          </a:xfrm>
          <a:prstGeom prst="rect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8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1">
            <a:extLst>
              <a:ext uri="{FF2B5EF4-FFF2-40B4-BE49-F238E27FC236}">
                <a16:creationId xmlns:a16="http://schemas.microsoft.com/office/drawing/2014/main" id="{AEAFEFFC-B492-4154-9A60-05C0998131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3035" y="841064"/>
            <a:ext cx="5967007" cy="2040176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4: Cho 8 hình tam giác,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 hình nh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hình bên:</a:t>
            </a:r>
          </a:p>
        </p:txBody>
      </p:sp>
      <p:pic>
        <p:nvPicPr>
          <p:cNvPr id="7" name="Picture 6" descr="https://img.loigiaihay.com/picture/2018/0531/b4-tr-71-sach-toan-3.jpg">
            <a:extLst>
              <a:ext uri="{FF2B5EF4-FFF2-40B4-BE49-F238E27FC236}">
                <a16:creationId xmlns:a16="http://schemas.microsoft.com/office/drawing/2014/main" id="{76B77BC6-5A1B-4FED-AAEF-1845606B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6" t="5948" r="12181" b="65604"/>
          <a:stretch>
            <a:fillRect/>
          </a:stretch>
        </p:blipFill>
        <p:spPr bwMode="auto">
          <a:xfrm>
            <a:off x="8524579" y="586543"/>
            <a:ext cx="2502799" cy="240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s://img.loigiaihay.com/picture/2018/0531/b4-tr-71-sach-toan-3.jpg">
            <a:extLst>
              <a:ext uri="{FF2B5EF4-FFF2-40B4-BE49-F238E27FC236}">
                <a16:creationId xmlns:a16="http://schemas.microsoft.com/office/drawing/2014/main" id="{4BDBAEBE-02D8-4ECB-B13E-7BABBDB7B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t="42155" b="6638"/>
          <a:stretch>
            <a:fillRect/>
          </a:stretch>
        </p:blipFill>
        <p:spPr bwMode="auto">
          <a:xfrm>
            <a:off x="8006426" y="3589282"/>
            <a:ext cx="2502799" cy="23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173BDA-81AF-4EF9-AB91-6FC1BBA513A3}"/>
              </a:ext>
            </a:extLst>
          </p:cNvPr>
          <p:cNvSpPr/>
          <p:nvPr/>
        </p:nvSpPr>
        <p:spPr>
          <a:xfrm>
            <a:off x="1452821" y="4363595"/>
            <a:ext cx="6299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045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8CC1D944-9AD6-4F21-9EB1-DF80EA8B6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898" y="1742776"/>
            <a:ext cx="619283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/>
        </p:spPr>
        <p:txBody>
          <a:bodyPr anchor="ctr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xếp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7314A2A2-68B4-4BE5-BC46-B04CB76FD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354" y="3809468"/>
            <a:ext cx="1343025" cy="769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/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https://img.loigiaihay.com/picture/2018/0531/b4-tr-71-sach-toan-3.jpg">
            <a:extLst>
              <a:ext uri="{FF2B5EF4-FFF2-40B4-BE49-F238E27FC236}">
                <a16:creationId xmlns:a16="http://schemas.microsoft.com/office/drawing/2014/main" id="{EF2880F5-CB8F-444F-9B08-95539553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t="42155" b="6638"/>
          <a:stretch>
            <a:fillRect/>
          </a:stretch>
        </p:blipFill>
        <p:spPr bwMode="auto">
          <a:xfrm>
            <a:off x="1772942" y="2591856"/>
            <a:ext cx="3429000" cy="3206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.loigiaihay.com/picture/2018/0531/b4-tr-71-sach-toan-3.jpg">
            <a:extLst>
              <a:ext uri="{FF2B5EF4-FFF2-40B4-BE49-F238E27FC236}">
                <a16:creationId xmlns:a16="http://schemas.microsoft.com/office/drawing/2014/main" id="{48C2B5DE-99F3-464F-93D0-E445B999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t="42155" b="6638"/>
          <a:stretch>
            <a:fillRect/>
          </a:stretch>
        </p:blipFill>
        <p:spPr bwMode="auto">
          <a:xfrm>
            <a:off x="6689429" y="2553756"/>
            <a:ext cx="3429000" cy="32067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4E7B54-75E9-4EE7-ACC1-DCDCF242280C}"/>
              </a:ext>
            </a:extLst>
          </p:cNvPr>
          <p:cNvCxnSpPr/>
          <p:nvPr/>
        </p:nvCxnSpPr>
        <p:spPr>
          <a:xfrm flipH="1" flipV="1">
            <a:off x="1852317" y="2591856"/>
            <a:ext cx="3309937" cy="320675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30231-A089-45A9-9520-2EB3C94EAD6D}"/>
              </a:ext>
            </a:extLst>
          </p:cNvPr>
          <p:cNvCxnSpPr/>
          <p:nvPr/>
        </p:nvCxnSpPr>
        <p:spPr>
          <a:xfrm flipH="1" flipV="1">
            <a:off x="1852317" y="4185706"/>
            <a:ext cx="3349625" cy="9525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E34521-D375-4E5D-B123-B4BBE4EC5739}"/>
              </a:ext>
            </a:extLst>
          </p:cNvPr>
          <p:cNvCxnSpPr/>
          <p:nvPr/>
        </p:nvCxnSpPr>
        <p:spPr>
          <a:xfrm flipV="1">
            <a:off x="3487442" y="2591856"/>
            <a:ext cx="0" cy="320675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9CF021-CD4E-42CB-A87B-E89807AD20FB}"/>
              </a:ext>
            </a:extLst>
          </p:cNvPr>
          <p:cNvCxnSpPr/>
          <p:nvPr/>
        </p:nvCxnSpPr>
        <p:spPr>
          <a:xfrm flipH="1" flipV="1">
            <a:off x="6768804" y="4157131"/>
            <a:ext cx="3349625" cy="9525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29370C-B639-48C3-BAD1-5C7F2AE8BE17}"/>
              </a:ext>
            </a:extLst>
          </p:cNvPr>
          <p:cNvCxnSpPr/>
          <p:nvPr/>
        </p:nvCxnSpPr>
        <p:spPr>
          <a:xfrm flipV="1">
            <a:off x="8403929" y="2563281"/>
            <a:ext cx="0" cy="3205162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08CA92-0A76-4A36-AF60-63D6F14669F2}"/>
              </a:ext>
            </a:extLst>
          </p:cNvPr>
          <p:cNvCxnSpPr/>
          <p:nvPr/>
        </p:nvCxnSpPr>
        <p:spPr>
          <a:xfrm flipH="1">
            <a:off x="6768804" y="2575981"/>
            <a:ext cx="1635125" cy="161290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DACE97-581A-4035-A04F-22E1E219DF67}"/>
              </a:ext>
            </a:extLst>
          </p:cNvPr>
          <p:cNvCxnSpPr/>
          <p:nvPr/>
        </p:nvCxnSpPr>
        <p:spPr>
          <a:xfrm flipH="1">
            <a:off x="8403929" y="4147606"/>
            <a:ext cx="1635125" cy="161290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F7B5FE-7785-4E65-A366-DD891C82AA4E}"/>
              </a:ext>
            </a:extLst>
          </p:cNvPr>
          <p:cNvCxnSpPr/>
          <p:nvPr/>
        </p:nvCxnSpPr>
        <p:spPr>
          <a:xfrm flipH="1" flipV="1">
            <a:off x="8410279" y="2575981"/>
            <a:ext cx="1628775" cy="161290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D933B-EF2C-4730-85C1-41ADB51EF4FC}"/>
              </a:ext>
            </a:extLst>
          </p:cNvPr>
          <p:cNvCxnSpPr/>
          <p:nvPr/>
        </p:nvCxnSpPr>
        <p:spPr>
          <a:xfrm flipH="1" flipV="1">
            <a:off x="6783092" y="4147606"/>
            <a:ext cx="1627187" cy="161290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71978B8-17B6-44F7-A8D4-E448EBBFCA04}"/>
              </a:ext>
            </a:extLst>
          </p:cNvPr>
          <p:cNvSpPr txBox="1"/>
          <p:nvPr/>
        </p:nvSpPr>
        <p:spPr>
          <a:xfrm>
            <a:off x="2176167" y="3291943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BEED1-F75C-4843-BBD0-273AA9EAAAB7}"/>
              </a:ext>
            </a:extLst>
          </p:cNvPr>
          <p:cNvSpPr txBox="1"/>
          <p:nvPr/>
        </p:nvSpPr>
        <p:spPr>
          <a:xfrm>
            <a:off x="2898479" y="2802993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B28C8-BBFE-456B-B04D-B2A4FD7525F6}"/>
              </a:ext>
            </a:extLst>
          </p:cNvPr>
          <p:cNvSpPr txBox="1"/>
          <p:nvPr/>
        </p:nvSpPr>
        <p:spPr>
          <a:xfrm>
            <a:off x="4485979" y="3384018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F19F34-CE2D-4AA5-9D84-07A9A28126AB}"/>
              </a:ext>
            </a:extLst>
          </p:cNvPr>
          <p:cNvSpPr txBox="1"/>
          <p:nvPr/>
        </p:nvSpPr>
        <p:spPr>
          <a:xfrm>
            <a:off x="3763667" y="2802993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BF5960-FF8E-4D79-A213-703FF85520E3}"/>
              </a:ext>
            </a:extLst>
          </p:cNvPr>
          <p:cNvSpPr txBox="1"/>
          <p:nvPr/>
        </p:nvSpPr>
        <p:spPr>
          <a:xfrm>
            <a:off x="2207917" y="4384143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0A5EE4-D46B-4C42-A8B0-90336D8FC47D}"/>
              </a:ext>
            </a:extLst>
          </p:cNvPr>
          <p:cNvSpPr txBox="1"/>
          <p:nvPr/>
        </p:nvSpPr>
        <p:spPr>
          <a:xfrm>
            <a:off x="2876254" y="4996918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ACA9BE-5E36-4EDC-8E0F-1C8C73944C16}"/>
              </a:ext>
            </a:extLst>
          </p:cNvPr>
          <p:cNvSpPr txBox="1"/>
          <p:nvPr/>
        </p:nvSpPr>
        <p:spPr>
          <a:xfrm>
            <a:off x="4519317" y="4476218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BC1AF1-994C-46B3-9AB8-CCED8302D1C6}"/>
              </a:ext>
            </a:extLst>
          </p:cNvPr>
          <p:cNvSpPr txBox="1"/>
          <p:nvPr/>
        </p:nvSpPr>
        <p:spPr>
          <a:xfrm>
            <a:off x="3741442" y="4996918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AB04CC-5EE8-4A7C-BD34-216D3F6B10A0}"/>
              </a:ext>
            </a:extLst>
          </p:cNvPr>
          <p:cNvSpPr txBox="1"/>
          <p:nvPr/>
        </p:nvSpPr>
        <p:spPr>
          <a:xfrm>
            <a:off x="7110117" y="2766481"/>
            <a:ext cx="304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29AC84-A23A-4E67-8C40-F18DD6A8A94C}"/>
              </a:ext>
            </a:extLst>
          </p:cNvPr>
          <p:cNvSpPr txBox="1"/>
          <p:nvPr/>
        </p:nvSpPr>
        <p:spPr>
          <a:xfrm>
            <a:off x="7822904" y="3407831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13AB51-85D4-4ABA-83DE-0E679299C1A9}"/>
              </a:ext>
            </a:extLst>
          </p:cNvPr>
          <p:cNvSpPr txBox="1"/>
          <p:nvPr/>
        </p:nvSpPr>
        <p:spPr>
          <a:xfrm>
            <a:off x="9432629" y="2798231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1CC427-FBAB-451D-9258-83AA4EB116CC}"/>
              </a:ext>
            </a:extLst>
          </p:cNvPr>
          <p:cNvSpPr txBox="1"/>
          <p:nvPr/>
        </p:nvSpPr>
        <p:spPr>
          <a:xfrm>
            <a:off x="8676979" y="3382431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028C73-021E-467A-B950-530A4332CCF5}"/>
              </a:ext>
            </a:extLst>
          </p:cNvPr>
          <p:cNvSpPr txBox="1"/>
          <p:nvPr/>
        </p:nvSpPr>
        <p:spPr>
          <a:xfrm>
            <a:off x="7832429" y="4244443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4919E9-EC8F-490D-80FC-C98CFA2F3EEE}"/>
              </a:ext>
            </a:extLst>
          </p:cNvPr>
          <p:cNvSpPr txBox="1"/>
          <p:nvPr/>
        </p:nvSpPr>
        <p:spPr>
          <a:xfrm>
            <a:off x="7122817" y="4920718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FA44DE-70D0-4DA4-895C-14145F3CF4F2}"/>
              </a:ext>
            </a:extLst>
          </p:cNvPr>
          <p:cNvSpPr txBox="1"/>
          <p:nvPr/>
        </p:nvSpPr>
        <p:spPr>
          <a:xfrm>
            <a:off x="8691267" y="4244443"/>
            <a:ext cx="304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4BB14F-A1D0-4CDF-9463-CC4302063CD6}"/>
              </a:ext>
            </a:extLst>
          </p:cNvPr>
          <p:cNvSpPr txBox="1"/>
          <p:nvPr/>
        </p:nvSpPr>
        <p:spPr>
          <a:xfrm>
            <a:off x="9432629" y="5009618"/>
            <a:ext cx="304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</a:p>
        </p:txBody>
      </p:sp>
      <p:sp>
        <p:nvSpPr>
          <p:cNvPr id="31" name="AutoShape 21">
            <a:extLst>
              <a:ext uri="{FF2B5EF4-FFF2-40B4-BE49-F238E27FC236}">
                <a16:creationId xmlns:a16="http://schemas.microsoft.com/office/drawing/2014/main" id="{023CCA03-E53A-4B47-9529-49AD03BA92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81894" y="547148"/>
            <a:ext cx="9288770" cy="882665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4: Cho 8 hình tam giác, mỗi hình nh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hình bên:</a:t>
            </a:r>
          </a:p>
        </p:txBody>
      </p:sp>
    </p:spTree>
    <p:extLst>
      <p:ext uri="{BB962C8B-B14F-4D97-AF65-F5344CB8AC3E}">
        <p14:creationId xmlns:p14="http://schemas.microsoft.com/office/powerpoint/2010/main" val="226425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16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5477</TotalTime>
  <Words>413</Words>
  <Application>Microsoft Office PowerPoint</Application>
  <PresentationFormat>Custom</PresentationFormat>
  <Paragraphs>153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11</vt:i4>
      </vt:variant>
    </vt:vector>
  </HeadingPairs>
  <TitlesOfParts>
    <vt:vector size="43" baseType="lpstr">
      <vt:lpstr>等线</vt:lpstr>
      <vt:lpstr>等线 Light</vt:lpstr>
      <vt:lpstr>黑体</vt:lpstr>
      <vt:lpstr>宋体</vt:lpstr>
      <vt:lpstr>Arial</vt:lpstr>
      <vt:lpstr>Arial Black</vt:lpstr>
      <vt:lpstr>Calibri</vt:lpstr>
      <vt:lpstr>Calibri Light</vt:lpstr>
      <vt:lpstr>Cambria</vt:lpstr>
      <vt:lpstr>HP001 4 hàng</vt:lpstr>
      <vt:lpstr>HP001 5 hàng</vt:lpstr>
      <vt:lpstr>Impact</vt:lpstr>
      <vt:lpstr>ITC Avant Garde Std Bk</vt:lpstr>
      <vt:lpstr>LiHei Pro</vt:lpstr>
      <vt:lpstr>Open Sans Extrabold</vt:lpstr>
      <vt:lpstr>Signika</vt:lpstr>
      <vt:lpstr>Times New Roman</vt:lpstr>
      <vt:lpstr>张海山锐线体简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3_Default Design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165</dc:title>
  <dc:creator>lzj</dc:creator>
  <cp:lastModifiedBy>Admin</cp:lastModifiedBy>
  <cp:revision>3200</cp:revision>
  <dcterms:created xsi:type="dcterms:W3CDTF">2015-12-01T09:06:39Z</dcterms:created>
  <dcterms:modified xsi:type="dcterms:W3CDTF">2021-12-05T03:39:16Z</dcterms:modified>
</cp:coreProperties>
</file>