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</p:sldMasterIdLst>
  <p:notesMasterIdLst>
    <p:notesMasterId r:id="rId20"/>
  </p:notesMasterIdLst>
  <p:handoutMasterIdLst>
    <p:handoutMasterId r:id="rId21"/>
  </p:handoutMasterIdLst>
  <p:sldIdLst>
    <p:sldId id="344" r:id="rId7"/>
    <p:sldId id="370" r:id="rId8"/>
    <p:sldId id="312" r:id="rId9"/>
    <p:sldId id="337" r:id="rId10"/>
    <p:sldId id="314" r:id="rId11"/>
    <p:sldId id="319" r:id="rId12"/>
    <p:sldId id="316" r:id="rId13"/>
    <p:sldId id="348" r:id="rId14"/>
    <p:sldId id="349" r:id="rId15"/>
    <p:sldId id="343" r:id="rId16"/>
    <p:sldId id="338" r:id="rId17"/>
    <p:sldId id="331" r:id="rId18"/>
    <p:sldId id="334" r:id="rId19"/>
  </p:sldIdLst>
  <p:sldSz cx="18288000" cy="10287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等线 Light" panose="02010600030101010101" pitchFamily="2" charset="-122"/>
      <p:regular r:id="rId23"/>
    </p:embeddedFont>
    <p:embeddedFont>
      <p:font typeface="SimSun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ú Anh" initials="NTT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71"/>
    <a:srgbClr val="61BF97"/>
    <a:srgbClr val="D3D1D5"/>
    <a:srgbClr val="9DDFEC"/>
    <a:srgbClr val="95CFF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3648" autoAdjust="0"/>
  </p:normalViewPr>
  <p:slideViewPr>
    <p:cSldViewPr>
      <p:cViewPr varScale="1">
        <p:scale>
          <a:sx n="43" d="100"/>
          <a:sy n="43" d="100"/>
        </p:scale>
        <p:origin x="668" y="64"/>
      </p:cViewPr>
      <p:guideLst>
        <p:guide orient="horz" pos="209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commentAuthors" Target="commentAuthor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F09DD-DB69-4DB3-BA39-A763A4966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1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2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36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2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8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54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6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6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94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5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10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35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6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9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0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89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7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73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53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48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3" y="319565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4" y="5829300"/>
            <a:ext cx="12801602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514049" indent="0" algn="ctr">
              <a:buNone/>
              <a:defRPr/>
            </a:lvl2pPr>
            <a:lvl3pPr marL="1028094" indent="0" algn="ctr">
              <a:buNone/>
              <a:defRPr/>
            </a:lvl3pPr>
            <a:lvl4pPr marL="1542143" indent="0" algn="ctr">
              <a:buNone/>
              <a:defRPr/>
            </a:lvl4pPr>
            <a:lvl5pPr marL="2056190" indent="0" algn="ctr">
              <a:buNone/>
              <a:defRPr/>
            </a:lvl5pPr>
            <a:lvl6pPr marL="2570238" indent="0" algn="ctr">
              <a:buNone/>
              <a:defRPr/>
            </a:lvl6pPr>
            <a:lvl7pPr marL="3084285" indent="0" algn="ctr">
              <a:buNone/>
              <a:defRPr/>
            </a:lvl7pPr>
            <a:lvl8pPr marL="3598332" indent="0" algn="ctr">
              <a:buNone/>
              <a:defRPr/>
            </a:lvl8pPr>
            <a:lvl9pPr marL="41123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A5947F-B2E8-45BE-BC08-F08E55CB0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3D1DB7-592E-4185-9AB0-A1A91A783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E7DC26-A8C7-4080-9C22-CBB071A66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5BD12-B2C8-4535-A4D1-7EA50D0FC0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491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8A3EA9-BF80-4FEC-A7F8-B64946B865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BE2DA0-122D-4FF8-B6C6-0E3B616FB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C8C02-950F-41D0-8B71-064197447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8C3A7-0651-46CD-8B1B-EBCD2713A0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547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8" y="6610357"/>
            <a:ext cx="15544800" cy="2043113"/>
          </a:xfrm>
        </p:spPr>
        <p:txBody>
          <a:bodyPr anchor="t"/>
          <a:lstStyle>
            <a:lvl1pPr algn="l">
              <a:defRPr sz="4497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8" y="4360071"/>
            <a:ext cx="15544800" cy="2250282"/>
          </a:xfrm>
        </p:spPr>
        <p:txBody>
          <a:bodyPr anchor="b"/>
          <a:lstStyle>
            <a:lvl1pPr marL="0" indent="0">
              <a:buNone/>
              <a:defRPr sz="2249"/>
            </a:lvl1pPr>
            <a:lvl2pPr marL="514049" indent="0">
              <a:buNone/>
              <a:defRPr sz="2024"/>
            </a:lvl2pPr>
            <a:lvl3pPr marL="1028094" indent="0">
              <a:buNone/>
              <a:defRPr sz="1799"/>
            </a:lvl3pPr>
            <a:lvl4pPr marL="1542143" indent="0">
              <a:buNone/>
              <a:defRPr sz="1577"/>
            </a:lvl4pPr>
            <a:lvl5pPr marL="2056190" indent="0">
              <a:buNone/>
              <a:defRPr sz="1577"/>
            </a:lvl5pPr>
            <a:lvl6pPr marL="2570238" indent="0">
              <a:buNone/>
              <a:defRPr sz="1577"/>
            </a:lvl6pPr>
            <a:lvl7pPr marL="3084285" indent="0">
              <a:buNone/>
              <a:defRPr sz="1577"/>
            </a:lvl7pPr>
            <a:lvl8pPr marL="3598332" indent="0">
              <a:buNone/>
              <a:defRPr sz="1577"/>
            </a:lvl8pPr>
            <a:lvl9pPr marL="4112382" indent="0">
              <a:buNone/>
              <a:defRPr sz="1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E6A65-3E06-4EAD-8CA7-A3991195A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E60B59-4F02-4B54-815C-79A3E8BCA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F190E6-23D7-4FDF-8AD5-423B95155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BD20-518C-4578-A1DA-BE96FDEE4F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51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04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3" y="2400310"/>
            <a:ext cx="8077200" cy="6788945"/>
          </a:xfrm>
        </p:spPr>
        <p:txBody>
          <a:bodyPr/>
          <a:lstStyle>
            <a:lvl1pPr>
              <a:defRPr sz="3149"/>
            </a:lvl1pPr>
            <a:lvl2pPr>
              <a:defRPr sz="2699"/>
            </a:lvl2pPr>
            <a:lvl3pPr>
              <a:defRPr sz="224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0"/>
            <a:ext cx="8077200" cy="6788945"/>
          </a:xfrm>
        </p:spPr>
        <p:txBody>
          <a:bodyPr/>
          <a:lstStyle>
            <a:lvl1pPr>
              <a:defRPr sz="3149"/>
            </a:lvl1pPr>
            <a:lvl2pPr>
              <a:defRPr sz="2699"/>
            </a:lvl2pPr>
            <a:lvl3pPr>
              <a:defRPr sz="224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B7855-BDD3-4BAD-A35C-038849DA5D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A884AD-4FAB-4B33-9CD8-5A3801D160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799BF-F65B-4787-9E56-13BFAABA4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E19AD-ED2C-4464-B36E-D231ECC31D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233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6" y="2302672"/>
            <a:ext cx="8080374" cy="959645"/>
          </a:xfrm>
        </p:spPr>
        <p:txBody>
          <a:bodyPr anchor="b"/>
          <a:lstStyle>
            <a:lvl1pPr marL="0" indent="0">
              <a:buNone/>
              <a:defRPr sz="2699" b="1"/>
            </a:lvl1pPr>
            <a:lvl2pPr marL="514049" indent="0">
              <a:buNone/>
              <a:defRPr sz="2249" b="1"/>
            </a:lvl2pPr>
            <a:lvl3pPr marL="1028094" indent="0">
              <a:buNone/>
              <a:defRPr sz="2024" b="1"/>
            </a:lvl3pPr>
            <a:lvl4pPr marL="1542143" indent="0">
              <a:buNone/>
              <a:defRPr sz="1799" b="1"/>
            </a:lvl4pPr>
            <a:lvl5pPr marL="2056190" indent="0">
              <a:buNone/>
              <a:defRPr sz="1799" b="1"/>
            </a:lvl5pPr>
            <a:lvl6pPr marL="2570238" indent="0">
              <a:buNone/>
              <a:defRPr sz="1799" b="1"/>
            </a:lvl6pPr>
            <a:lvl7pPr marL="3084285" indent="0">
              <a:buNone/>
              <a:defRPr sz="1799" b="1"/>
            </a:lvl7pPr>
            <a:lvl8pPr marL="3598332" indent="0">
              <a:buNone/>
              <a:defRPr sz="1799" b="1"/>
            </a:lvl8pPr>
            <a:lvl9pPr marL="4112382" indent="0">
              <a:buNone/>
              <a:defRPr sz="1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6" y="3262317"/>
            <a:ext cx="8080374" cy="5926932"/>
          </a:xfrm>
        </p:spPr>
        <p:txBody>
          <a:bodyPr/>
          <a:lstStyle>
            <a:lvl1pPr>
              <a:defRPr sz="2699"/>
            </a:lvl1pPr>
            <a:lvl2pPr>
              <a:defRPr sz="2249"/>
            </a:lvl2pPr>
            <a:lvl3pPr>
              <a:defRPr sz="2024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0" y="2302672"/>
            <a:ext cx="8083550" cy="959645"/>
          </a:xfrm>
        </p:spPr>
        <p:txBody>
          <a:bodyPr anchor="b"/>
          <a:lstStyle>
            <a:lvl1pPr marL="0" indent="0">
              <a:buNone/>
              <a:defRPr sz="2699" b="1"/>
            </a:lvl1pPr>
            <a:lvl2pPr marL="514049" indent="0">
              <a:buNone/>
              <a:defRPr sz="2249" b="1"/>
            </a:lvl2pPr>
            <a:lvl3pPr marL="1028094" indent="0">
              <a:buNone/>
              <a:defRPr sz="2024" b="1"/>
            </a:lvl3pPr>
            <a:lvl4pPr marL="1542143" indent="0">
              <a:buNone/>
              <a:defRPr sz="1799" b="1"/>
            </a:lvl4pPr>
            <a:lvl5pPr marL="2056190" indent="0">
              <a:buNone/>
              <a:defRPr sz="1799" b="1"/>
            </a:lvl5pPr>
            <a:lvl6pPr marL="2570238" indent="0">
              <a:buNone/>
              <a:defRPr sz="1799" b="1"/>
            </a:lvl6pPr>
            <a:lvl7pPr marL="3084285" indent="0">
              <a:buNone/>
              <a:defRPr sz="1799" b="1"/>
            </a:lvl7pPr>
            <a:lvl8pPr marL="3598332" indent="0">
              <a:buNone/>
              <a:defRPr sz="1799" b="1"/>
            </a:lvl8pPr>
            <a:lvl9pPr marL="4112382" indent="0">
              <a:buNone/>
              <a:defRPr sz="1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0" y="3262317"/>
            <a:ext cx="8083550" cy="5926932"/>
          </a:xfrm>
        </p:spPr>
        <p:txBody>
          <a:bodyPr/>
          <a:lstStyle>
            <a:lvl1pPr>
              <a:defRPr sz="2699"/>
            </a:lvl1pPr>
            <a:lvl2pPr>
              <a:defRPr sz="2249"/>
            </a:lvl2pPr>
            <a:lvl3pPr>
              <a:defRPr sz="2024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4765BC-C8E0-4EE3-BE0A-C501D549E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4EB08-4BC3-4D93-99F1-F1CF92DEE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388149-2356-4A93-98A7-DE6BF582D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B88DC-959C-4B3E-A156-CFA994DBA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063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2D209C-5660-4BA3-B241-B47F16B594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C0E389-EF24-4D4E-8AE4-B92BC1DA6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30DDC0-456F-47C7-82BF-D029619EA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9DB77-5CDC-4E05-BCCA-D742E18A61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997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472AFB-C3B7-4C1C-8DF4-CEECB22A4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A48FC7-9215-4021-B63C-E9FEC4387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946267-D23C-4410-B9DE-017397EFA4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8B281-9967-4B6D-AE52-6CC661D27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95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0" y="409582"/>
            <a:ext cx="6016625" cy="1743077"/>
          </a:xfrm>
        </p:spPr>
        <p:txBody>
          <a:bodyPr anchor="b"/>
          <a:lstStyle>
            <a:lvl1pPr algn="l">
              <a:defRPr sz="224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8" y="409588"/>
            <a:ext cx="10223501" cy="8779670"/>
          </a:xfrm>
        </p:spPr>
        <p:txBody>
          <a:bodyPr/>
          <a:lstStyle>
            <a:lvl1pPr>
              <a:defRPr sz="3599"/>
            </a:lvl1pPr>
            <a:lvl2pPr>
              <a:defRPr sz="3149"/>
            </a:lvl2pPr>
            <a:lvl3pPr>
              <a:defRPr sz="2699"/>
            </a:lvl3pPr>
            <a:lvl4pPr>
              <a:defRPr sz="2249"/>
            </a:lvl4pPr>
            <a:lvl5pPr>
              <a:defRPr sz="2249"/>
            </a:lvl5pPr>
            <a:lvl6pPr>
              <a:defRPr sz="2249"/>
            </a:lvl6pPr>
            <a:lvl7pPr>
              <a:defRPr sz="2249"/>
            </a:lvl7pPr>
            <a:lvl8pPr>
              <a:defRPr sz="2249"/>
            </a:lvl8pPr>
            <a:lvl9pPr>
              <a:defRPr sz="22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0" y="2152658"/>
            <a:ext cx="6016625" cy="7036595"/>
          </a:xfrm>
        </p:spPr>
        <p:txBody>
          <a:bodyPr/>
          <a:lstStyle>
            <a:lvl1pPr marL="0" indent="0">
              <a:buNone/>
              <a:defRPr sz="1577"/>
            </a:lvl1pPr>
            <a:lvl2pPr marL="514049" indent="0">
              <a:buNone/>
              <a:defRPr sz="1350"/>
            </a:lvl2pPr>
            <a:lvl3pPr marL="1028094" indent="0">
              <a:buNone/>
              <a:defRPr sz="1127"/>
            </a:lvl3pPr>
            <a:lvl4pPr marL="1542143" indent="0">
              <a:buNone/>
              <a:defRPr sz="1013"/>
            </a:lvl4pPr>
            <a:lvl5pPr marL="2056190" indent="0">
              <a:buNone/>
              <a:defRPr sz="1013"/>
            </a:lvl5pPr>
            <a:lvl6pPr marL="2570238" indent="0">
              <a:buNone/>
              <a:defRPr sz="1013"/>
            </a:lvl6pPr>
            <a:lvl7pPr marL="3084285" indent="0">
              <a:buNone/>
              <a:defRPr sz="1013"/>
            </a:lvl7pPr>
            <a:lvl8pPr marL="3598332" indent="0">
              <a:buNone/>
              <a:defRPr sz="1013"/>
            </a:lvl8pPr>
            <a:lvl9pPr marL="4112382" indent="0">
              <a:buNone/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1B29A-9DE4-4EC0-9006-285AECA4C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0FB524-B72B-4756-AE8A-A0DB929E5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1D6CD8-8227-4D57-AAC3-75306424F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43554-21EC-4EA1-AA7D-F1AC5B82DA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078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9" y="7200901"/>
            <a:ext cx="10972800" cy="850109"/>
          </a:xfrm>
        </p:spPr>
        <p:txBody>
          <a:bodyPr anchor="b"/>
          <a:lstStyle>
            <a:lvl1pPr algn="l">
              <a:defRPr sz="224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9" y="919166"/>
            <a:ext cx="10972800" cy="6172200"/>
          </a:xfrm>
        </p:spPr>
        <p:txBody>
          <a:bodyPr/>
          <a:lstStyle>
            <a:lvl1pPr marL="0" indent="0">
              <a:buNone/>
              <a:defRPr sz="3599"/>
            </a:lvl1pPr>
            <a:lvl2pPr marL="514049" indent="0">
              <a:buNone/>
              <a:defRPr sz="3149"/>
            </a:lvl2pPr>
            <a:lvl3pPr marL="1028094" indent="0">
              <a:buNone/>
              <a:defRPr sz="2699"/>
            </a:lvl3pPr>
            <a:lvl4pPr marL="1542143" indent="0">
              <a:buNone/>
              <a:defRPr sz="2249"/>
            </a:lvl4pPr>
            <a:lvl5pPr marL="2056190" indent="0">
              <a:buNone/>
              <a:defRPr sz="2249"/>
            </a:lvl5pPr>
            <a:lvl6pPr marL="2570238" indent="0">
              <a:buNone/>
              <a:defRPr sz="2249"/>
            </a:lvl6pPr>
            <a:lvl7pPr marL="3084285" indent="0">
              <a:buNone/>
              <a:defRPr sz="2249"/>
            </a:lvl7pPr>
            <a:lvl8pPr marL="3598332" indent="0">
              <a:buNone/>
              <a:defRPr sz="2249"/>
            </a:lvl8pPr>
            <a:lvl9pPr marL="4112382" indent="0">
              <a:buNone/>
              <a:defRPr sz="2249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9" y="8051009"/>
            <a:ext cx="10972800" cy="1207295"/>
          </a:xfrm>
        </p:spPr>
        <p:txBody>
          <a:bodyPr/>
          <a:lstStyle>
            <a:lvl1pPr marL="0" indent="0">
              <a:buNone/>
              <a:defRPr sz="1577"/>
            </a:lvl1pPr>
            <a:lvl2pPr marL="514049" indent="0">
              <a:buNone/>
              <a:defRPr sz="1350"/>
            </a:lvl2pPr>
            <a:lvl3pPr marL="1028094" indent="0">
              <a:buNone/>
              <a:defRPr sz="1127"/>
            </a:lvl3pPr>
            <a:lvl4pPr marL="1542143" indent="0">
              <a:buNone/>
              <a:defRPr sz="1013"/>
            </a:lvl4pPr>
            <a:lvl5pPr marL="2056190" indent="0">
              <a:buNone/>
              <a:defRPr sz="1013"/>
            </a:lvl5pPr>
            <a:lvl6pPr marL="2570238" indent="0">
              <a:buNone/>
              <a:defRPr sz="1013"/>
            </a:lvl6pPr>
            <a:lvl7pPr marL="3084285" indent="0">
              <a:buNone/>
              <a:defRPr sz="1013"/>
            </a:lvl7pPr>
            <a:lvl8pPr marL="3598332" indent="0">
              <a:buNone/>
              <a:defRPr sz="1013"/>
            </a:lvl8pPr>
            <a:lvl9pPr marL="4112382" indent="0">
              <a:buNone/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C3BD07-2ADD-4BF6-BE91-8FEEDDF5DE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279E9-05FA-40FE-9318-2D47924E3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DB4E0-D934-4A72-8BC9-BD3F7FDB8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93E0D-D3E6-40AC-9A70-8D57A1E75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48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D166D-3302-4B2E-98C2-6A5393074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F0F52B-7777-4909-909F-DD420C1AA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633EE-1751-4700-B32F-680A07F53B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42F58-0889-4786-9EDF-0A95E4CD6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178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7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10" y="411967"/>
            <a:ext cx="12039599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F3EF9C-29E2-4E6B-BF46-624A701A1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CC9B55-8BD7-4E4B-9D49-B65F9DBE3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B6BF1-66ED-4A2C-BC75-BAF49E7E5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15375-6CA0-4631-ACB6-12E756639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60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3" y="3363"/>
            <a:ext cx="18282698" cy="10282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599352" y="8422815"/>
            <a:ext cx="4745864" cy="2052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5770502" y="8577206"/>
            <a:ext cx="2494348" cy="1925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6528650" y="3"/>
            <a:ext cx="1759352" cy="23283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255130" y="-183110"/>
            <a:ext cx="3582364" cy="2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0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0811"/>
            <a:ext cx="5558498" cy="555849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415AE0-C3E3-4081-924D-C6E5019E5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4EE22FA-8FF7-4074-905C-A5DEB5044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2BEF24-48C7-4B45-89DD-613E438F98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7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1F4711-167F-4144-B226-59CC422933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7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A5084A-9EA5-44D5-8089-3E49803E9D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77"/>
            </a:lvl1pPr>
          </a:lstStyle>
          <a:p>
            <a:pPr>
              <a:defRPr/>
            </a:pPr>
            <a:fld id="{607430B6-E651-4142-8FE1-CF73415B3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99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5pPr>
      <a:lvl6pPr marL="514049" algn="ctr" rtl="0" fontAlgn="base">
        <a:spcBef>
          <a:spcPct val="0"/>
        </a:spcBef>
        <a:spcAft>
          <a:spcPct val="0"/>
        </a:spcAft>
        <a:defRPr sz="4947">
          <a:solidFill>
            <a:schemeClr val="tx2"/>
          </a:solidFill>
          <a:latin typeface="Arial" charset="0"/>
        </a:defRPr>
      </a:lvl6pPr>
      <a:lvl7pPr marL="1028094" algn="ctr" rtl="0" fontAlgn="base">
        <a:spcBef>
          <a:spcPct val="0"/>
        </a:spcBef>
        <a:spcAft>
          <a:spcPct val="0"/>
        </a:spcAft>
        <a:defRPr sz="4947">
          <a:solidFill>
            <a:schemeClr val="tx2"/>
          </a:solidFill>
          <a:latin typeface="Arial" charset="0"/>
        </a:defRPr>
      </a:lvl7pPr>
      <a:lvl8pPr marL="1542143" algn="ctr" rtl="0" fontAlgn="base">
        <a:spcBef>
          <a:spcPct val="0"/>
        </a:spcBef>
        <a:spcAft>
          <a:spcPct val="0"/>
        </a:spcAft>
        <a:defRPr sz="4947">
          <a:solidFill>
            <a:schemeClr val="tx2"/>
          </a:solidFill>
          <a:latin typeface="Arial" charset="0"/>
        </a:defRPr>
      </a:lvl8pPr>
      <a:lvl9pPr marL="2056190" algn="ctr" rtl="0" fontAlgn="base">
        <a:spcBef>
          <a:spcPct val="0"/>
        </a:spcBef>
        <a:spcAft>
          <a:spcPct val="0"/>
        </a:spcAft>
        <a:defRPr sz="4947">
          <a:solidFill>
            <a:schemeClr val="tx2"/>
          </a:solidFill>
          <a:latin typeface="Arial" charset="0"/>
        </a:defRPr>
      </a:lvl9pPr>
    </p:titleStyle>
    <p:bodyStyle>
      <a:lvl1pPr marL="383382" indent="-383382" algn="l" rtl="0" eaLnBrk="0" fontAlgn="base" hangingPunct="0">
        <a:spcBef>
          <a:spcPct val="20000"/>
        </a:spcBef>
        <a:spcAft>
          <a:spcPct val="0"/>
        </a:spcAft>
        <a:buChar char="•"/>
        <a:defRPr sz="3450">
          <a:solidFill>
            <a:schemeClr val="tx1"/>
          </a:solidFill>
          <a:latin typeface="+mn-lt"/>
          <a:ea typeface="+mn-ea"/>
          <a:cs typeface="+mn-cs"/>
        </a:defRPr>
      </a:lvl1pPr>
      <a:lvl2pPr marL="833438" indent="-319088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83495" indent="-254795" algn="l" rtl="0" eaLnBrk="0" fontAlgn="base" hangingPunct="0">
        <a:spcBef>
          <a:spcPct val="20000"/>
        </a:spcBef>
        <a:spcAft>
          <a:spcPct val="0"/>
        </a:spcAft>
        <a:buChar char="•"/>
        <a:defRPr sz="2550">
          <a:solidFill>
            <a:schemeClr val="tx1"/>
          </a:solidFill>
          <a:latin typeface="+mn-lt"/>
        </a:defRPr>
      </a:lvl3pPr>
      <a:lvl4pPr marL="1795463" indent="-25479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309813" indent="-254795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827260" indent="-257025" algn="l" rtl="0" fontAlgn="base">
        <a:spcBef>
          <a:spcPct val="20000"/>
        </a:spcBef>
        <a:spcAft>
          <a:spcPct val="0"/>
        </a:spcAft>
        <a:buChar char="»"/>
        <a:defRPr sz="2249">
          <a:solidFill>
            <a:schemeClr val="tx1"/>
          </a:solidFill>
          <a:latin typeface="+mn-lt"/>
        </a:defRPr>
      </a:lvl6pPr>
      <a:lvl7pPr marL="3341307" indent="-257025" algn="l" rtl="0" fontAlgn="base">
        <a:spcBef>
          <a:spcPct val="20000"/>
        </a:spcBef>
        <a:spcAft>
          <a:spcPct val="0"/>
        </a:spcAft>
        <a:buChar char="»"/>
        <a:defRPr sz="2249">
          <a:solidFill>
            <a:schemeClr val="tx1"/>
          </a:solidFill>
          <a:latin typeface="+mn-lt"/>
        </a:defRPr>
      </a:lvl7pPr>
      <a:lvl8pPr marL="3855357" indent="-257025" algn="l" rtl="0" fontAlgn="base">
        <a:spcBef>
          <a:spcPct val="20000"/>
        </a:spcBef>
        <a:spcAft>
          <a:spcPct val="0"/>
        </a:spcAft>
        <a:buChar char="»"/>
        <a:defRPr sz="2249">
          <a:solidFill>
            <a:schemeClr val="tx1"/>
          </a:solidFill>
          <a:latin typeface="+mn-lt"/>
        </a:defRPr>
      </a:lvl8pPr>
      <a:lvl9pPr marL="4369404" indent="-257025" algn="l" rtl="0" fontAlgn="base">
        <a:spcBef>
          <a:spcPct val="20000"/>
        </a:spcBef>
        <a:spcAft>
          <a:spcPct val="0"/>
        </a:spcAft>
        <a:buChar char="»"/>
        <a:defRPr sz="2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1pPr>
      <a:lvl2pPr marL="514049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2pPr>
      <a:lvl3pPr marL="1028094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3pPr>
      <a:lvl4pPr marL="1542143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0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70238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3084285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598332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4112382" algn="l" defTabSz="1028094" rtl="0" eaLnBrk="1" latinLnBrk="0" hangingPunct="1"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" y="4191"/>
            <a:ext cx="18282698" cy="1028281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5305" y="-136106"/>
            <a:ext cx="18288000" cy="10319660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3924300" y="4743451"/>
            <a:ext cx="1524000" cy="14097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5378987" y="-39302"/>
            <a:ext cx="3162300" cy="44570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14191248" y="-654226"/>
            <a:ext cx="3162300" cy="266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6300" y="3335696"/>
            <a:ext cx="11782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Arial"/>
                <a:sym typeface="Arial"/>
              </a:rPr>
              <a:t>CHÀO</a:t>
            </a:r>
            <a:r>
              <a:rPr kumimoji="0" lang="en-US" sz="6000" b="1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Arial"/>
                <a:sym typeface="Arial"/>
              </a:rPr>
              <a:t> MỪNG CÁC CON ĐẾN VỚI LỚP HỌC TRỰC TUYẾN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Arial"/>
                <a:sym typeface="Arial"/>
              </a:rPr>
              <a:t>MÔN:</a:t>
            </a:r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000" b="1" i="0" u="none" strike="noStrike" kern="120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cs typeface="Arial"/>
                <a:sym typeface="Arial"/>
              </a:rPr>
              <a:t>TẬP </a:t>
            </a:r>
            <a:r>
              <a:rPr kumimoji="0" lang="en-US" sz="60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cs typeface="Arial"/>
                <a:sym typeface="Arial"/>
              </a:rPr>
              <a:t>LÀM VĂN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439">
        <p15:prstTrans prst="wind"/>
      </p:transition>
    </mc:Choice>
    <mc:Fallback xmlns="">
      <p:transition spd="slow" advTm="23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FE1C2E-5D81-48D4-8A8A-2F98BC90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950" b="27723"/>
          <a:stretch/>
        </p:blipFill>
        <p:spPr>
          <a:xfrm>
            <a:off x="-1" y="7620"/>
            <a:ext cx="10134601" cy="1027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7092FBA-A393-49DC-8104-3EA04ABA846F}"/>
              </a:ext>
            </a:extLst>
          </p:cNvPr>
          <p:cNvSpPr txBox="1"/>
          <p:nvPr/>
        </p:nvSpPr>
        <p:spPr>
          <a:xfrm flipH="1">
            <a:off x="10820400" y="1714500"/>
            <a:ext cx="70866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ĐĲn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thiệu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về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em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đầy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đủ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ý.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Dùng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chính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ngắt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đúng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chỗ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sử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dụng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so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sánh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trở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sinh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g◦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cảm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thể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</a:t>
            </a:r>
            <a:r>
              <a:rPr lang="el-GR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ϑ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sự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gắn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kếǇ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giữa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thành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endParaRPr lang="en-US" sz="4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085940-1706-4ADE-ACDC-8D2BA189474C}"/>
              </a:ext>
            </a:extLst>
          </p:cNvPr>
          <p:cNvSpPr txBox="1"/>
          <p:nvPr/>
        </p:nvSpPr>
        <p:spPr>
          <a:xfrm flipH="1">
            <a:off x="10820400" y="45664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tō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4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965036"/>
            <a:ext cx="1501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là nghĩa tương thân.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có nhau.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079453"/>
            <a:ext cx="6397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72497" y="-157717"/>
            <a:ext cx="5809604" cy="2121028"/>
            <a:chOff x="5972497" y="-157717"/>
            <a:chExt cx="5809604" cy="2121028"/>
          </a:xfrm>
        </p:grpSpPr>
        <p:sp>
          <p:nvSpPr>
            <p:cNvPr id="2" name="Rectangle 1"/>
            <p:cNvSpPr/>
            <p:nvPr/>
          </p:nvSpPr>
          <p:spPr>
            <a:xfrm>
              <a:off x="7013648" y="-157717"/>
              <a:ext cx="372730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văn</a:t>
              </a:r>
              <a:endParaRPr lang="en-US" sz="44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72497" y="624483"/>
              <a:ext cx="5809604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Giƞ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thiệu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tổ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+mn-cs"/>
                </a:rPr>
                <a:t>em</a:t>
              </a:r>
              <a:endParaRPr kumimoji="0" lang="en-US" altLang="zh-CN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叶根友微刚细赞" panose="03000509000000000000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5972497" cy="4922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97" y="4762500"/>
            <a:ext cx="5796157" cy="4922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4" y="4762500"/>
            <a:ext cx="6418996" cy="4922861"/>
          </a:xfrm>
          <a:prstGeom prst="rect">
            <a:avLst/>
          </a:prstGeom>
        </p:spPr>
      </p:pic>
      <p:pic>
        <p:nvPicPr>
          <p:cNvPr id="11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0" y="-157717"/>
            <a:ext cx="3048000" cy="300661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2725F-A7BE-41A1-9DE3-8A0CBE1B5966}"/>
              </a:ext>
            </a:extLst>
          </p:cNvPr>
          <p:cNvSpPr/>
          <p:nvPr/>
        </p:nvSpPr>
        <p:spPr>
          <a:xfrm>
            <a:off x="5638800" y="1333500"/>
            <a:ext cx="528316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Dặn</a:t>
            </a:r>
            <a:r>
              <a:rPr lang="en-US" sz="9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 </a:t>
            </a: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250592"/>
            <a:ext cx="781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613687"/>
            <a:ext cx="1615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8945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A008F-DEBD-4297-9F57-9E2A1A286228}"/>
              </a:ext>
            </a:extLst>
          </p:cNvPr>
          <p:cNvSpPr/>
          <p:nvPr/>
        </p:nvSpPr>
        <p:spPr>
          <a:xfrm>
            <a:off x="890826" y="2781300"/>
            <a:ext cx="15097338" cy="318548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Chúc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các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em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nhiều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sức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khoẻ</a:t>
            </a:r>
            <a:endParaRPr lang="en-US" sz="99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  <a:p>
            <a:pPr algn="ctr" defTabSz="1371600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học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tập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thật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tốt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!</a:t>
            </a:r>
          </a:p>
        </p:txBody>
      </p:sp>
      <p:pic>
        <p:nvPicPr>
          <p:cNvPr id="3" name="Santa-Claus-Is-Coming-To-Town-Nhac-Khong-Loi">
            <a:hlinkClick r:id="" action="ppaction://media"/>
            <a:extLst>
              <a:ext uri="{FF2B5EF4-FFF2-40B4-BE49-F238E27FC236}">
                <a16:creationId xmlns:a16="http://schemas.microsoft.com/office/drawing/2014/main" id="{D4566527-BF57-4304-996A-CFA4C529C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1" y="1044405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330483A5-981C-466D-B76F-3A295A1F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383"/>
            <a:ext cx="18533270" cy="10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>
            <a:extLst>
              <a:ext uri="{FF2B5EF4-FFF2-40B4-BE49-F238E27FC236}">
                <a16:creationId xmlns:a16="http://schemas.microsoft.com/office/drawing/2014/main" id="{1CFF8F9A-25E2-4810-8454-88B8FDC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758" y="754858"/>
            <a:ext cx="12415838" cy="15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28094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4799">
              <a:solidFill>
                <a:srgbClr val="FFFFFF"/>
              </a:solidFill>
              <a:latin typeface="HP001 4 hàng" panose="020B0603050302020204" pitchFamily="34" charset="0"/>
              <a:ea typeface="宋体" panose="02010600030101010101" pitchFamily="2" charset="-122"/>
              <a:cs typeface="Arial" charset="0"/>
              <a:sym typeface="Arial"/>
            </a:endParaRPr>
          </a:p>
          <a:p>
            <a:pPr defTabSz="1028094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799" b="1">
                <a:solidFill>
                  <a:srgbClr val="FFFFFF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Arial" charset="0"/>
                <a:sym typeface="Arial"/>
              </a:rPr>
              <a:t>Thứ sáu ngày 17 tháng 12 năm 2021</a:t>
            </a:r>
          </a:p>
        </p:txBody>
      </p:sp>
      <p:sp>
        <p:nvSpPr>
          <p:cNvPr id="4100" name="TextBox 6">
            <a:extLst>
              <a:ext uri="{FF2B5EF4-FFF2-40B4-BE49-F238E27FC236}">
                <a16:creationId xmlns:a16="http://schemas.microsoft.com/office/drawing/2014/main" id="{CA1E3D7C-56C1-434F-9EB3-307DD2099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1" y="2538413"/>
            <a:ext cx="7796213" cy="83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28094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799" b="1">
                <a:solidFill>
                  <a:srgbClr val="FFFFFF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Arial" charset="0"/>
                <a:sym typeface="Arial"/>
              </a:rPr>
              <a:t>Tập làm văn</a:t>
            </a:r>
            <a:endParaRPr lang="en-US" altLang="en-US" sz="5999" b="1" dirty="0">
              <a:solidFill>
                <a:srgbClr val="FFFFFF"/>
              </a:solidFill>
              <a:latin typeface="HP001 4 hàng" panose="020B0603050302020204" pitchFamily="34" charset="0"/>
              <a:ea typeface="宋体" panose="02010600030101010101" pitchFamily="2" charset="-122"/>
              <a:cs typeface="Arial" charset="0"/>
              <a:sym typeface="Arial"/>
            </a:endParaRPr>
          </a:p>
        </p:txBody>
      </p:sp>
      <p:sp>
        <p:nvSpPr>
          <p:cNvPr id="4101" name="TextBox 7">
            <a:extLst>
              <a:ext uri="{FF2B5EF4-FFF2-40B4-BE49-F238E27FC236}">
                <a16:creationId xmlns:a16="http://schemas.microsoft.com/office/drawing/2014/main" id="{3E3D5DD2-46FB-4E85-AA9C-A682AC8A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05293"/>
            <a:ext cx="15397163" cy="83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28094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799" b="1">
                <a:solidFill>
                  <a:srgbClr val="FFFF0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Arial" charset="0"/>
                <a:sym typeface="Arial"/>
              </a:rPr>
              <a:t>Nghe - kể: Giấu cày: Giới thiệu tổ em</a:t>
            </a:r>
            <a:endParaRPr lang="en-US" altLang="en-US" sz="4799" b="1" dirty="0">
              <a:solidFill>
                <a:srgbClr val="FFFF00"/>
              </a:solidFill>
              <a:latin typeface="HP001 4 hàng" panose="020B0603050302020204" pitchFamily="34" charset="0"/>
              <a:ea typeface="宋体" panose="02010600030101010101" pitchFamily="2" charset="-122"/>
              <a:cs typeface="Arial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9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134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36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138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140"/>
          <p:cNvSpPr>
            <a:spLocks noChangeArrowheads="1"/>
          </p:cNvSpPr>
          <p:nvPr/>
        </p:nvSpPr>
        <p:spPr bwMode="auto">
          <a:xfrm>
            <a:off x="937263" y="47764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142"/>
          <p:cNvSpPr>
            <a:spLocks noChangeArrowheads="1"/>
          </p:cNvSpPr>
          <p:nvPr/>
        </p:nvSpPr>
        <p:spPr bwMode="auto">
          <a:xfrm>
            <a:off x="937263" y="46621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0"/>
            <a:ext cx="9067800" cy="3318073"/>
            <a:chOff x="5334000" y="115631"/>
            <a:chExt cx="7162800" cy="3021509"/>
          </a:xfrm>
        </p:grpSpPr>
        <p:pic>
          <p:nvPicPr>
            <p:cNvPr id="16" name="Hình ảnh 6">
              <a:extLst>
                <a:ext uri="{FF2B5EF4-FFF2-40B4-BE49-F238E27FC236}">
                  <a16:creationId xmlns:a16="http://schemas.microsoft.com/office/drawing/2014/main" id="{98B96396-B43E-4200-9649-D74CF5BE8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5631"/>
              <a:ext cx="7162800" cy="30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F70C352-49BE-470D-921F-8C0E287F095F}"/>
                </a:ext>
              </a:extLst>
            </p:cNvPr>
            <p:cNvSpPr txBox="1"/>
            <p:nvPr/>
          </p:nvSpPr>
          <p:spPr>
            <a:xfrm>
              <a:off x="6816640" y="1933120"/>
              <a:ext cx="4197520" cy="84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3045508"/>
            <a:ext cx="17475773" cy="2707592"/>
            <a:chOff x="95164" y="2137681"/>
            <a:chExt cx="17360763" cy="2707592"/>
          </a:xfrm>
        </p:grpSpPr>
        <p:sp>
          <p:nvSpPr>
            <p:cNvPr id="2" name="Rounded Rectangle 1"/>
            <p:cNvSpPr/>
            <p:nvPr/>
          </p:nvSpPr>
          <p:spPr>
            <a:xfrm>
              <a:off x="2171469" y="2540994"/>
              <a:ext cx="15284458" cy="17723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5164" y="2137681"/>
              <a:ext cx="2649448" cy="2707592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0" y="5981700"/>
            <a:ext cx="17772008" cy="2559531"/>
            <a:chOff x="3724" y="1959971"/>
            <a:chExt cx="17772008" cy="2559531"/>
          </a:xfrm>
        </p:grpSpPr>
        <p:sp>
          <p:nvSpPr>
            <p:cNvPr id="14" name="Rounded Rectangle 13"/>
            <p:cNvSpPr/>
            <p:nvPr/>
          </p:nvSpPr>
          <p:spPr>
            <a:xfrm>
              <a:off x="1797550" y="2061018"/>
              <a:ext cx="15978182" cy="20987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724" y="1959971"/>
              <a:ext cx="2667000" cy="2559531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34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1212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623888" y="-2692"/>
            <a:ext cx="3519596" cy="2747271"/>
          </a:xfrm>
          <a:prstGeom prst="rect">
            <a:avLst/>
          </a:prstGeom>
        </p:spPr>
      </p:pic>
      <p:pic>
        <p:nvPicPr>
          <p:cNvPr id="8" name="Picture 7" descr="D:\传网\PPT\同学录PPT\12\花朵.png">
            <a:extLst>
              <a:ext uri="{FF2B5EF4-FFF2-40B4-BE49-F238E27FC236}">
                <a16:creationId xmlns:a16="http://schemas.microsoft.com/office/drawing/2014/main" id="{82638951-0D9E-43CE-A104-DEB036CE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72604" y="8848587"/>
            <a:ext cx="19451203" cy="17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736" y="4796759"/>
            <a:ext cx="728265" cy="1334929"/>
          </a:xfrm>
          <a:prstGeom prst="rect">
            <a:avLst/>
          </a:prstGeom>
        </p:spPr>
      </p:pic>
      <p:pic>
        <p:nvPicPr>
          <p:cNvPr id="10" name="bóng bay 2">
            <a:extLst>
              <a:ext uri="{FF2B5EF4-FFF2-40B4-BE49-F238E27FC236}">
                <a16:creationId xmlns:a16="http://schemas.microsoft.com/office/drawing/2014/main" id="{B814E8B6-29D4-4201-B30F-CB869B627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9727" y="897625"/>
            <a:ext cx="772777" cy="1522227"/>
          </a:xfrm>
          <a:prstGeom prst="rect">
            <a:avLst/>
          </a:prstGeom>
        </p:spPr>
      </p:pic>
      <p:pic>
        <p:nvPicPr>
          <p:cNvPr id="11" name="bóng bay 3">
            <a:extLst>
              <a:ext uri="{FF2B5EF4-FFF2-40B4-BE49-F238E27FC236}">
                <a16:creationId xmlns:a16="http://schemas.microsoft.com/office/drawing/2014/main" id="{4339F0D9-B31F-419D-A25B-96A184D7F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32" y="2360244"/>
            <a:ext cx="830072" cy="1296264"/>
          </a:xfrm>
          <a:prstGeom prst="rect">
            <a:avLst/>
          </a:prstGeom>
        </p:spPr>
      </p:pic>
      <p:pic>
        <p:nvPicPr>
          <p:cNvPr id="12" name="Picture 6" descr="图片6">
            <a:extLst>
              <a:ext uri="{FF2B5EF4-FFF2-40B4-BE49-F238E27FC236}">
                <a16:creationId xmlns:a16="http://schemas.microsoft.com/office/drawing/2014/main" id="{6C2B1414-E060-43E7-B8D4-6B70F3FF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8200" y="6742390"/>
            <a:ext cx="1968943" cy="21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32907" y="1987880"/>
            <a:ext cx="580960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07703"/>
            <a:ext cx="1766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latin typeface="HP001 4 hàng" panose="020B0603050302020204" pitchFamily="34" charset="0"/>
              </a:rPr>
              <a:t>Dựa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miệng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tuần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</a:t>
            </a:r>
            <a:r>
              <a:rPr lang="el-GR" sz="4800" b="1" dirty="0">
                <a:latin typeface="HP001 4 hàng" panose="020B0603050302020204" pitchFamily="34" charset="0"/>
              </a:rPr>
              <a:t>ϐ</a:t>
            </a:r>
            <a:r>
              <a:rPr lang="en-US" sz="4800" b="1" dirty="0"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latin typeface="HP001 4 hàng" panose="020B0603050302020204" pitchFamily="34" charset="0"/>
              </a:rPr>
              <a:t>hãy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mŎ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1206" y="5448300"/>
            <a:ext cx="7408794" cy="76200"/>
            <a:chOff x="211206" y="5600700"/>
            <a:chExt cx="7408794" cy="76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11206" y="56007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206" y="56769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2872" y="4912066"/>
            <a:ext cx="18185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đĲn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giƞ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thiệu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tổ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5033" y="46101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4610100"/>
            <a:ext cx="628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5697200" y="4575608"/>
            <a:ext cx="762000" cy="76200"/>
            <a:chOff x="15163800" y="6286500"/>
            <a:chExt cx="762000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163800" y="62865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163800" y="63627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2573406" y="4610100"/>
            <a:ext cx="1034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74058" y="902179"/>
            <a:ext cx="37273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25B9D2-76BC-4657-885D-210CFAF24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7" y="5509716"/>
            <a:ext cx="3350780" cy="4576356"/>
          </a:xfrm>
          <a:prstGeom prst="rect">
            <a:avLst/>
          </a:prstGeom>
        </p:spPr>
      </p:pic>
      <p:pic>
        <p:nvPicPr>
          <p:cNvPr id="26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71" y="182253"/>
            <a:ext cx="728265" cy="13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9.87654E-7 L -0.05191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1295400" y="231981"/>
            <a:ext cx="12877800" cy="3735581"/>
          </a:xfrm>
          <a:prstGeom prst="cloudCallout">
            <a:avLst>
              <a:gd name="adj1" fmla="val -33670"/>
              <a:gd name="adj2" fmla="val 138223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Đoạn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văn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gồm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mấy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Đó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nào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29B5B1-9DCC-4403-B4EB-31A5AE61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25871"/>
          <a:stretch/>
        </p:blipFill>
        <p:spPr>
          <a:xfrm>
            <a:off x="0" y="5306837"/>
            <a:ext cx="3107488" cy="4899900"/>
          </a:xfrm>
          <a:prstGeom prst="rect">
            <a:avLst/>
          </a:prstGeom>
        </p:spPr>
      </p:pic>
      <p:sp>
        <p:nvSpPr>
          <p:cNvPr id="13" name="Hình tự do: Hình 6">
            <a:extLst>
              <a:ext uri="{FF2B5EF4-FFF2-40B4-BE49-F238E27FC236}">
                <a16:creationId xmlns:a16="http://schemas.microsoft.com/office/drawing/2014/main" id="{0460276B-87E3-4678-8C7A-44E335DB5F2E}"/>
              </a:ext>
            </a:extLst>
          </p:cNvPr>
          <p:cNvSpPr/>
          <p:nvPr/>
        </p:nvSpPr>
        <p:spPr>
          <a:xfrm rot="21178603">
            <a:off x="7362092" y="5120474"/>
            <a:ext cx="3654921" cy="1706464"/>
          </a:xfrm>
          <a:custGeom>
            <a:avLst/>
            <a:gdLst>
              <a:gd name="connsiteX0" fmla="*/ 84166 w 3359577"/>
              <a:gd name="connsiteY0" fmla="*/ 1508433 h 1747671"/>
              <a:gd name="connsiteX1" fmla="*/ 1802434 w 3359577"/>
              <a:gd name="connsiteY1" fmla="*/ 202147 h 1747671"/>
              <a:gd name="connsiteX2" fmla="*/ 3349881 w 3359577"/>
              <a:gd name="connsiteY2" fmla="*/ 1180 h 1747671"/>
              <a:gd name="connsiteX3" fmla="*/ 2415384 w 3359577"/>
              <a:gd name="connsiteY3" fmla="*/ 161954 h 1747671"/>
              <a:gd name="connsiteX4" fmla="*/ 1521081 w 3359577"/>
              <a:gd name="connsiteY4" fmla="*/ 563888 h 1747671"/>
              <a:gd name="connsiteX5" fmla="*/ 395665 w 3359577"/>
              <a:gd name="connsiteY5" fmla="*/ 1659158 h 1747671"/>
              <a:gd name="connsiteX6" fmla="*/ 84166 w 3359577"/>
              <a:gd name="connsiteY6" fmla="*/ 1508433 h 17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577" h="1747671">
                <a:moveTo>
                  <a:pt x="84166" y="1508433"/>
                </a:moveTo>
                <a:cubicBezTo>
                  <a:pt x="318627" y="1265598"/>
                  <a:pt x="1258148" y="453356"/>
                  <a:pt x="1802434" y="202147"/>
                </a:cubicBezTo>
                <a:cubicBezTo>
                  <a:pt x="2346720" y="-49062"/>
                  <a:pt x="3247723" y="7879"/>
                  <a:pt x="3349881" y="1180"/>
                </a:cubicBezTo>
                <a:cubicBezTo>
                  <a:pt x="3452039" y="-5519"/>
                  <a:pt x="2720184" y="68169"/>
                  <a:pt x="2415384" y="161954"/>
                </a:cubicBezTo>
                <a:cubicBezTo>
                  <a:pt x="2110584" y="255739"/>
                  <a:pt x="1857701" y="314354"/>
                  <a:pt x="1521081" y="563888"/>
                </a:cubicBezTo>
                <a:cubicBezTo>
                  <a:pt x="1184461" y="813422"/>
                  <a:pt x="636825" y="1495035"/>
                  <a:pt x="395665" y="1659158"/>
                </a:cubicBezTo>
                <a:cubicBezTo>
                  <a:pt x="154505" y="1823281"/>
                  <a:pt x="-150295" y="1751268"/>
                  <a:pt x="84166" y="1508433"/>
                </a:cubicBezTo>
                <a:close/>
              </a:path>
            </a:pathLst>
          </a:cu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ình tự do: Hình 7">
            <a:extLst>
              <a:ext uri="{FF2B5EF4-FFF2-40B4-BE49-F238E27FC236}">
                <a16:creationId xmlns:a16="http://schemas.microsoft.com/office/drawing/2014/main" id="{4A7E670B-9EE2-4776-B970-9AD382A515C3}"/>
              </a:ext>
            </a:extLst>
          </p:cNvPr>
          <p:cNvSpPr/>
          <p:nvPr/>
        </p:nvSpPr>
        <p:spPr>
          <a:xfrm rot="21231118">
            <a:off x="8159002" y="7041917"/>
            <a:ext cx="3227687" cy="448989"/>
          </a:xfrm>
          <a:custGeom>
            <a:avLst/>
            <a:gdLst>
              <a:gd name="connsiteX0" fmla="*/ 38401 w 2537472"/>
              <a:gd name="connsiteY0" fmla="*/ 140696 h 373927"/>
              <a:gd name="connsiteX1" fmla="*/ 88642 w 2537472"/>
              <a:gd name="connsiteY1" fmla="*/ 130647 h 373927"/>
              <a:gd name="connsiteX2" fmla="*/ 1425073 w 2537472"/>
              <a:gd name="connsiteY2" fmla="*/ 19 h 373927"/>
              <a:gd name="connsiteX3" fmla="*/ 2530392 w 2537472"/>
              <a:gd name="connsiteY3" fmla="*/ 140696 h 373927"/>
              <a:gd name="connsiteX4" fmla="*/ 1927491 w 2537472"/>
              <a:gd name="connsiteY4" fmla="*/ 190937 h 373927"/>
              <a:gd name="connsiteX5" fmla="*/ 731737 w 2537472"/>
              <a:gd name="connsiteY5" fmla="*/ 271324 h 373927"/>
              <a:gd name="connsiteX6" fmla="*/ 58497 w 2537472"/>
              <a:gd name="connsiteY6" fmla="*/ 371808 h 373927"/>
              <a:gd name="connsiteX7" fmla="*/ 38401 w 2537472"/>
              <a:gd name="connsiteY7" fmla="*/ 140696 h 3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472" h="373927">
                <a:moveTo>
                  <a:pt x="38401" y="140696"/>
                </a:moveTo>
                <a:cubicBezTo>
                  <a:pt x="43425" y="100503"/>
                  <a:pt x="88642" y="130647"/>
                  <a:pt x="88642" y="130647"/>
                </a:cubicBezTo>
                <a:cubicBezTo>
                  <a:pt x="319754" y="107201"/>
                  <a:pt x="1018115" y="-1656"/>
                  <a:pt x="1425073" y="19"/>
                </a:cubicBezTo>
                <a:cubicBezTo>
                  <a:pt x="1832031" y="1694"/>
                  <a:pt x="2446656" y="108876"/>
                  <a:pt x="2530392" y="140696"/>
                </a:cubicBezTo>
                <a:cubicBezTo>
                  <a:pt x="2614128" y="172516"/>
                  <a:pt x="1927491" y="190937"/>
                  <a:pt x="1927491" y="190937"/>
                </a:cubicBezTo>
                <a:cubicBezTo>
                  <a:pt x="1627715" y="212708"/>
                  <a:pt x="1043236" y="241179"/>
                  <a:pt x="731737" y="271324"/>
                </a:cubicBezTo>
                <a:cubicBezTo>
                  <a:pt x="420238" y="301469"/>
                  <a:pt x="174053" y="388555"/>
                  <a:pt x="58497" y="371808"/>
                </a:cubicBezTo>
                <a:cubicBezTo>
                  <a:pt x="-57059" y="355061"/>
                  <a:pt x="33377" y="180889"/>
                  <a:pt x="38401" y="140696"/>
                </a:cubicBez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:a16="http://schemas.microsoft.com/office/drawing/2014/main" id="{60826B5D-BFE5-4B1A-9FD0-CF9ADDC9443C}"/>
              </a:ext>
            </a:extLst>
          </p:cNvPr>
          <p:cNvSpPr/>
          <p:nvPr/>
        </p:nvSpPr>
        <p:spPr>
          <a:xfrm rot="1150714">
            <a:off x="5838608" y="8329753"/>
            <a:ext cx="4672639" cy="731571"/>
          </a:xfrm>
          <a:custGeom>
            <a:avLst/>
            <a:gdLst>
              <a:gd name="connsiteX0" fmla="*/ 365091 w 3575969"/>
              <a:gd name="connsiteY0" fmla="*/ 19972 h 731571"/>
              <a:gd name="connsiteX1" fmla="*/ 2183842 w 3575969"/>
              <a:gd name="connsiteY1" fmla="*/ 532438 h 731571"/>
              <a:gd name="connsiteX2" fmla="*/ 3570515 w 3575969"/>
              <a:gd name="connsiteY2" fmla="*/ 431954 h 731571"/>
              <a:gd name="connsiteX3" fmla="*/ 2625970 w 3575969"/>
              <a:gd name="connsiteY3" fmla="*/ 693212 h 731571"/>
              <a:gd name="connsiteX4" fmla="*/ 1611086 w 3575969"/>
              <a:gd name="connsiteY4" fmla="*/ 673115 h 731571"/>
              <a:gd name="connsiteX5" fmla="*/ 103833 w 3575969"/>
              <a:gd name="connsiteY5" fmla="*/ 160649 h 731571"/>
              <a:gd name="connsiteX6" fmla="*/ 365091 w 3575969"/>
              <a:gd name="connsiteY6" fmla="*/ 19972 h 7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969" h="731571">
                <a:moveTo>
                  <a:pt x="365091" y="19972"/>
                </a:moveTo>
                <a:cubicBezTo>
                  <a:pt x="711759" y="81937"/>
                  <a:pt x="1649605" y="463774"/>
                  <a:pt x="2183842" y="532438"/>
                </a:cubicBezTo>
                <a:cubicBezTo>
                  <a:pt x="2718079" y="601102"/>
                  <a:pt x="3496827" y="405158"/>
                  <a:pt x="3570515" y="431954"/>
                </a:cubicBezTo>
                <a:cubicBezTo>
                  <a:pt x="3644203" y="458750"/>
                  <a:pt x="2952542" y="653018"/>
                  <a:pt x="2625970" y="693212"/>
                </a:cubicBezTo>
                <a:cubicBezTo>
                  <a:pt x="2299398" y="733406"/>
                  <a:pt x="2031442" y="761875"/>
                  <a:pt x="1611086" y="673115"/>
                </a:cubicBezTo>
                <a:cubicBezTo>
                  <a:pt x="1190730" y="584355"/>
                  <a:pt x="316523" y="271181"/>
                  <a:pt x="103833" y="160649"/>
                </a:cubicBezTo>
                <a:cubicBezTo>
                  <a:pt x="-108857" y="50117"/>
                  <a:pt x="18423" y="-41993"/>
                  <a:pt x="365091" y="19972"/>
                </a:cubicBezTo>
                <a:close/>
              </a:path>
            </a:pathLst>
          </a:cu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ình Bầu dục 4">
            <a:extLst>
              <a:ext uri="{FF2B5EF4-FFF2-40B4-BE49-F238E27FC236}">
                <a16:creationId xmlns:a16="http://schemas.microsoft.com/office/drawing/2014/main" id="{E4796649-EDF1-4BFD-B3A8-44C79EEF4820}"/>
              </a:ext>
            </a:extLst>
          </p:cNvPr>
          <p:cNvSpPr/>
          <p:nvPr/>
        </p:nvSpPr>
        <p:spPr>
          <a:xfrm>
            <a:off x="2858781" y="6202289"/>
            <a:ext cx="5639605" cy="2226930"/>
          </a:xfrm>
          <a:prstGeom prst="ellipse">
            <a:avLst/>
          </a:prstGeom>
          <a:gradFill rotWithShape="1">
            <a:gsLst>
              <a:gs pos="0">
                <a:srgbClr val="70AD47">
                  <a:lumMod val="20000"/>
                  <a:lumOff val="80000"/>
                </a:srgbClr>
              </a:gs>
              <a:gs pos="47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US" sz="5400" kern="0" noProof="0" dirty="0" err="1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oạn</a:t>
            </a:r>
            <a:r>
              <a:rPr lang="en-US" sz="5400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9">
            <a:extLst>
              <a:ext uri="{FF2B5EF4-FFF2-40B4-BE49-F238E27FC236}">
                <a16:creationId xmlns:a16="http://schemas.microsoft.com/office/drawing/2014/main" id="{DE8F9CE3-54EA-451C-A3FA-E30C29F00EBA}"/>
              </a:ext>
            </a:extLst>
          </p:cNvPr>
          <p:cNvSpPr/>
          <p:nvPr/>
        </p:nvSpPr>
        <p:spPr>
          <a:xfrm>
            <a:off x="10518913" y="4178926"/>
            <a:ext cx="6620232" cy="140807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Hình chữ nhật: Góc Tròn 10">
            <a:extLst>
              <a:ext uri="{FF2B5EF4-FFF2-40B4-BE49-F238E27FC236}">
                <a16:creationId xmlns:a16="http://schemas.microsoft.com/office/drawing/2014/main" id="{E8F2ADC4-F057-4AA2-B0C2-26874CCF46B2}"/>
              </a:ext>
            </a:extLst>
          </p:cNvPr>
          <p:cNvSpPr/>
          <p:nvPr/>
        </p:nvSpPr>
        <p:spPr>
          <a:xfrm>
            <a:off x="11013038" y="6301490"/>
            <a:ext cx="6711809" cy="1484990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ình chữ nhật: Góc Tròn 13">
            <a:extLst>
              <a:ext uri="{FF2B5EF4-FFF2-40B4-BE49-F238E27FC236}">
                <a16:creationId xmlns:a16="http://schemas.microsoft.com/office/drawing/2014/main" id="{75B934A1-B7A7-47F9-8708-E7548B24133C}"/>
              </a:ext>
            </a:extLst>
          </p:cNvPr>
          <p:cNvSpPr/>
          <p:nvPr/>
        </p:nvSpPr>
        <p:spPr>
          <a:xfrm>
            <a:off x="9189552" y="8628035"/>
            <a:ext cx="6945003" cy="138667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Hình ảnh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31981"/>
            <a:ext cx="2841254" cy="2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3338821" y="8344307"/>
            <a:ext cx="8678099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87" y="2090086"/>
            <a:ext cx="330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926" y="8168448"/>
            <a:ext cx="31470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999" y="2906950"/>
            <a:ext cx="6863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24300"/>
            <a:ext cx="4043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7793" y="4763650"/>
            <a:ext cx="1679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5018" y="5626727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793" y="6515261"/>
            <a:ext cx="1626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7414" y="9042266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142" y="7429784"/>
            <a:ext cx="15942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7664" y="982090"/>
            <a:ext cx="13679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kern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660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4EC7D7-DBD2-442C-A88E-4FEF9574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82" y="7620"/>
            <a:ext cx="3496418" cy="2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7" grpId="0"/>
      <p:bldP spid="30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28600" y="-342900"/>
            <a:ext cx="17240250" cy="110871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2504186" y="2782909"/>
            <a:ext cx="1531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cục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õ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àng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trình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lí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92" y="5341579"/>
            <a:ext cx="1561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phận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 </a:t>
            </a:r>
          </a:p>
          <a:p>
            <a:endParaRPr lang="en-US" sz="40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583" y="4376665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phù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hợp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giữa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3688" y="6388273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chỗ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501" y="1589262"/>
            <a:ext cx="13677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***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mŎ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đĲn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văn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lưu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ý: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9833" y="7179075"/>
            <a:ext cx="1512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cuĒ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lùi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1 ô.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Ĳn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3A0B509F-12F1-4B9E-B2D7-48A25C14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19300"/>
            <a:ext cx="17602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    Tổ em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m</a:t>
            </a:r>
            <a:r>
              <a:rPr lang="vi-VN" sz="6600" b="1" dirty="0">
                <a:latin typeface="HP001 4 hàng" panose="020B0603050302020204" pitchFamily="34" charset="0"/>
                <a:cs typeface="Times New Roman" pitchFamily="18" charset="0"/>
              </a:rPr>
              <a:t>ười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bạn. Đó là các bạn: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 Linh,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,… Tổ trưởng là bạn Lan. Các bạn đều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là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người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dân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tộc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kinh. Mỗi bạn trong tổ đều có những điểm đáng quý.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là học sinh giỏi toán của lớp. </a:t>
            </a:r>
            <a:r>
              <a:rPr lang="en-US" sz="6600" b="1" dirty="0">
                <a:latin typeface="HP001 4 hàng" panose="020B0603050302020204" pitchFamily="34" charset="0"/>
              </a:rPr>
              <a:t>Có </a:t>
            </a:r>
            <a:r>
              <a:rPr lang="en-US" sz="6600" b="1" dirty="0" err="1">
                <a:latin typeface="HP001 4 hàng" panose="020B0603050302020204" pitchFamily="34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</a:rPr>
              <a:t> kể chuyện rất hay.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Hòa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học rất giỏi và thường giúp đỡ bạn bè... </a:t>
            </a:r>
          </a:p>
        </p:txBody>
      </p:sp>
    </p:spTree>
    <p:extLst>
      <p:ext uri="{BB962C8B-B14F-4D97-AF65-F5344CB8AC3E}">
        <p14:creationId xmlns:p14="http://schemas.microsoft.com/office/powerpoint/2010/main" val="308939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328264D-07BD-4671-B386-4224DBA3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14500"/>
            <a:ext cx="16383000" cy="84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m</a:t>
            </a:r>
            <a:r>
              <a:rPr lang="vi-VN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ười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,…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kinh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bật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bè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khen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nhiệm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vụ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1168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5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2322</TotalTime>
  <Words>649</Words>
  <Application>Microsoft Office PowerPoint</Application>
  <PresentationFormat>Custom</PresentationFormat>
  <Paragraphs>61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SimSun</vt:lpstr>
      <vt:lpstr>Times New Roman</vt:lpstr>
      <vt:lpstr>等线</vt:lpstr>
      <vt:lpstr>等线 Light</vt:lpstr>
      <vt:lpstr>HP001 4 hàng</vt:lpstr>
      <vt:lpstr>Calibri</vt:lpstr>
      <vt:lpstr>Tahoma</vt:lpstr>
      <vt:lpstr>Calibri Light</vt:lpstr>
      <vt:lpstr>Arial</vt:lpstr>
      <vt:lpstr>叶根友微刚细赞</vt:lpstr>
      <vt:lpstr>Cambria</vt:lpstr>
      <vt:lpstr>Wingdings</vt:lpstr>
      <vt:lpstr>Office 主题​​</vt:lpstr>
      <vt:lpstr>1_Office Theme</vt:lpstr>
      <vt:lpstr>2_Office Theme</vt:lpstr>
      <vt:lpstr>3_Office Theme</vt:lpstr>
      <vt:lpstr>4_Office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Luyện tập tả cảnh 5 (Tuần 3-Tiết 1)</dc:title>
  <dc:subject>9Slide.vn</dc:subject>
  <dc:creator>HP</dc:creator>
  <dc:description>9Slide.vn</dc:description>
  <cp:lastModifiedBy>Admin</cp:lastModifiedBy>
  <cp:revision>208</cp:revision>
  <dcterms:created xsi:type="dcterms:W3CDTF">2006-08-16T00:00:00Z</dcterms:created>
  <dcterms:modified xsi:type="dcterms:W3CDTF">2021-12-12T07:48:52Z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7687CB7F799C49DCB2F3135E9C336DEC</vt:lpwstr>
  </property>
  <property fmtid="{D5CDD505-2E9C-101B-9397-08002B2CF9AE}" pid="3" name="KSOProductBuildVer">
    <vt:lpwstr>2057-11.2.0.10296</vt:lpwstr>
  </property>
</Properties>
</file>